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312" r:id="rId3"/>
    <p:sldId id="313" r:id="rId4"/>
    <p:sldId id="314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06" r:id="rId18"/>
    <p:sldId id="332" r:id="rId19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FD55D-77CF-4C7A-B5A7-04179BF9B762}" v="167" dt="2024-11-25T20:47:24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et Pitale" userId="b165ce06e6780399" providerId="LiveId" clId="{77CBFD11-BD0A-4443-B50E-9FCD44F58B46}"/>
    <pc:docChg chg="undo custSel addSld modSld">
      <pc:chgData name="Saket Pitale" userId="b165ce06e6780399" providerId="LiveId" clId="{77CBFD11-BD0A-4443-B50E-9FCD44F58B46}" dt="2024-10-18T06:51:28.454" v="797" actId="1036"/>
      <pc:docMkLst>
        <pc:docMk/>
      </pc:docMkLst>
      <pc:sldChg chg="modSp">
        <pc:chgData name="Saket Pitale" userId="b165ce06e6780399" providerId="LiveId" clId="{77CBFD11-BD0A-4443-B50E-9FCD44F58B46}" dt="2024-10-16T07:38:13.432" v="83" actId="108"/>
        <pc:sldMkLst>
          <pc:docMk/>
          <pc:sldMk cId="0" sldId="259"/>
        </pc:sldMkLst>
        <pc:spChg chg="mod">
          <ac:chgData name="Saket Pitale" userId="b165ce06e6780399" providerId="LiveId" clId="{77CBFD11-BD0A-4443-B50E-9FCD44F58B46}" dt="2024-10-16T07:38:13.432" v="83" actId="108"/>
          <ac:spMkLst>
            <pc:docMk/>
            <pc:sldMk cId="0" sldId="259"/>
            <ac:spMk id="189" creationId="{00000000-0000-0000-0000-000000000000}"/>
          </ac:spMkLst>
        </pc:spChg>
      </pc:sldChg>
      <pc:sldChg chg="modSp">
        <pc:chgData name="Saket Pitale" userId="b165ce06e6780399" providerId="LiveId" clId="{77CBFD11-BD0A-4443-B50E-9FCD44F58B46}" dt="2024-10-18T06:51:18.044" v="787" actId="207"/>
        <pc:sldMkLst>
          <pc:docMk/>
          <pc:sldMk cId="0" sldId="261"/>
        </pc:sldMkLst>
        <pc:spChg chg="mod">
          <ac:chgData name="Saket Pitale" userId="b165ce06e6780399" providerId="LiveId" clId="{77CBFD11-BD0A-4443-B50E-9FCD44F58B46}" dt="2024-10-18T06:51:14.053" v="786" actId="207"/>
          <ac:spMkLst>
            <pc:docMk/>
            <pc:sldMk cId="0" sldId="261"/>
            <ac:spMk id="2" creationId="{6D4C2357-E172-711A-772D-3A6728CFEBE1}"/>
          </ac:spMkLst>
        </pc:spChg>
        <pc:spChg chg="mod">
          <ac:chgData name="Saket Pitale" userId="b165ce06e6780399" providerId="LiveId" clId="{77CBFD11-BD0A-4443-B50E-9FCD44F58B46}" dt="2024-10-18T06:51:18.044" v="787" actId="207"/>
          <ac:spMkLst>
            <pc:docMk/>
            <pc:sldMk cId="0" sldId="261"/>
            <ac:spMk id="3" creationId="{0F525526-0CA4-B078-80D9-712691806908}"/>
          </ac:spMkLst>
        </pc:spChg>
        <pc:spChg chg="mod">
          <ac:chgData name="Saket Pitale" userId="b165ce06e6780399" providerId="LiveId" clId="{77CBFD11-BD0A-4443-B50E-9FCD44F58B46}" dt="2024-10-18T06:51:10.290" v="785" actId="207"/>
          <ac:spMkLst>
            <pc:docMk/>
            <pc:sldMk cId="0" sldId="261"/>
            <ac:spMk id="201" creationId="{00000000-0000-0000-0000-000000000000}"/>
          </ac:spMkLst>
        </pc:spChg>
      </pc:sldChg>
      <pc:sldChg chg="modSp mod">
        <pc:chgData name="Saket Pitale" userId="b165ce06e6780399" providerId="LiveId" clId="{77CBFD11-BD0A-4443-B50E-9FCD44F58B46}" dt="2024-10-17T18:45:42.527" v="784" actId="1076"/>
        <pc:sldMkLst>
          <pc:docMk/>
          <pc:sldMk cId="0" sldId="262"/>
        </pc:sldMkLst>
        <pc:spChg chg="mod">
          <ac:chgData name="Saket Pitale" userId="b165ce06e6780399" providerId="LiveId" clId="{77CBFD11-BD0A-4443-B50E-9FCD44F58B46}" dt="2024-10-17T18:45:42.527" v="784" actId="1076"/>
          <ac:spMkLst>
            <pc:docMk/>
            <pc:sldMk cId="0" sldId="262"/>
            <ac:spMk id="206" creationId="{00000000-0000-0000-0000-000000000000}"/>
          </ac:spMkLst>
        </pc:spChg>
      </pc:sldChg>
      <pc:sldChg chg="addSp modSp mod modAnim">
        <pc:chgData name="Saket Pitale" userId="b165ce06e6780399" providerId="LiveId" clId="{77CBFD11-BD0A-4443-B50E-9FCD44F58B46}" dt="2024-10-17T18:39:52.734" v="737"/>
        <pc:sldMkLst>
          <pc:docMk/>
          <pc:sldMk cId="2160865989" sldId="263"/>
        </pc:sldMkLst>
        <pc:spChg chg="add mod">
          <ac:chgData name="Saket Pitale" userId="b165ce06e6780399" providerId="LiveId" clId="{77CBFD11-BD0A-4443-B50E-9FCD44F58B46}" dt="2024-10-16T07:44:44.488" v="151" actId="208"/>
          <ac:spMkLst>
            <pc:docMk/>
            <pc:sldMk cId="2160865989" sldId="263"/>
            <ac:spMk id="2" creationId="{6D9D87A8-1B30-C110-5FA3-4504C5EAD442}"/>
          </ac:spMkLst>
        </pc:spChg>
        <pc:spChg chg="add mod">
          <ac:chgData name="Saket Pitale" userId="b165ce06e6780399" providerId="LiveId" clId="{77CBFD11-BD0A-4443-B50E-9FCD44F58B46}" dt="2024-10-16T07:44:23.249" v="132" actId="1035"/>
          <ac:spMkLst>
            <pc:docMk/>
            <pc:sldMk cId="2160865989" sldId="263"/>
            <ac:spMk id="3" creationId="{6F8101B7-6E7D-3E13-8E6C-1D0FBD7A0ED8}"/>
          </ac:spMkLst>
        </pc:spChg>
        <pc:spChg chg="add mod">
          <ac:chgData name="Saket Pitale" userId="b165ce06e6780399" providerId="LiveId" clId="{77CBFD11-BD0A-4443-B50E-9FCD44F58B46}" dt="2024-10-16T07:44:55.468" v="153" actId="20577"/>
          <ac:spMkLst>
            <pc:docMk/>
            <pc:sldMk cId="2160865989" sldId="263"/>
            <ac:spMk id="4" creationId="{4D5EA4FB-1A9E-22DD-6CC9-2FB959A698C3}"/>
          </ac:spMkLst>
        </pc:spChg>
        <pc:spChg chg="add mod">
          <ac:chgData name="Saket Pitale" userId="b165ce06e6780399" providerId="LiveId" clId="{77CBFD11-BD0A-4443-B50E-9FCD44F58B46}" dt="2024-10-16T07:41:57.262" v="97"/>
          <ac:spMkLst>
            <pc:docMk/>
            <pc:sldMk cId="2160865989" sldId="263"/>
            <ac:spMk id="5" creationId="{1233B5E8-AC78-3E40-AD44-EF3A28F3B642}"/>
          </ac:spMkLst>
        </pc:spChg>
      </pc:sldChg>
      <pc:sldChg chg="addSp delSp modSp add mod delAnim modAnim">
        <pc:chgData name="Saket Pitale" userId="b165ce06e6780399" providerId="LiveId" clId="{77CBFD11-BD0A-4443-B50E-9FCD44F58B46}" dt="2024-10-18T06:51:28.454" v="797" actId="1036"/>
        <pc:sldMkLst>
          <pc:docMk/>
          <pc:sldMk cId="3234833238" sldId="264"/>
        </pc:sldMkLst>
        <pc:spChg chg="mod">
          <ac:chgData name="Saket Pitale" userId="b165ce06e6780399" providerId="LiveId" clId="{77CBFD11-BD0A-4443-B50E-9FCD44F58B46}" dt="2024-10-16T07:47:57.624" v="184" actId="1076"/>
          <ac:spMkLst>
            <pc:docMk/>
            <pc:sldMk cId="3234833238" sldId="264"/>
            <ac:spMk id="2" creationId="{6D9D87A8-1B30-C110-5FA3-4504C5EAD442}"/>
          </ac:spMkLst>
        </pc:spChg>
        <pc:spChg chg="del">
          <ac:chgData name="Saket Pitale" userId="b165ce06e6780399" providerId="LiveId" clId="{77CBFD11-BD0A-4443-B50E-9FCD44F58B46}" dt="2024-10-16T07:47:33.502" v="177" actId="478"/>
          <ac:spMkLst>
            <pc:docMk/>
            <pc:sldMk cId="3234833238" sldId="264"/>
            <ac:spMk id="3" creationId="{6F8101B7-6E7D-3E13-8E6C-1D0FBD7A0ED8}"/>
          </ac:spMkLst>
        </pc:spChg>
        <pc:spChg chg="del">
          <ac:chgData name="Saket Pitale" userId="b165ce06e6780399" providerId="LiveId" clId="{77CBFD11-BD0A-4443-B50E-9FCD44F58B46}" dt="2024-10-16T07:47:33.502" v="177" actId="478"/>
          <ac:spMkLst>
            <pc:docMk/>
            <pc:sldMk cId="3234833238" sldId="264"/>
            <ac:spMk id="4" creationId="{4D5EA4FB-1A9E-22DD-6CC9-2FB959A698C3}"/>
          </ac:spMkLst>
        </pc:spChg>
        <pc:spChg chg="add mod">
          <ac:chgData name="Saket Pitale" userId="b165ce06e6780399" providerId="LiveId" clId="{77CBFD11-BD0A-4443-B50E-9FCD44F58B46}" dt="2024-10-17T17:48:05.257" v="217" actId="1076"/>
          <ac:spMkLst>
            <pc:docMk/>
            <pc:sldMk cId="3234833238" sldId="264"/>
            <ac:spMk id="9" creationId="{AEBCC450-739D-92CE-EB4B-ABC6FAE4CFDC}"/>
          </ac:spMkLst>
        </pc:spChg>
        <pc:spChg chg="add mod">
          <ac:chgData name="Saket Pitale" userId="b165ce06e6780399" providerId="LiveId" clId="{77CBFD11-BD0A-4443-B50E-9FCD44F58B46}" dt="2024-10-17T18:42:02.409" v="746" actId="1076"/>
          <ac:spMkLst>
            <pc:docMk/>
            <pc:sldMk cId="3234833238" sldId="264"/>
            <ac:spMk id="14" creationId="{F6CAFC01-74F5-4EDE-DA56-BA2F1E68B36E}"/>
          </ac:spMkLst>
        </pc:spChg>
        <pc:spChg chg="add mod">
          <ac:chgData name="Saket Pitale" userId="b165ce06e6780399" providerId="LiveId" clId="{77CBFD11-BD0A-4443-B50E-9FCD44F58B46}" dt="2024-10-17T17:50:40.467" v="325" actId="1076"/>
          <ac:spMkLst>
            <pc:docMk/>
            <pc:sldMk cId="3234833238" sldId="264"/>
            <ac:spMk id="15" creationId="{D146BAA8-326F-BC48-0410-E521ED102FB0}"/>
          </ac:spMkLst>
        </pc:spChg>
        <pc:spChg chg="add del mod">
          <ac:chgData name="Saket Pitale" userId="b165ce06e6780399" providerId="LiveId" clId="{77CBFD11-BD0A-4443-B50E-9FCD44F58B46}" dt="2024-10-17T17:51:00.358" v="336"/>
          <ac:spMkLst>
            <pc:docMk/>
            <pc:sldMk cId="3234833238" sldId="264"/>
            <ac:spMk id="16" creationId="{048CC351-5620-7717-8567-54A74C1C5670}"/>
          </ac:spMkLst>
        </pc:spChg>
        <pc:spChg chg="add mod">
          <ac:chgData name="Saket Pitale" userId="b165ce06e6780399" providerId="LiveId" clId="{77CBFD11-BD0A-4443-B50E-9FCD44F58B46}" dt="2024-10-18T06:51:28.454" v="797" actId="1036"/>
          <ac:spMkLst>
            <pc:docMk/>
            <pc:sldMk cId="3234833238" sldId="264"/>
            <ac:spMk id="17" creationId="{FDE20866-5F54-6D91-4958-32D076C32DE1}"/>
          </ac:spMkLst>
        </pc:spChg>
        <pc:spChg chg="add mod">
          <ac:chgData name="Saket Pitale" userId="b165ce06e6780399" providerId="LiveId" clId="{77CBFD11-BD0A-4443-B50E-9FCD44F58B46}" dt="2024-10-17T17:52:18.470" v="371" actId="1076"/>
          <ac:spMkLst>
            <pc:docMk/>
            <pc:sldMk cId="3234833238" sldId="264"/>
            <ac:spMk id="18" creationId="{B19C4984-3F9E-449A-551A-84ECAF9E3884}"/>
          </ac:spMkLst>
        </pc:spChg>
        <pc:spChg chg="add mod">
          <ac:chgData name="Saket Pitale" userId="b165ce06e6780399" providerId="LiveId" clId="{77CBFD11-BD0A-4443-B50E-9FCD44F58B46}" dt="2024-10-17T17:52:32.108" v="375" actId="20577"/>
          <ac:spMkLst>
            <pc:docMk/>
            <pc:sldMk cId="3234833238" sldId="264"/>
            <ac:spMk id="19" creationId="{0710C12A-E2B0-0DBD-08EF-73C5B2AB1104}"/>
          </ac:spMkLst>
        </pc:spChg>
        <pc:spChg chg="add mod">
          <ac:chgData name="Saket Pitale" userId="b165ce06e6780399" providerId="LiveId" clId="{77CBFD11-BD0A-4443-B50E-9FCD44F58B46}" dt="2024-10-17T17:52:42.578" v="377" actId="1076"/>
          <ac:spMkLst>
            <pc:docMk/>
            <pc:sldMk cId="3234833238" sldId="264"/>
            <ac:spMk id="20" creationId="{4D52AD4F-98DF-C9AB-F0B2-F7A4B26526C6}"/>
          </ac:spMkLst>
        </pc:spChg>
        <pc:spChg chg="add mod">
          <ac:chgData name="Saket Pitale" userId="b165ce06e6780399" providerId="LiveId" clId="{77CBFD11-BD0A-4443-B50E-9FCD44F58B46}" dt="2024-10-17T17:52:54.786" v="379" actId="1076"/>
          <ac:spMkLst>
            <pc:docMk/>
            <pc:sldMk cId="3234833238" sldId="264"/>
            <ac:spMk id="21" creationId="{BE8A2009-7BB6-FF40-E99C-8D232CC9BBA7}"/>
          </ac:spMkLst>
        </pc:spChg>
        <pc:picChg chg="add mod">
          <ac:chgData name="Saket Pitale" userId="b165ce06e6780399" providerId="LiveId" clId="{77CBFD11-BD0A-4443-B50E-9FCD44F58B46}" dt="2024-10-17T17:49:01.294" v="236" actId="1035"/>
          <ac:picMkLst>
            <pc:docMk/>
            <pc:sldMk cId="3234833238" sldId="264"/>
            <ac:picMk id="6" creationId="{E1A8702C-9BF3-1037-DA07-3088EE8FFF91}"/>
          </ac:picMkLst>
        </pc:picChg>
        <pc:picChg chg="add mod">
          <ac:chgData name="Saket Pitale" userId="b165ce06e6780399" providerId="LiveId" clId="{77CBFD11-BD0A-4443-B50E-9FCD44F58B46}" dt="2024-10-17T17:49:46.957" v="280" actId="1038"/>
          <ac:picMkLst>
            <pc:docMk/>
            <pc:sldMk cId="3234833238" sldId="264"/>
            <ac:picMk id="8" creationId="{79AE8B1D-03DD-3A26-3C74-6D997B287667}"/>
          </ac:picMkLst>
        </pc:picChg>
        <pc:picChg chg="add mod">
          <ac:chgData name="Saket Pitale" userId="b165ce06e6780399" providerId="LiveId" clId="{77CBFD11-BD0A-4443-B50E-9FCD44F58B46}" dt="2024-10-17T17:48:44.460" v="222" actId="14100"/>
          <ac:picMkLst>
            <pc:docMk/>
            <pc:sldMk cId="3234833238" sldId="264"/>
            <ac:picMk id="11" creationId="{151447AE-943F-1A25-B8E0-135AB2523E59}"/>
          </ac:picMkLst>
        </pc:picChg>
        <pc:picChg chg="add mod">
          <ac:chgData name="Saket Pitale" userId="b165ce06e6780399" providerId="LiveId" clId="{77CBFD11-BD0A-4443-B50E-9FCD44F58B46}" dt="2024-10-17T17:49:58.521" v="320" actId="1037"/>
          <ac:picMkLst>
            <pc:docMk/>
            <pc:sldMk cId="3234833238" sldId="264"/>
            <ac:picMk id="13" creationId="{4B8AA1E2-7D93-D860-3CC1-E9E13066E217}"/>
          </ac:picMkLst>
        </pc:picChg>
      </pc:sldChg>
      <pc:sldChg chg="addSp delSp modSp add mod modAnim">
        <pc:chgData name="Saket Pitale" userId="b165ce06e6780399" providerId="LiveId" clId="{77CBFD11-BD0A-4443-B50E-9FCD44F58B46}" dt="2024-10-17T18:44:41.734" v="779"/>
        <pc:sldMkLst>
          <pc:docMk/>
          <pc:sldMk cId="3880988605" sldId="265"/>
        </pc:sldMkLst>
        <pc:spChg chg="mod">
          <ac:chgData name="Saket Pitale" userId="b165ce06e6780399" providerId="LiveId" clId="{77CBFD11-BD0A-4443-B50E-9FCD44F58B46}" dt="2024-10-17T18:10:40.763" v="578" actId="2085"/>
          <ac:spMkLst>
            <pc:docMk/>
            <pc:sldMk cId="3880988605" sldId="265"/>
            <ac:spMk id="2" creationId="{6D9D87A8-1B30-C110-5FA3-4504C5EAD442}"/>
          </ac:spMkLst>
        </pc:spChg>
        <pc:spChg chg="del">
          <ac:chgData name="Saket Pitale" userId="b165ce06e6780399" providerId="LiveId" clId="{77CBFD11-BD0A-4443-B50E-9FCD44F58B46}" dt="2024-10-17T18:04:17.184" v="517" actId="478"/>
          <ac:spMkLst>
            <pc:docMk/>
            <pc:sldMk cId="3880988605" sldId="265"/>
            <ac:spMk id="9" creationId="{AEBCC450-739D-92CE-EB4B-ABC6FAE4CFDC}"/>
          </ac:spMkLst>
        </pc:spChg>
        <pc:spChg chg="del">
          <ac:chgData name="Saket Pitale" userId="b165ce06e6780399" providerId="LiveId" clId="{77CBFD11-BD0A-4443-B50E-9FCD44F58B46}" dt="2024-10-17T17:57:17.614" v="424" actId="478"/>
          <ac:spMkLst>
            <pc:docMk/>
            <pc:sldMk cId="3880988605" sldId="265"/>
            <ac:spMk id="14" creationId="{F6CAFC01-74F5-4EDE-DA56-BA2F1E68B36E}"/>
          </ac:spMkLst>
        </pc:spChg>
        <pc:spChg chg="del">
          <ac:chgData name="Saket Pitale" userId="b165ce06e6780399" providerId="LiveId" clId="{77CBFD11-BD0A-4443-B50E-9FCD44F58B46}" dt="2024-10-17T17:57:22.367" v="425" actId="478"/>
          <ac:spMkLst>
            <pc:docMk/>
            <pc:sldMk cId="3880988605" sldId="265"/>
            <ac:spMk id="17" creationId="{FDE20866-5F54-6D91-4958-32D076C32DE1}"/>
          </ac:spMkLst>
        </pc:spChg>
        <pc:spChg chg="del">
          <ac:chgData name="Saket Pitale" userId="b165ce06e6780399" providerId="LiveId" clId="{77CBFD11-BD0A-4443-B50E-9FCD44F58B46}" dt="2024-10-17T17:57:22.367" v="425" actId="478"/>
          <ac:spMkLst>
            <pc:docMk/>
            <pc:sldMk cId="3880988605" sldId="265"/>
            <ac:spMk id="18" creationId="{B19C4984-3F9E-449A-551A-84ECAF9E3884}"/>
          </ac:spMkLst>
        </pc:spChg>
        <pc:spChg chg="del">
          <ac:chgData name="Saket Pitale" userId="b165ce06e6780399" providerId="LiveId" clId="{77CBFD11-BD0A-4443-B50E-9FCD44F58B46}" dt="2024-10-17T17:57:22.367" v="425" actId="478"/>
          <ac:spMkLst>
            <pc:docMk/>
            <pc:sldMk cId="3880988605" sldId="265"/>
            <ac:spMk id="19" creationId="{0710C12A-E2B0-0DBD-08EF-73C5B2AB1104}"/>
          </ac:spMkLst>
        </pc:spChg>
        <pc:spChg chg="del">
          <ac:chgData name="Saket Pitale" userId="b165ce06e6780399" providerId="LiveId" clId="{77CBFD11-BD0A-4443-B50E-9FCD44F58B46}" dt="2024-10-17T17:57:22.367" v="425" actId="478"/>
          <ac:spMkLst>
            <pc:docMk/>
            <pc:sldMk cId="3880988605" sldId="265"/>
            <ac:spMk id="20" creationId="{4D52AD4F-98DF-C9AB-F0B2-F7A4B26526C6}"/>
          </ac:spMkLst>
        </pc:spChg>
        <pc:spChg chg="del">
          <ac:chgData name="Saket Pitale" userId="b165ce06e6780399" providerId="LiveId" clId="{77CBFD11-BD0A-4443-B50E-9FCD44F58B46}" dt="2024-10-17T17:57:22.367" v="425" actId="478"/>
          <ac:spMkLst>
            <pc:docMk/>
            <pc:sldMk cId="3880988605" sldId="265"/>
            <ac:spMk id="21" creationId="{BE8A2009-7BB6-FF40-E99C-8D232CC9BBA7}"/>
          </ac:spMkLst>
        </pc:spChg>
        <pc:spChg chg="mod">
          <ac:chgData name="Saket Pitale" userId="b165ce06e6780399" providerId="LiveId" clId="{77CBFD11-BD0A-4443-B50E-9FCD44F58B46}" dt="2024-10-17T17:55:55.603" v="407" actId="20577"/>
          <ac:spMkLst>
            <pc:docMk/>
            <pc:sldMk cId="3880988605" sldId="265"/>
            <ac:spMk id="200" creationId="{00000000-0000-0000-0000-000000000000}"/>
          </ac:spMkLst>
        </pc:spChg>
        <pc:picChg chg="del">
          <ac:chgData name="Saket Pitale" userId="b165ce06e6780399" providerId="LiveId" clId="{77CBFD11-BD0A-4443-B50E-9FCD44F58B46}" dt="2024-10-17T17:57:29.665" v="426" actId="478"/>
          <ac:picMkLst>
            <pc:docMk/>
            <pc:sldMk cId="3880988605" sldId="265"/>
            <ac:picMk id="6" creationId="{E1A8702C-9BF3-1037-DA07-3088EE8FFF91}"/>
          </ac:picMkLst>
        </pc:picChg>
        <pc:picChg chg="del">
          <ac:chgData name="Saket Pitale" userId="b165ce06e6780399" providerId="LiveId" clId="{77CBFD11-BD0A-4443-B50E-9FCD44F58B46}" dt="2024-10-17T17:57:29.665" v="426" actId="478"/>
          <ac:picMkLst>
            <pc:docMk/>
            <pc:sldMk cId="3880988605" sldId="265"/>
            <ac:picMk id="8" creationId="{79AE8B1D-03DD-3A26-3C74-6D997B287667}"/>
          </ac:picMkLst>
        </pc:picChg>
        <pc:picChg chg="del">
          <ac:chgData name="Saket Pitale" userId="b165ce06e6780399" providerId="LiveId" clId="{77CBFD11-BD0A-4443-B50E-9FCD44F58B46}" dt="2024-10-17T17:57:22.367" v="425" actId="478"/>
          <ac:picMkLst>
            <pc:docMk/>
            <pc:sldMk cId="3880988605" sldId="265"/>
            <ac:picMk id="11" creationId="{151447AE-943F-1A25-B8E0-135AB2523E59}"/>
          </ac:picMkLst>
        </pc:picChg>
        <pc:picChg chg="del">
          <ac:chgData name="Saket Pitale" userId="b165ce06e6780399" providerId="LiveId" clId="{77CBFD11-BD0A-4443-B50E-9FCD44F58B46}" dt="2024-10-17T17:57:22.367" v="425" actId="478"/>
          <ac:picMkLst>
            <pc:docMk/>
            <pc:sldMk cId="3880988605" sldId="265"/>
            <ac:picMk id="13" creationId="{4B8AA1E2-7D93-D860-3CC1-E9E13066E217}"/>
          </ac:picMkLst>
        </pc:picChg>
        <pc:picChg chg="add mod">
          <ac:chgData name="Saket Pitale" userId="b165ce06e6780399" providerId="LiveId" clId="{77CBFD11-BD0A-4443-B50E-9FCD44F58B46}" dt="2024-10-17T18:09:28.800" v="577" actId="732"/>
          <ac:picMkLst>
            <pc:docMk/>
            <pc:sldMk cId="3880988605" sldId="265"/>
            <ac:picMk id="1026" creationId="{7353A328-D420-3AA1-4097-4460E2975688}"/>
          </ac:picMkLst>
        </pc:picChg>
      </pc:sldChg>
      <pc:sldChg chg="addSp delSp modSp add mod modAnim">
        <pc:chgData name="Saket Pitale" userId="b165ce06e6780399" providerId="LiveId" clId="{77CBFD11-BD0A-4443-B50E-9FCD44F58B46}" dt="2024-10-17T18:18:17.096" v="647" actId="1035"/>
        <pc:sldMkLst>
          <pc:docMk/>
          <pc:sldMk cId="1162735236" sldId="266"/>
        </pc:sldMkLst>
        <pc:spChg chg="del">
          <ac:chgData name="Saket Pitale" userId="b165ce06e6780399" providerId="LiveId" clId="{77CBFD11-BD0A-4443-B50E-9FCD44F58B46}" dt="2024-10-17T18:11:40.494" v="586" actId="478"/>
          <ac:spMkLst>
            <pc:docMk/>
            <pc:sldMk cId="1162735236" sldId="266"/>
            <ac:spMk id="2" creationId="{6D9D87A8-1B30-C110-5FA3-4504C5EAD442}"/>
          </ac:spMkLst>
        </pc:spChg>
        <pc:spChg chg="add mod">
          <ac:chgData name="Saket Pitale" userId="b165ce06e6780399" providerId="LiveId" clId="{77CBFD11-BD0A-4443-B50E-9FCD44F58B46}" dt="2024-10-17T18:18:11.203" v="633" actId="14100"/>
          <ac:spMkLst>
            <pc:docMk/>
            <pc:sldMk cId="1162735236" sldId="266"/>
            <ac:spMk id="3" creationId="{841DBD6B-6664-1144-8C87-E6D5DB657A3C}"/>
          </ac:spMkLst>
        </pc:spChg>
        <pc:spChg chg="add mod">
          <ac:chgData name="Saket Pitale" userId="b165ce06e6780399" providerId="LiveId" clId="{77CBFD11-BD0A-4443-B50E-9FCD44F58B46}" dt="2024-10-17T18:18:17.096" v="647" actId="1035"/>
          <ac:spMkLst>
            <pc:docMk/>
            <pc:sldMk cId="1162735236" sldId="266"/>
            <ac:spMk id="4" creationId="{32810917-935D-90D4-524D-3932269D015F}"/>
          </ac:spMkLst>
        </pc:spChg>
        <pc:spChg chg="add mod">
          <ac:chgData name="Saket Pitale" userId="b165ce06e6780399" providerId="LiveId" clId="{77CBFD11-BD0A-4443-B50E-9FCD44F58B46}" dt="2024-10-17T18:18:17.096" v="647" actId="1035"/>
          <ac:spMkLst>
            <pc:docMk/>
            <pc:sldMk cId="1162735236" sldId="266"/>
            <ac:spMk id="5" creationId="{F1CACA70-ED42-6FC8-DB0B-6B748BC579D6}"/>
          </ac:spMkLst>
        </pc:spChg>
        <pc:spChg chg="mod">
          <ac:chgData name="Saket Pitale" userId="b165ce06e6780399" providerId="LiveId" clId="{77CBFD11-BD0A-4443-B50E-9FCD44F58B46}" dt="2024-10-17T18:11:34.932" v="584" actId="1076"/>
          <ac:spMkLst>
            <pc:docMk/>
            <pc:sldMk cId="1162735236" sldId="266"/>
            <ac:spMk id="200" creationId="{00000000-0000-0000-0000-000000000000}"/>
          </ac:spMkLst>
        </pc:spChg>
        <pc:picChg chg="del">
          <ac:chgData name="Saket Pitale" userId="b165ce06e6780399" providerId="LiveId" clId="{77CBFD11-BD0A-4443-B50E-9FCD44F58B46}" dt="2024-10-17T18:11:36.597" v="585" actId="478"/>
          <ac:picMkLst>
            <pc:docMk/>
            <pc:sldMk cId="1162735236" sldId="266"/>
            <ac:picMk id="1026" creationId="{7353A328-D420-3AA1-4097-4460E2975688}"/>
          </ac:picMkLst>
        </pc:picChg>
      </pc:sldChg>
      <pc:sldChg chg="addSp delSp modSp add mod delAnim modAnim">
        <pc:chgData name="Saket Pitale" userId="b165ce06e6780399" providerId="LiveId" clId="{77CBFD11-BD0A-4443-B50E-9FCD44F58B46}" dt="2024-10-17T18:44:51.871" v="780"/>
        <pc:sldMkLst>
          <pc:docMk/>
          <pc:sldMk cId="1928695256" sldId="267"/>
        </pc:sldMkLst>
        <pc:spChg chg="del">
          <ac:chgData name="Saket Pitale" userId="b165ce06e6780399" providerId="LiveId" clId="{77CBFD11-BD0A-4443-B50E-9FCD44F58B46}" dt="2024-10-17T18:32:26.936" v="650" actId="478"/>
          <ac:spMkLst>
            <pc:docMk/>
            <pc:sldMk cId="1928695256" sldId="267"/>
            <ac:spMk id="3" creationId="{841DBD6B-6664-1144-8C87-E6D5DB657A3C}"/>
          </ac:spMkLst>
        </pc:spChg>
        <pc:spChg chg="del">
          <ac:chgData name="Saket Pitale" userId="b165ce06e6780399" providerId="LiveId" clId="{77CBFD11-BD0A-4443-B50E-9FCD44F58B46}" dt="2024-10-17T18:32:31.969" v="651" actId="478"/>
          <ac:spMkLst>
            <pc:docMk/>
            <pc:sldMk cId="1928695256" sldId="267"/>
            <ac:spMk id="4" creationId="{32810917-935D-90D4-524D-3932269D015F}"/>
          </ac:spMkLst>
        </pc:spChg>
        <pc:spChg chg="del">
          <ac:chgData name="Saket Pitale" userId="b165ce06e6780399" providerId="LiveId" clId="{77CBFD11-BD0A-4443-B50E-9FCD44F58B46}" dt="2024-10-17T18:32:34.504" v="652" actId="478"/>
          <ac:spMkLst>
            <pc:docMk/>
            <pc:sldMk cId="1928695256" sldId="267"/>
            <ac:spMk id="5" creationId="{F1CACA70-ED42-6FC8-DB0B-6B748BC579D6}"/>
          </ac:spMkLst>
        </pc:spChg>
        <pc:spChg chg="mod">
          <ac:chgData name="Saket Pitale" userId="b165ce06e6780399" providerId="LiveId" clId="{77CBFD11-BD0A-4443-B50E-9FCD44F58B46}" dt="2024-10-17T18:33:19.086" v="668" actId="20577"/>
          <ac:spMkLst>
            <pc:docMk/>
            <pc:sldMk cId="1928695256" sldId="267"/>
            <ac:spMk id="200" creationId="{00000000-0000-0000-0000-000000000000}"/>
          </ac:spMkLst>
        </pc:spChg>
        <pc:graphicFrameChg chg="add mod">
          <ac:chgData name="Saket Pitale" userId="b165ce06e6780399" providerId="LiveId" clId="{77CBFD11-BD0A-4443-B50E-9FCD44F58B46}" dt="2024-10-17T18:33:22.289" v="669"/>
          <ac:graphicFrameMkLst>
            <pc:docMk/>
            <pc:sldMk cId="1928695256" sldId="267"/>
            <ac:graphicFrameMk id="2" creationId="{23F73874-975E-63A1-DBDA-38B514B3F7E4}"/>
          </ac:graphicFrameMkLst>
        </pc:graphicFrameChg>
        <pc:graphicFrameChg chg="add mod">
          <ac:chgData name="Saket Pitale" userId="b165ce06e6780399" providerId="LiveId" clId="{77CBFD11-BD0A-4443-B50E-9FCD44F58B46}" dt="2024-10-17T18:33:22.289" v="669"/>
          <ac:graphicFrameMkLst>
            <pc:docMk/>
            <pc:sldMk cId="1928695256" sldId="267"/>
            <ac:graphicFrameMk id="6" creationId="{6BDF3614-3130-1B52-8F14-ACABF7A3A597}"/>
          </ac:graphicFrameMkLst>
        </pc:graphicFrameChg>
        <pc:graphicFrameChg chg="add mod">
          <ac:chgData name="Saket Pitale" userId="b165ce06e6780399" providerId="LiveId" clId="{77CBFD11-BD0A-4443-B50E-9FCD44F58B46}" dt="2024-10-17T18:33:22.289" v="669"/>
          <ac:graphicFrameMkLst>
            <pc:docMk/>
            <pc:sldMk cId="1928695256" sldId="267"/>
            <ac:graphicFrameMk id="7" creationId="{9F0C0080-47A6-D560-62FE-938990C4ECC1}"/>
          </ac:graphicFrameMkLst>
        </pc:graphicFrameChg>
        <pc:graphicFrameChg chg="add mod">
          <ac:chgData name="Saket Pitale" userId="b165ce06e6780399" providerId="LiveId" clId="{77CBFD11-BD0A-4443-B50E-9FCD44F58B46}" dt="2024-10-17T18:33:22.289" v="669"/>
          <ac:graphicFrameMkLst>
            <pc:docMk/>
            <pc:sldMk cId="1928695256" sldId="267"/>
            <ac:graphicFrameMk id="8" creationId="{228FB50F-DAEE-D619-6E2F-C70165A4F679}"/>
          </ac:graphicFrameMkLst>
        </pc:graphicFrameChg>
        <pc:graphicFrameChg chg="add mod">
          <ac:chgData name="Saket Pitale" userId="b165ce06e6780399" providerId="LiveId" clId="{77CBFD11-BD0A-4443-B50E-9FCD44F58B46}" dt="2024-10-17T18:33:22.289" v="669"/>
          <ac:graphicFrameMkLst>
            <pc:docMk/>
            <pc:sldMk cId="1928695256" sldId="267"/>
            <ac:graphicFrameMk id="9" creationId="{34A44527-8299-D42E-C477-B18A461DE898}"/>
          </ac:graphicFrameMkLst>
        </pc:graphicFrameChg>
        <pc:graphicFrameChg chg="add mod modGraphic">
          <ac:chgData name="Saket Pitale" userId="b165ce06e6780399" providerId="LiveId" clId="{77CBFD11-BD0A-4443-B50E-9FCD44F58B46}" dt="2024-10-17T18:33:29.881" v="671" actId="14734"/>
          <ac:graphicFrameMkLst>
            <pc:docMk/>
            <pc:sldMk cId="1928695256" sldId="267"/>
            <ac:graphicFrameMk id="10" creationId="{CDD8D45B-5159-7DCD-540D-FD67B8186373}"/>
          </ac:graphicFrameMkLst>
        </pc:graphicFrameChg>
        <pc:graphicFrameChg chg="add mod modGraphic">
          <ac:chgData name="Saket Pitale" userId="b165ce06e6780399" providerId="LiveId" clId="{77CBFD11-BD0A-4443-B50E-9FCD44F58B46}" dt="2024-10-17T18:39:01.638" v="730" actId="1076"/>
          <ac:graphicFrameMkLst>
            <pc:docMk/>
            <pc:sldMk cId="1928695256" sldId="267"/>
            <ac:graphicFrameMk id="11" creationId="{3450E4F7-C8DD-110C-3230-61A899EA5CD4}"/>
          </ac:graphicFrameMkLst>
        </pc:graphicFrameChg>
      </pc:sldChg>
    </pc:docChg>
  </pc:docChgLst>
  <pc:docChgLst>
    <pc:chgData name="Saket Pitale" userId="b165ce06e6780399" providerId="LiveId" clId="{07EFD55D-77CF-4C7A-B5A7-04179BF9B762}"/>
    <pc:docChg chg="undo redo custSel addSld delSld modSld sldOrd addMainMaster delMainMaster">
      <pc:chgData name="Saket Pitale" userId="b165ce06e6780399" providerId="LiveId" clId="{07EFD55D-77CF-4C7A-B5A7-04179BF9B762}" dt="2024-11-25T21:03:41.355" v="4199" actId="1035"/>
      <pc:docMkLst>
        <pc:docMk/>
      </pc:docMkLst>
      <pc:sldChg chg="addSp modSp add del mod">
        <pc:chgData name="Saket Pitale" userId="b165ce06e6780399" providerId="LiveId" clId="{07EFD55D-77CF-4C7A-B5A7-04179BF9B762}" dt="2024-11-25T19:25:07.125" v="2241" actId="1037"/>
        <pc:sldMkLst>
          <pc:docMk/>
          <pc:sldMk cId="0" sldId="256"/>
        </pc:sldMkLst>
        <pc:spChg chg="add mod">
          <ac:chgData name="Saket Pitale" userId="b165ce06e6780399" providerId="LiveId" clId="{07EFD55D-77CF-4C7A-B5A7-04179BF9B762}" dt="2024-11-25T19:24:47.489" v="2227" actId="1035"/>
          <ac:spMkLst>
            <pc:docMk/>
            <pc:sldMk cId="0" sldId="256"/>
            <ac:spMk id="2" creationId="{428A14E5-A6C9-F424-BCAC-B325C3537DC2}"/>
          </ac:spMkLst>
        </pc:spChg>
        <pc:spChg chg="add mod">
          <ac:chgData name="Saket Pitale" userId="b165ce06e6780399" providerId="LiveId" clId="{07EFD55D-77CF-4C7A-B5A7-04179BF9B762}" dt="2024-11-25T19:25:07.125" v="2241" actId="1037"/>
          <ac:spMkLst>
            <pc:docMk/>
            <pc:sldMk cId="0" sldId="256"/>
            <ac:spMk id="3" creationId="{712621EC-AF52-7B4D-0739-4BC9563A22C0}"/>
          </ac:spMkLst>
        </pc:spChg>
        <pc:spChg chg="add mod">
          <ac:chgData name="Saket Pitale" userId="b165ce06e6780399" providerId="LiveId" clId="{07EFD55D-77CF-4C7A-B5A7-04179BF9B762}" dt="2024-11-24T06:04:34.250" v="1767"/>
          <ac:spMkLst>
            <pc:docMk/>
            <pc:sldMk cId="0" sldId="256"/>
            <ac:spMk id="3" creationId="{F4A900D2-65E1-F2AF-B3FC-AFA5333A68E7}"/>
          </ac:spMkLst>
        </pc:spChg>
        <pc:spChg chg="mod">
          <ac:chgData name="Saket Pitale" userId="b165ce06e6780399" providerId="LiveId" clId="{07EFD55D-77CF-4C7A-B5A7-04179BF9B762}" dt="2024-11-24T06:11:19.759" v="1849" actId="255"/>
          <ac:spMkLst>
            <pc:docMk/>
            <pc:sldMk cId="0" sldId="256"/>
            <ac:spMk id="168" creationId="{00000000-0000-0000-0000-000000000000}"/>
          </ac:spMkLst>
        </pc:spChg>
        <pc:spChg chg="mod">
          <ac:chgData name="Saket Pitale" userId="b165ce06e6780399" providerId="LiveId" clId="{07EFD55D-77CF-4C7A-B5A7-04179BF9B762}" dt="2024-11-25T19:15:23.797" v="2006" actId="115"/>
          <ac:spMkLst>
            <pc:docMk/>
            <pc:sldMk cId="0" sldId="256"/>
            <ac:spMk id="169" creationId="{00000000-0000-0000-0000-000000000000}"/>
          </ac:spMkLst>
        </pc:spChg>
        <pc:graphicFrameChg chg="add mod modGraphic">
          <ac:chgData name="Saket Pitale" userId="b165ce06e6780399" providerId="LiveId" clId="{07EFD55D-77CF-4C7A-B5A7-04179BF9B762}" dt="2024-11-25T19:24:02.893" v="2199"/>
          <ac:graphicFrameMkLst>
            <pc:docMk/>
            <pc:sldMk cId="0" sldId="256"/>
            <ac:graphicFrameMk id="4" creationId="{68905832-F4B5-44AF-D186-47C47EAA30C1}"/>
          </ac:graphicFrameMkLst>
        </pc:graphicFrameChg>
      </pc:sldChg>
      <pc:sldChg chg="addSp delSp modSp del mod">
        <pc:chgData name="Saket Pitale" userId="b165ce06e6780399" providerId="LiveId" clId="{07EFD55D-77CF-4C7A-B5A7-04179BF9B762}" dt="2024-11-25T20:16:58.015" v="3646" actId="47"/>
        <pc:sldMkLst>
          <pc:docMk/>
          <pc:sldMk cId="3194057185" sldId="301"/>
        </pc:sldMkLst>
        <pc:spChg chg="add mod">
          <ac:chgData name="Saket Pitale" userId="b165ce06e6780399" providerId="LiveId" clId="{07EFD55D-77CF-4C7A-B5A7-04179BF9B762}" dt="2024-11-22T12:29:28.085" v="39" actId="20577"/>
          <ac:spMkLst>
            <pc:docMk/>
            <pc:sldMk cId="3194057185" sldId="301"/>
            <ac:spMk id="2" creationId="{40A535AF-892C-B135-6F7A-973FE04F199D}"/>
          </ac:spMkLst>
        </pc:spChg>
        <pc:spChg chg="add del mod">
          <ac:chgData name="Saket Pitale" userId="b165ce06e6780399" providerId="LiveId" clId="{07EFD55D-77CF-4C7A-B5A7-04179BF9B762}" dt="2024-11-22T12:26:22.218" v="6" actId="47"/>
          <ac:spMkLst>
            <pc:docMk/>
            <pc:sldMk cId="3194057185" sldId="301"/>
            <ac:spMk id="4" creationId="{CB9815CA-1731-38EB-4820-95BEF636F5F7}"/>
          </ac:spMkLst>
        </pc:spChg>
        <pc:spChg chg="add">
          <ac:chgData name="Saket Pitale" userId="b165ce06e6780399" providerId="LiveId" clId="{07EFD55D-77CF-4C7A-B5A7-04179BF9B762}" dt="2024-11-22T12:50:47.764" v="216"/>
          <ac:spMkLst>
            <pc:docMk/>
            <pc:sldMk cId="3194057185" sldId="301"/>
            <ac:spMk id="6" creationId="{EDECE08D-A9EC-F897-C636-BCAA70CDBD6E}"/>
          </ac:spMkLst>
        </pc:spChg>
        <pc:spChg chg="add">
          <ac:chgData name="Saket Pitale" userId="b165ce06e6780399" providerId="LiveId" clId="{07EFD55D-77CF-4C7A-B5A7-04179BF9B762}" dt="2024-11-22T12:51:38.350" v="217"/>
          <ac:spMkLst>
            <pc:docMk/>
            <pc:sldMk cId="3194057185" sldId="301"/>
            <ac:spMk id="7" creationId="{987B7312-1644-CC26-C4FC-F2C43501C6D5}"/>
          </ac:spMkLst>
        </pc:spChg>
        <pc:spChg chg="mod">
          <ac:chgData name="Saket Pitale" userId="b165ce06e6780399" providerId="LiveId" clId="{07EFD55D-77CF-4C7A-B5A7-04179BF9B762}" dt="2024-11-22T12:57:40.026" v="327" actId="1038"/>
          <ac:spMkLst>
            <pc:docMk/>
            <pc:sldMk cId="3194057185" sldId="301"/>
            <ac:spMk id="176" creationId="{93AADAD0-88CC-6E51-B0E9-9FDB2609F3FA}"/>
          </ac:spMkLst>
        </pc:spChg>
        <pc:picChg chg="add del mod">
          <ac:chgData name="Saket Pitale" userId="b165ce06e6780399" providerId="LiveId" clId="{07EFD55D-77CF-4C7A-B5A7-04179BF9B762}" dt="2024-11-22T12:51:49.890" v="220" actId="478"/>
          <ac:picMkLst>
            <pc:docMk/>
            <pc:sldMk cId="3194057185" sldId="301"/>
            <ac:picMk id="5" creationId="{709ED002-BA80-A50E-9101-D388DFE13863}"/>
          </ac:picMkLst>
        </pc:picChg>
        <pc:picChg chg="add mod">
          <ac:chgData name="Saket Pitale" userId="b165ce06e6780399" providerId="LiveId" clId="{07EFD55D-77CF-4C7A-B5A7-04179BF9B762}" dt="2024-11-22T12:53:07.294" v="236" actId="1076"/>
          <ac:picMkLst>
            <pc:docMk/>
            <pc:sldMk cId="3194057185" sldId="301"/>
            <ac:picMk id="8" creationId="{54CF18E1-B511-0B69-0B68-392180CE1B45}"/>
          </ac:picMkLst>
        </pc:picChg>
        <pc:picChg chg="add mod">
          <ac:chgData name="Saket Pitale" userId="b165ce06e6780399" providerId="LiveId" clId="{07EFD55D-77CF-4C7A-B5A7-04179BF9B762}" dt="2024-11-22T12:53:04.351" v="235" actId="1076"/>
          <ac:picMkLst>
            <pc:docMk/>
            <pc:sldMk cId="3194057185" sldId="301"/>
            <ac:picMk id="9" creationId="{DD8ABAB7-52BA-372C-C1A3-414A0DFFC18B}"/>
          </ac:picMkLst>
        </pc:picChg>
        <pc:picChg chg="add del mod">
          <ac:chgData name="Saket Pitale" userId="b165ce06e6780399" providerId="LiveId" clId="{07EFD55D-77CF-4C7A-B5A7-04179BF9B762}" dt="2024-11-22T12:54:29.737" v="241" actId="478"/>
          <ac:picMkLst>
            <pc:docMk/>
            <pc:sldMk cId="3194057185" sldId="301"/>
            <ac:picMk id="11" creationId="{0191BF55-9AD3-EFFF-0268-C7D956A65316}"/>
          </ac:picMkLst>
        </pc:picChg>
        <pc:picChg chg="add del">
          <ac:chgData name="Saket Pitale" userId="b165ce06e6780399" providerId="LiveId" clId="{07EFD55D-77CF-4C7A-B5A7-04179BF9B762}" dt="2024-11-22T12:55:08.693" v="243" actId="478"/>
          <ac:picMkLst>
            <pc:docMk/>
            <pc:sldMk cId="3194057185" sldId="301"/>
            <ac:picMk id="13" creationId="{6F69AFA2-C057-8E45-935A-7F984171F59A}"/>
          </ac:picMkLst>
        </pc:picChg>
        <pc:picChg chg="add mod">
          <ac:chgData name="Saket Pitale" userId="b165ce06e6780399" providerId="LiveId" clId="{07EFD55D-77CF-4C7A-B5A7-04179BF9B762}" dt="2024-11-22T12:55:39.332" v="262" actId="1035"/>
          <ac:picMkLst>
            <pc:docMk/>
            <pc:sldMk cId="3194057185" sldId="301"/>
            <ac:picMk id="15" creationId="{625BB9B3-C712-0B81-8E75-690C390F3269}"/>
          </ac:picMkLst>
        </pc:picChg>
        <pc:picChg chg="add mod">
          <ac:chgData name="Saket Pitale" userId="b165ce06e6780399" providerId="LiveId" clId="{07EFD55D-77CF-4C7A-B5A7-04179BF9B762}" dt="2024-11-22T12:56:20.040" v="266" actId="1076"/>
          <ac:picMkLst>
            <pc:docMk/>
            <pc:sldMk cId="3194057185" sldId="301"/>
            <ac:picMk id="17" creationId="{D7CE2748-AEE5-D986-0287-E13A39B828A9}"/>
          </ac:picMkLst>
        </pc:picChg>
      </pc:sldChg>
      <pc:sldChg chg="addSp delSp modSp new del mod ord">
        <pc:chgData name="Saket Pitale" userId="b165ce06e6780399" providerId="LiveId" clId="{07EFD55D-77CF-4C7A-B5A7-04179BF9B762}" dt="2024-11-25T20:16:58.015" v="3646" actId="47"/>
        <pc:sldMkLst>
          <pc:docMk/>
          <pc:sldMk cId="3231816578" sldId="302"/>
        </pc:sldMkLst>
        <pc:spChg chg="mod">
          <ac:chgData name="Saket Pitale" userId="b165ce06e6780399" providerId="LiveId" clId="{07EFD55D-77CF-4C7A-B5A7-04179BF9B762}" dt="2024-11-22T12:41:15.402" v="126" actId="113"/>
          <ac:spMkLst>
            <pc:docMk/>
            <pc:sldMk cId="3231816578" sldId="302"/>
            <ac:spMk id="2" creationId="{141ED7DE-3463-9401-CEE8-CE81866C3AF5}"/>
          </ac:spMkLst>
        </pc:spChg>
        <pc:spChg chg="del">
          <ac:chgData name="Saket Pitale" userId="b165ce06e6780399" providerId="LiveId" clId="{07EFD55D-77CF-4C7A-B5A7-04179BF9B762}" dt="2024-11-22T12:41:20.127" v="127" actId="478"/>
          <ac:spMkLst>
            <pc:docMk/>
            <pc:sldMk cId="3231816578" sldId="302"/>
            <ac:spMk id="3" creationId="{62D889C8-385C-484F-0970-82AA2DE0823E}"/>
          </ac:spMkLst>
        </pc:spChg>
        <pc:graphicFrameChg chg="add mod modGraphic">
          <ac:chgData name="Saket Pitale" userId="b165ce06e6780399" providerId="LiveId" clId="{07EFD55D-77CF-4C7A-B5A7-04179BF9B762}" dt="2024-11-22T12:49:08.981" v="210" actId="207"/>
          <ac:graphicFrameMkLst>
            <pc:docMk/>
            <pc:sldMk cId="3231816578" sldId="302"/>
            <ac:graphicFrameMk id="4" creationId="{A9E101BC-F8FF-CF86-E1A5-CC21335CD2DB}"/>
          </ac:graphicFrameMkLst>
        </pc:graphicFrameChg>
        <pc:graphicFrameChg chg="add mod modGraphic">
          <ac:chgData name="Saket Pitale" userId="b165ce06e6780399" providerId="LiveId" clId="{07EFD55D-77CF-4C7A-B5A7-04179BF9B762}" dt="2024-11-22T12:49:43.112" v="213"/>
          <ac:graphicFrameMkLst>
            <pc:docMk/>
            <pc:sldMk cId="3231816578" sldId="302"/>
            <ac:graphicFrameMk id="5" creationId="{B408E353-EFA6-FC05-17C8-CEE1C3B11ED6}"/>
          </ac:graphicFrameMkLst>
        </pc:graphicFrameChg>
        <pc:graphicFrameChg chg="add mod modGraphic">
          <ac:chgData name="Saket Pitale" userId="b165ce06e6780399" providerId="LiveId" clId="{07EFD55D-77CF-4C7A-B5A7-04179BF9B762}" dt="2024-11-22T12:49:43.112" v="213"/>
          <ac:graphicFrameMkLst>
            <pc:docMk/>
            <pc:sldMk cId="3231816578" sldId="302"/>
            <ac:graphicFrameMk id="6" creationId="{B0AFBD3D-F260-ED5B-E982-B9F2380414C9}"/>
          </ac:graphicFrameMkLst>
        </pc:graphicFrame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3530201340" sldId="302"/>
        </pc:sldMkLst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799209487" sldId="303"/>
        </pc:sldMkLst>
      </pc:sldChg>
      <pc:sldChg chg="addSp delSp modSp add del mod">
        <pc:chgData name="Saket Pitale" userId="b165ce06e6780399" providerId="LiveId" clId="{07EFD55D-77CF-4C7A-B5A7-04179BF9B762}" dt="2024-11-25T20:16:58.015" v="3646" actId="47"/>
        <pc:sldMkLst>
          <pc:docMk/>
          <pc:sldMk cId="2488381053" sldId="303"/>
        </pc:sldMkLst>
        <pc:spChg chg="add">
          <ac:chgData name="Saket Pitale" userId="b165ce06e6780399" providerId="LiveId" clId="{07EFD55D-77CF-4C7A-B5A7-04179BF9B762}" dt="2024-11-22T12:59:56.308" v="333"/>
          <ac:spMkLst>
            <pc:docMk/>
            <pc:sldMk cId="2488381053" sldId="303"/>
            <ac:spMk id="2" creationId="{DD90272E-2B5C-C0E7-53C4-8C62001AC024}"/>
          </ac:spMkLst>
        </pc:spChg>
        <pc:spChg chg="mod">
          <ac:chgData name="Saket Pitale" userId="b165ce06e6780399" providerId="LiveId" clId="{07EFD55D-77CF-4C7A-B5A7-04179BF9B762}" dt="2024-11-22T13:05:52.746" v="383" actId="1036"/>
          <ac:spMkLst>
            <pc:docMk/>
            <pc:sldMk cId="2488381053" sldId="303"/>
            <ac:spMk id="176" creationId="{F79ECE68-1352-38CE-620E-746F54B005FD}"/>
          </ac:spMkLst>
        </pc:spChg>
        <pc:picChg chg="add del mod">
          <ac:chgData name="Saket Pitale" userId="b165ce06e6780399" providerId="LiveId" clId="{07EFD55D-77CF-4C7A-B5A7-04179BF9B762}" dt="2024-11-22T13:02:52.349" v="357" actId="478"/>
          <ac:picMkLst>
            <pc:docMk/>
            <pc:sldMk cId="2488381053" sldId="303"/>
            <ac:picMk id="3" creationId="{128C5CBC-B745-C580-4449-7961A784E957}"/>
          </ac:picMkLst>
        </pc:picChg>
        <pc:picChg chg="add mod">
          <ac:chgData name="Saket Pitale" userId="b165ce06e6780399" providerId="LiveId" clId="{07EFD55D-77CF-4C7A-B5A7-04179BF9B762}" dt="2024-11-22T13:00:48.059" v="352" actId="1035"/>
          <ac:picMkLst>
            <pc:docMk/>
            <pc:sldMk cId="2488381053" sldId="303"/>
            <ac:picMk id="5" creationId="{B3C9C5CC-EBA0-60C3-5148-166D51F8EE35}"/>
          </ac:picMkLst>
        </pc:picChg>
        <pc:picChg chg="add del mod">
          <ac:chgData name="Saket Pitale" userId="b165ce06e6780399" providerId="LiveId" clId="{07EFD55D-77CF-4C7A-B5A7-04179BF9B762}" dt="2024-11-22T13:03:15.146" v="364" actId="21"/>
          <ac:picMkLst>
            <pc:docMk/>
            <pc:sldMk cId="2488381053" sldId="303"/>
            <ac:picMk id="7" creationId="{435A95DF-D3AD-E4DD-74AB-76AB27FBF572}"/>
          </ac:picMkLst>
        </pc:picChg>
        <pc:picChg chg="del">
          <ac:chgData name="Saket Pitale" userId="b165ce06e6780399" providerId="LiveId" clId="{07EFD55D-77CF-4C7A-B5A7-04179BF9B762}" dt="2024-11-22T12:59:24.414" v="332" actId="478"/>
          <ac:picMkLst>
            <pc:docMk/>
            <pc:sldMk cId="2488381053" sldId="303"/>
            <ac:picMk id="8" creationId="{FA341BB4-8A62-9DCC-4B47-89AFA9FCDECA}"/>
          </ac:picMkLst>
        </pc:picChg>
        <pc:picChg chg="del">
          <ac:chgData name="Saket Pitale" userId="b165ce06e6780399" providerId="LiveId" clId="{07EFD55D-77CF-4C7A-B5A7-04179BF9B762}" dt="2024-11-22T12:59:24.414" v="332" actId="478"/>
          <ac:picMkLst>
            <pc:docMk/>
            <pc:sldMk cId="2488381053" sldId="303"/>
            <ac:picMk id="9" creationId="{B85C53B7-0D30-C030-29B4-9E1426DCB7A7}"/>
          </ac:picMkLst>
        </pc:picChg>
        <pc:picChg chg="add mod">
          <ac:chgData name="Saket Pitale" userId="b165ce06e6780399" providerId="LiveId" clId="{07EFD55D-77CF-4C7A-B5A7-04179BF9B762}" dt="2024-11-22T13:03:06.131" v="362" actId="208"/>
          <ac:picMkLst>
            <pc:docMk/>
            <pc:sldMk cId="2488381053" sldId="303"/>
            <ac:picMk id="10" creationId="{38AC226D-9E30-64B4-B1D9-FF34C0AE6230}"/>
          </ac:picMkLst>
        </pc:picChg>
        <pc:picChg chg="add mod">
          <ac:chgData name="Saket Pitale" userId="b165ce06e6780399" providerId="LiveId" clId="{07EFD55D-77CF-4C7A-B5A7-04179BF9B762}" dt="2024-11-24T05:50:24.851" v="1646" actId="1037"/>
          <ac:picMkLst>
            <pc:docMk/>
            <pc:sldMk cId="2488381053" sldId="303"/>
            <ac:picMk id="11" creationId="{435A95DF-D3AD-E4DD-74AB-76AB27FBF572}"/>
          </ac:picMkLst>
        </pc:picChg>
        <pc:picChg chg="add mod">
          <ac:chgData name="Saket Pitale" userId="b165ce06e6780399" providerId="LiveId" clId="{07EFD55D-77CF-4C7A-B5A7-04179BF9B762}" dt="2024-11-24T05:50:22.908" v="1645" actId="1038"/>
          <ac:picMkLst>
            <pc:docMk/>
            <pc:sldMk cId="2488381053" sldId="303"/>
            <ac:picMk id="13" creationId="{73D17E97-03A3-1E5F-822E-26EC083EA2C2}"/>
          </ac:picMkLst>
        </pc:picChg>
        <pc:picChg chg="del">
          <ac:chgData name="Saket Pitale" userId="b165ce06e6780399" providerId="LiveId" clId="{07EFD55D-77CF-4C7A-B5A7-04179BF9B762}" dt="2024-11-22T12:59:24.414" v="332" actId="478"/>
          <ac:picMkLst>
            <pc:docMk/>
            <pc:sldMk cId="2488381053" sldId="303"/>
            <ac:picMk id="15" creationId="{CC6E9B83-AD13-C251-E694-F6AB27715AC2}"/>
          </ac:picMkLst>
        </pc:picChg>
        <pc:picChg chg="del">
          <ac:chgData name="Saket Pitale" userId="b165ce06e6780399" providerId="LiveId" clId="{07EFD55D-77CF-4C7A-B5A7-04179BF9B762}" dt="2024-11-22T12:59:24.414" v="332" actId="478"/>
          <ac:picMkLst>
            <pc:docMk/>
            <pc:sldMk cId="2488381053" sldId="303"/>
            <ac:picMk id="17" creationId="{58249F0B-B207-C35B-4AC2-4CB46B5773C2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1603478786" sldId="304"/>
        </pc:sldMkLst>
      </pc:sldChg>
      <pc:sldChg chg="addSp delSp modSp add del mod">
        <pc:chgData name="Saket Pitale" userId="b165ce06e6780399" providerId="LiveId" clId="{07EFD55D-77CF-4C7A-B5A7-04179BF9B762}" dt="2024-11-25T20:16:58.015" v="3646" actId="47"/>
        <pc:sldMkLst>
          <pc:docMk/>
          <pc:sldMk cId="2411839163" sldId="304"/>
        </pc:sldMkLst>
        <pc:spChg chg="add">
          <ac:chgData name="Saket Pitale" userId="b165ce06e6780399" providerId="LiveId" clId="{07EFD55D-77CF-4C7A-B5A7-04179BF9B762}" dt="2024-11-22T14:58:09.288" v="391"/>
          <ac:spMkLst>
            <pc:docMk/>
            <pc:sldMk cId="2411839163" sldId="304"/>
            <ac:spMk id="2" creationId="{6C80F89B-F488-ED6F-E5F5-7BBF201B2DDB}"/>
          </ac:spMkLst>
        </pc:spChg>
        <pc:spChg chg="mod">
          <ac:chgData name="Saket Pitale" userId="b165ce06e6780399" providerId="LiveId" clId="{07EFD55D-77CF-4C7A-B5A7-04179BF9B762}" dt="2024-11-22T15:10:08.542" v="466" actId="1035"/>
          <ac:spMkLst>
            <pc:docMk/>
            <pc:sldMk cId="2411839163" sldId="304"/>
            <ac:spMk id="176" creationId="{7FD65868-2872-D98F-2712-D355458F80B2}"/>
          </ac:spMkLst>
        </pc:spChg>
        <pc:picChg chg="add mod">
          <ac:chgData name="Saket Pitale" userId="b165ce06e6780399" providerId="LiveId" clId="{07EFD55D-77CF-4C7A-B5A7-04179BF9B762}" dt="2024-11-22T15:40:13.491" v="947" actId="14100"/>
          <ac:picMkLst>
            <pc:docMk/>
            <pc:sldMk cId="2411839163" sldId="304"/>
            <ac:picMk id="3" creationId="{CFA7EDE8-8306-5351-92BF-0F5C66EDA4CD}"/>
          </ac:picMkLst>
        </pc:picChg>
        <pc:picChg chg="del">
          <ac:chgData name="Saket Pitale" userId="b165ce06e6780399" providerId="LiveId" clId="{07EFD55D-77CF-4C7A-B5A7-04179BF9B762}" dt="2024-11-22T14:56:35.806" v="390" actId="478"/>
          <ac:picMkLst>
            <pc:docMk/>
            <pc:sldMk cId="2411839163" sldId="304"/>
            <ac:picMk id="5" creationId="{A7962F81-EAF4-AA73-420D-771DDFDAB5EB}"/>
          </ac:picMkLst>
        </pc:picChg>
        <pc:picChg chg="add mod">
          <ac:chgData name="Saket Pitale" userId="b165ce06e6780399" providerId="LiveId" clId="{07EFD55D-77CF-4C7A-B5A7-04179BF9B762}" dt="2024-11-22T15:40:13.491" v="947" actId="14100"/>
          <ac:picMkLst>
            <pc:docMk/>
            <pc:sldMk cId="2411839163" sldId="304"/>
            <ac:picMk id="6" creationId="{B9A264D0-45E6-B643-034C-F6701B3EBF91}"/>
          </ac:picMkLst>
        </pc:picChg>
        <pc:picChg chg="add del mod">
          <ac:chgData name="Saket Pitale" userId="b165ce06e6780399" providerId="LiveId" clId="{07EFD55D-77CF-4C7A-B5A7-04179BF9B762}" dt="2024-11-22T15:04:53.233" v="431" actId="478"/>
          <ac:picMkLst>
            <pc:docMk/>
            <pc:sldMk cId="2411839163" sldId="304"/>
            <ac:picMk id="8" creationId="{14FAD03D-D267-B320-F0A1-18EE31C7308E}"/>
          </ac:picMkLst>
        </pc:picChg>
        <pc:picChg chg="del">
          <ac:chgData name="Saket Pitale" userId="b165ce06e6780399" providerId="LiveId" clId="{07EFD55D-77CF-4C7A-B5A7-04179BF9B762}" dt="2024-11-22T14:56:35.806" v="390" actId="478"/>
          <ac:picMkLst>
            <pc:docMk/>
            <pc:sldMk cId="2411839163" sldId="304"/>
            <ac:picMk id="10" creationId="{0039F811-E022-61CA-32A9-FF653DB665CC}"/>
          </ac:picMkLst>
        </pc:picChg>
        <pc:picChg chg="del">
          <ac:chgData name="Saket Pitale" userId="b165ce06e6780399" providerId="LiveId" clId="{07EFD55D-77CF-4C7A-B5A7-04179BF9B762}" dt="2024-11-22T14:56:35.806" v="390" actId="478"/>
          <ac:picMkLst>
            <pc:docMk/>
            <pc:sldMk cId="2411839163" sldId="304"/>
            <ac:picMk id="11" creationId="{F5B242E3-B782-8240-0A9F-4DB19B46476A}"/>
          </ac:picMkLst>
        </pc:picChg>
        <pc:picChg chg="add mod">
          <ac:chgData name="Saket Pitale" userId="b165ce06e6780399" providerId="LiveId" clId="{07EFD55D-77CF-4C7A-B5A7-04179BF9B762}" dt="2024-11-22T15:40:23.987" v="973" actId="1036"/>
          <ac:picMkLst>
            <pc:docMk/>
            <pc:sldMk cId="2411839163" sldId="304"/>
            <ac:picMk id="12" creationId="{4CF0ACB0-6631-3D56-AC48-13AA121D0BB4}"/>
          </ac:picMkLst>
        </pc:picChg>
        <pc:picChg chg="del">
          <ac:chgData name="Saket Pitale" userId="b165ce06e6780399" providerId="LiveId" clId="{07EFD55D-77CF-4C7A-B5A7-04179BF9B762}" dt="2024-11-22T14:56:35.806" v="390" actId="478"/>
          <ac:picMkLst>
            <pc:docMk/>
            <pc:sldMk cId="2411839163" sldId="304"/>
            <ac:picMk id="13" creationId="{C7E1C211-915A-F5E6-1A98-78F112B350E1}"/>
          </ac:picMkLst>
        </pc:picChg>
      </pc:sldChg>
      <pc:sldChg chg="addSp delSp modSp add del mod">
        <pc:chgData name="Saket Pitale" userId="b165ce06e6780399" providerId="LiveId" clId="{07EFD55D-77CF-4C7A-B5A7-04179BF9B762}" dt="2024-11-25T20:16:58.015" v="3646" actId="47"/>
        <pc:sldMkLst>
          <pc:docMk/>
          <pc:sldMk cId="433746738" sldId="305"/>
        </pc:sldMkLst>
        <pc:spChg chg="add mod">
          <ac:chgData name="Saket Pitale" userId="b165ce06e6780399" providerId="LiveId" clId="{07EFD55D-77CF-4C7A-B5A7-04179BF9B762}" dt="2024-11-22T15:21:37.610" v="784" actId="1036"/>
          <ac:spMkLst>
            <pc:docMk/>
            <pc:sldMk cId="433746738" sldId="305"/>
            <ac:spMk id="2" creationId="{B11CC5A8-0DA8-BB01-6E45-E07B2CEC63D8}"/>
          </ac:spMkLst>
        </pc:spChg>
        <pc:spChg chg="del mod">
          <ac:chgData name="Saket Pitale" userId="b165ce06e6780399" providerId="LiveId" clId="{07EFD55D-77CF-4C7A-B5A7-04179BF9B762}" dt="2024-11-22T15:18:01.104" v="649" actId="478"/>
          <ac:spMkLst>
            <pc:docMk/>
            <pc:sldMk cId="433746738" sldId="305"/>
            <ac:spMk id="4" creationId="{6A629876-993F-E728-9B2C-D71171045DC4}"/>
          </ac:spMkLst>
        </pc:spChg>
        <pc:spChg chg="add mod">
          <ac:chgData name="Saket Pitale" userId="b165ce06e6780399" providerId="LiveId" clId="{07EFD55D-77CF-4C7A-B5A7-04179BF9B762}" dt="2024-11-22T15:27:19.351" v="850" actId="1076"/>
          <ac:spMkLst>
            <pc:docMk/>
            <pc:sldMk cId="433746738" sldId="305"/>
            <ac:spMk id="13" creationId="{BAF4A056-BA58-1055-7952-E5AB49F7B51B}"/>
          </ac:spMkLst>
        </pc:spChg>
        <pc:spChg chg="mod">
          <ac:chgData name="Saket Pitale" userId="b165ce06e6780399" providerId="LiveId" clId="{07EFD55D-77CF-4C7A-B5A7-04179BF9B762}" dt="2024-11-22T15:21:48.045" v="793" actId="20577"/>
          <ac:spMkLst>
            <pc:docMk/>
            <pc:sldMk cId="433746738" sldId="305"/>
            <ac:spMk id="176" creationId="{857EB0BC-C8E8-57E3-FCD9-385B0094384D}"/>
          </ac:spMkLst>
        </pc:spChg>
        <pc:picChg chg="del">
          <ac:chgData name="Saket Pitale" userId="b165ce06e6780399" providerId="LiveId" clId="{07EFD55D-77CF-4C7A-B5A7-04179BF9B762}" dt="2024-11-22T15:13:33.195" v="482" actId="478"/>
          <ac:picMkLst>
            <pc:docMk/>
            <pc:sldMk cId="433746738" sldId="305"/>
            <ac:picMk id="3" creationId="{6549B873-4473-4B35-B233-C0F594EF19FC}"/>
          </ac:picMkLst>
        </pc:picChg>
        <pc:picChg chg="del">
          <ac:chgData name="Saket Pitale" userId="b165ce06e6780399" providerId="LiveId" clId="{07EFD55D-77CF-4C7A-B5A7-04179BF9B762}" dt="2024-11-22T15:13:33.195" v="482" actId="478"/>
          <ac:picMkLst>
            <pc:docMk/>
            <pc:sldMk cId="433746738" sldId="305"/>
            <ac:picMk id="6" creationId="{CCB669F1-BC8D-A54F-1317-6040CF74AFEE}"/>
          </ac:picMkLst>
        </pc:picChg>
        <pc:picChg chg="add mod">
          <ac:chgData name="Saket Pitale" userId="b165ce06e6780399" providerId="LiveId" clId="{07EFD55D-77CF-4C7A-B5A7-04179BF9B762}" dt="2024-11-22T15:26:56.041" v="839" actId="1035"/>
          <ac:picMkLst>
            <pc:docMk/>
            <pc:sldMk cId="433746738" sldId="305"/>
            <ac:picMk id="7" creationId="{467830EF-D1F6-A0A5-9DBA-2DBBF3A98C60}"/>
          </ac:picMkLst>
        </pc:picChg>
        <pc:picChg chg="add mod">
          <ac:chgData name="Saket Pitale" userId="b165ce06e6780399" providerId="LiveId" clId="{07EFD55D-77CF-4C7A-B5A7-04179BF9B762}" dt="2024-11-22T15:26:56.041" v="839" actId="1035"/>
          <ac:picMkLst>
            <pc:docMk/>
            <pc:sldMk cId="433746738" sldId="305"/>
            <ac:picMk id="9" creationId="{0A9672D6-D97E-49E6-FB21-1A94187E8308}"/>
          </ac:picMkLst>
        </pc:picChg>
        <pc:picChg chg="add mod">
          <ac:chgData name="Saket Pitale" userId="b165ce06e6780399" providerId="LiveId" clId="{07EFD55D-77CF-4C7A-B5A7-04179BF9B762}" dt="2024-11-22T15:26:56.041" v="839" actId="1035"/>
          <ac:picMkLst>
            <pc:docMk/>
            <pc:sldMk cId="433746738" sldId="305"/>
            <ac:picMk id="11" creationId="{B1DE1688-9E30-6CE2-2396-74C278C632A2}"/>
          </ac:picMkLst>
        </pc:picChg>
        <pc:picChg chg="del">
          <ac:chgData name="Saket Pitale" userId="b165ce06e6780399" providerId="LiveId" clId="{07EFD55D-77CF-4C7A-B5A7-04179BF9B762}" dt="2024-11-22T15:13:33.195" v="482" actId="478"/>
          <ac:picMkLst>
            <pc:docMk/>
            <pc:sldMk cId="433746738" sldId="305"/>
            <ac:picMk id="12" creationId="{443BF698-AA3E-2579-07FB-CB7A11810516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2102850770" sldId="305"/>
        </pc:sldMkLst>
      </pc:sldChg>
      <pc:sldChg chg="addSp delSp modSp add mod">
        <pc:chgData name="Saket Pitale" userId="b165ce06e6780399" providerId="LiveId" clId="{07EFD55D-77CF-4C7A-B5A7-04179BF9B762}" dt="2024-11-25T20:56:24.902" v="4154" actId="20577"/>
        <pc:sldMkLst>
          <pc:docMk/>
          <pc:sldMk cId="1303278096" sldId="306"/>
        </pc:sldMkLst>
        <pc:spChg chg="add del mod">
          <ac:chgData name="Saket Pitale" userId="b165ce06e6780399" providerId="LiveId" clId="{07EFD55D-77CF-4C7A-B5A7-04179BF9B762}" dt="2024-11-25T20:55:55.806" v="4142" actId="20577"/>
          <ac:spMkLst>
            <pc:docMk/>
            <pc:sldMk cId="1303278096" sldId="306"/>
            <ac:spMk id="2" creationId="{6787023B-B66E-4031-ABC5-389968DF9A6E}"/>
          </ac:spMkLst>
        </pc:spChg>
        <pc:spChg chg="add">
          <ac:chgData name="Saket Pitale" userId="b165ce06e6780399" providerId="LiveId" clId="{07EFD55D-77CF-4C7A-B5A7-04179BF9B762}" dt="2024-11-22T15:35:53.938" v="864"/>
          <ac:spMkLst>
            <pc:docMk/>
            <pc:sldMk cId="1303278096" sldId="306"/>
            <ac:spMk id="3" creationId="{23079FCE-A5C4-E158-16A2-1D2A15D38E48}"/>
          </ac:spMkLst>
        </pc:spChg>
        <pc:spChg chg="add">
          <ac:chgData name="Saket Pitale" userId="b165ce06e6780399" providerId="LiveId" clId="{07EFD55D-77CF-4C7A-B5A7-04179BF9B762}" dt="2024-11-22T15:35:58.366" v="868"/>
          <ac:spMkLst>
            <pc:docMk/>
            <pc:sldMk cId="1303278096" sldId="306"/>
            <ac:spMk id="4" creationId="{6CC89834-9D90-D83C-DB71-982B38EE28CB}"/>
          </ac:spMkLst>
        </pc:spChg>
        <pc:spChg chg="add mod">
          <ac:chgData name="Saket Pitale" userId="b165ce06e6780399" providerId="LiveId" clId="{07EFD55D-77CF-4C7A-B5A7-04179BF9B762}" dt="2024-11-22T15:36:16.824" v="872" actId="1076"/>
          <ac:spMkLst>
            <pc:docMk/>
            <pc:sldMk cId="1303278096" sldId="306"/>
            <ac:spMk id="5" creationId="{75D58500-1490-87DB-D753-8B3FC3A41C3F}"/>
          </ac:spMkLst>
        </pc:spChg>
        <pc:spChg chg="add">
          <ac:chgData name="Saket Pitale" userId="b165ce06e6780399" providerId="LiveId" clId="{07EFD55D-77CF-4C7A-B5A7-04179BF9B762}" dt="2024-11-22T15:36:19.906" v="874"/>
          <ac:spMkLst>
            <pc:docMk/>
            <pc:sldMk cId="1303278096" sldId="306"/>
            <ac:spMk id="6" creationId="{3F4CAAB3-BAD7-19F3-3955-5273E86ACD06}"/>
          </ac:spMkLst>
        </pc:spChg>
        <pc:spChg chg="del">
          <ac:chgData name="Saket Pitale" userId="b165ce06e6780399" providerId="LiveId" clId="{07EFD55D-77CF-4C7A-B5A7-04179BF9B762}" dt="2024-11-22T15:35:47.369" v="862" actId="478"/>
          <ac:spMkLst>
            <pc:docMk/>
            <pc:sldMk cId="1303278096" sldId="306"/>
            <ac:spMk id="13" creationId="{FA728918-DF30-15DB-8203-CD4919E958A0}"/>
          </ac:spMkLst>
        </pc:spChg>
        <pc:spChg chg="mod">
          <ac:chgData name="Saket Pitale" userId="b165ce06e6780399" providerId="LiveId" clId="{07EFD55D-77CF-4C7A-B5A7-04179BF9B762}" dt="2024-11-25T20:56:24.902" v="4154" actId="20577"/>
          <ac:spMkLst>
            <pc:docMk/>
            <pc:sldMk cId="1303278096" sldId="306"/>
            <ac:spMk id="176" creationId="{1CBF3DBF-F818-B7DE-D6D0-DEA79956BD20}"/>
          </ac:spMkLst>
        </pc:spChg>
        <pc:picChg chg="del">
          <ac:chgData name="Saket Pitale" userId="b165ce06e6780399" providerId="LiveId" clId="{07EFD55D-77CF-4C7A-B5A7-04179BF9B762}" dt="2024-11-22T15:35:47.369" v="862" actId="478"/>
          <ac:picMkLst>
            <pc:docMk/>
            <pc:sldMk cId="1303278096" sldId="306"/>
            <ac:picMk id="7" creationId="{DFEBE32C-35BD-4B74-6981-1D4104F827D5}"/>
          </ac:picMkLst>
        </pc:picChg>
        <pc:picChg chg="del">
          <ac:chgData name="Saket Pitale" userId="b165ce06e6780399" providerId="LiveId" clId="{07EFD55D-77CF-4C7A-B5A7-04179BF9B762}" dt="2024-11-22T15:35:47.369" v="862" actId="478"/>
          <ac:picMkLst>
            <pc:docMk/>
            <pc:sldMk cId="1303278096" sldId="306"/>
            <ac:picMk id="9" creationId="{9AB9EA86-F326-50FE-4891-8C7B4B04B3F7}"/>
          </ac:picMkLst>
        </pc:picChg>
        <pc:picChg chg="del">
          <ac:chgData name="Saket Pitale" userId="b165ce06e6780399" providerId="LiveId" clId="{07EFD55D-77CF-4C7A-B5A7-04179BF9B762}" dt="2024-11-22T15:35:47.369" v="862" actId="478"/>
          <ac:picMkLst>
            <pc:docMk/>
            <pc:sldMk cId="1303278096" sldId="306"/>
            <ac:picMk id="11" creationId="{95648C12-432F-6FAD-30E8-DDF7AAAD71AC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2364169271" sldId="306"/>
        </pc:sldMkLst>
      </pc:sldChg>
      <pc:sldChg chg="modSp add del mod">
        <pc:chgData name="Saket Pitale" userId="b165ce06e6780399" providerId="LiveId" clId="{07EFD55D-77CF-4C7A-B5A7-04179BF9B762}" dt="2024-11-25T20:16:58.015" v="3646" actId="47"/>
        <pc:sldMkLst>
          <pc:docMk/>
          <pc:sldMk cId="3324960641" sldId="307"/>
        </pc:sldMkLst>
        <pc:spChg chg="mod">
          <ac:chgData name="Saket Pitale" userId="b165ce06e6780399" providerId="LiveId" clId="{07EFD55D-77CF-4C7A-B5A7-04179BF9B762}" dt="2024-11-23T16:00:10.894" v="977" actId="1076"/>
          <ac:spMkLst>
            <pc:docMk/>
            <pc:sldMk cId="3324960641" sldId="307"/>
            <ac:spMk id="2" creationId="{986F0D72-5F45-E7A2-3F90-DA995149F150}"/>
          </ac:spMkLst>
        </pc:spChg>
        <pc:spChg chg="mod">
          <ac:chgData name="Saket Pitale" userId="b165ce06e6780399" providerId="LiveId" clId="{07EFD55D-77CF-4C7A-B5A7-04179BF9B762}" dt="2024-11-23T16:10:04.791" v="1180" actId="1038"/>
          <ac:spMkLst>
            <pc:docMk/>
            <pc:sldMk cId="3324960641" sldId="307"/>
            <ac:spMk id="3" creationId="{4D86B59A-CC45-6B7C-4D42-124CE74869EB}"/>
          </ac:spMkLst>
        </pc:spChg>
        <pc:spChg chg="mod">
          <ac:chgData name="Saket Pitale" userId="b165ce06e6780399" providerId="LiveId" clId="{07EFD55D-77CF-4C7A-B5A7-04179BF9B762}" dt="2024-11-23T16:09:44.661" v="1173" actId="14100"/>
          <ac:spMkLst>
            <pc:docMk/>
            <pc:sldMk cId="3324960641" sldId="307"/>
            <ac:spMk id="14" creationId="{204A0F08-97B9-2FCA-7484-4D0C230E3C85}"/>
          </ac:spMkLst>
        </pc:spChg>
        <pc:picChg chg="mod">
          <ac:chgData name="Saket Pitale" userId="b165ce06e6780399" providerId="LiveId" clId="{07EFD55D-77CF-4C7A-B5A7-04179BF9B762}" dt="2024-11-23T16:09:59.619" v="1177" actId="1038"/>
          <ac:picMkLst>
            <pc:docMk/>
            <pc:sldMk cId="3324960641" sldId="307"/>
            <ac:picMk id="7" creationId="{B3D09DC9-5B4A-F6A0-C729-54EC31E9FA68}"/>
          </ac:picMkLst>
        </pc:picChg>
        <pc:picChg chg="mod">
          <ac:chgData name="Saket Pitale" userId="b165ce06e6780399" providerId="LiveId" clId="{07EFD55D-77CF-4C7A-B5A7-04179BF9B762}" dt="2024-11-23T16:09:02.830" v="1133" actId="1076"/>
          <ac:picMkLst>
            <pc:docMk/>
            <pc:sldMk cId="3324960641" sldId="307"/>
            <ac:picMk id="10" creationId="{E94954CB-51B1-B352-EEFB-48DF1FB3B3D8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4007477537" sldId="307"/>
        </pc:sldMkLst>
      </pc:sldChg>
      <pc:sldChg chg="modSp add del mod">
        <pc:chgData name="Saket Pitale" userId="b165ce06e6780399" providerId="LiveId" clId="{07EFD55D-77CF-4C7A-B5A7-04179BF9B762}" dt="2024-11-25T20:16:58.015" v="3646" actId="47"/>
        <pc:sldMkLst>
          <pc:docMk/>
          <pc:sldMk cId="202921729" sldId="308"/>
        </pc:sldMkLst>
        <pc:spChg chg="mod">
          <ac:chgData name="Saket Pitale" userId="b165ce06e6780399" providerId="LiveId" clId="{07EFD55D-77CF-4C7A-B5A7-04179BF9B762}" dt="2024-11-23T16:02:29.513" v="1001" actId="255"/>
          <ac:spMkLst>
            <pc:docMk/>
            <pc:sldMk cId="202921729" sldId="308"/>
            <ac:spMk id="2" creationId="{035EF868-BB22-FED9-C61A-7A80CDDD47F6}"/>
          </ac:spMkLst>
        </pc:spChg>
        <pc:spChg chg="mod">
          <ac:chgData name="Saket Pitale" userId="b165ce06e6780399" providerId="LiveId" clId="{07EFD55D-77CF-4C7A-B5A7-04179BF9B762}" dt="2024-11-23T16:10:24.653" v="1191" actId="14100"/>
          <ac:spMkLst>
            <pc:docMk/>
            <pc:sldMk cId="202921729" sldId="308"/>
            <ac:spMk id="3" creationId="{01C17D41-9D79-1D4E-9197-393172B2CE98}"/>
          </ac:spMkLst>
        </pc:sp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274275231" sldId="308"/>
        </pc:sldMkLst>
      </pc:sldChg>
      <pc:sldChg chg="modSp add del mod">
        <pc:chgData name="Saket Pitale" userId="b165ce06e6780399" providerId="LiveId" clId="{07EFD55D-77CF-4C7A-B5A7-04179BF9B762}" dt="2024-11-25T20:16:58.015" v="3646" actId="47"/>
        <pc:sldMkLst>
          <pc:docMk/>
          <pc:sldMk cId="1020814819" sldId="309"/>
        </pc:sldMkLst>
        <pc:spChg chg="mod">
          <ac:chgData name="Saket Pitale" userId="b165ce06e6780399" providerId="LiveId" clId="{07EFD55D-77CF-4C7A-B5A7-04179BF9B762}" dt="2024-11-23T16:10:59.094" v="1192" actId="14100"/>
          <ac:spMkLst>
            <pc:docMk/>
            <pc:sldMk cId="1020814819" sldId="309"/>
            <ac:spMk id="16" creationId="{B861C748-31A0-49BD-C658-951CEB4DC1BF}"/>
          </ac:spMkLst>
        </pc:spChg>
        <pc:spChg chg="mod">
          <ac:chgData name="Saket Pitale" userId="b165ce06e6780399" providerId="LiveId" clId="{07EFD55D-77CF-4C7A-B5A7-04179BF9B762}" dt="2024-11-23T16:08:02.673" v="1123" actId="6549"/>
          <ac:spMkLst>
            <pc:docMk/>
            <pc:sldMk cId="1020814819" sldId="309"/>
            <ac:spMk id="176" creationId="{93AADAD0-88CC-6E51-B0E9-9FDB2609F3FA}"/>
          </ac:spMkLst>
        </pc:spChg>
        <pc:picChg chg="mod">
          <ac:chgData name="Saket Pitale" userId="b165ce06e6780399" providerId="LiveId" clId="{07EFD55D-77CF-4C7A-B5A7-04179BF9B762}" dt="2024-11-23T16:11:24.038" v="1217" actId="14100"/>
          <ac:picMkLst>
            <pc:docMk/>
            <pc:sldMk cId="1020814819" sldId="309"/>
            <ac:picMk id="5" creationId="{CB965F46-0881-F0FA-1963-5531643F981C}"/>
          </ac:picMkLst>
        </pc:picChg>
        <pc:picChg chg="mod">
          <ac:chgData name="Saket Pitale" userId="b165ce06e6780399" providerId="LiveId" clId="{07EFD55D-77CF-4C7A-B5A7-04179BF9B762}" dt="2024-11-23T16:11:24.038" v="1217" actId="14100"/>
          <ac:picMkLst>
            <pc:docMk/>
            <pc:sldMk cId="1020814819" sldId="309"/>
            <ac:picMk id="7" creationId="{6A657687-EAB3-4771-23BD-CE365F1F2194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1360504012" sldId="309"/>
        </pc:sldMkLst>
      </pc:sldChg>
      <pc:sldChg chg="modSp add del mod">
        <pc:chgData name="Saket Pitale" userId="b165ce06e6780399" providerId="LiveId" clId="{07EFD55D-77CF-4C7A-B5A7-04179BF9B762}" dt="2024-11-25T20:16:58.015" v="3646" actId="47"/>
        <pc:sldMkLst>
          <pc:docMk/>
          <pc:sldMk cId="2880947604" sldId="310"/>
        </pc:sldMkLst>
        <pc:spChg chg="mod">
          <ac:chgData name="Saket Pitale" userId="b165ce06e6780399" providerId="LiveId" clId="{07EFD55D-77CF-4C7A-B5A7-04179BF9B762}" dt="2024-11-23T16:05:55.317" v="1087" actId="1036"/>
          <ac:spMkLst>
            <pc:docMk/>
            <pc:sldMk cId="2880947604" sldId="310"/>
            <ac:spMk id="3" creationId="{DE235EB0-4512-6331-B205-7A37739F0755}"/>
          </ac:spMkLst>
        </pc:spChg>
        <pc:spChg chg="mod">
          <ac:chgData name="Saket Pitale" userId="b165ce06e6780399" providerId="LiveId" clId="{07EFD55D-77CF-4C7A-B5A7-04179BF9B762}" dt="2024-11-23T16:08:14.316" v="1126" actId="1076"/>
          <ac:spMkLst>
            <pc:docMk/>
            <pc:sldMk cId="2880947604" sldId="310"/>
            <ac:spMk id="6" creationId="{A71DAD5C-9324-945D-A5DD-D82F3190F6ED}"/>
          </ac:spMkLst>
        </pc:spChg>
        <pc:picChg chg="mod">
          <ac:chgData name="Saket Pitale" userId="b165ce06e6780399" providerId="LiveId" clId="{07EFD55D-77CF-4C7A-B5A7-04179BF9B762}" dt="2024-11-23T16:05:55.317" v="1087" actId="1036"/>
          <ac:picMkLst>
            <pc:docMk/>
            <pc:sldMk cId="2880947604" sldId="310"/>
            <ac:picMk id="15" creationId="{237C83CE-FE11-BF1F-FACF-D915EA46F662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3787798166" sldId="310"/>
        </pc:sldMkLst>
      </pc:sldChg>
      <pc:sldChg chg="modSp add del mod">
        <pc:chgData name="Saket Pitale" userId="b165ce06e6780399" providerId="LiveId" clId="{07EFD55D-77CF-4C7A-B5A7-04179BF9B762}" dt="2024-11-25T20:16:58.015" v="3646" actId="47"/>
        <pc:sldMkLst>
          <pc:docMk/>
          <pc:sldMk cId="335955690" sldId="311"/>
        </pc:sldMkLst>
        <pc:spChg chg="mod">
          <ac:chgData name="Saket Pitale" userId="b165ce06e6780399" providerId="LiveId" clId="{07EFD55D-77CF-4C7A-B5A7-04179BF9B762}" dt="2024-11-23T16:08:26.180" v="1128" actId="1076"/>
          <ac:spMkLst>
            <pc:docMk/>
            <pc:sldMk cId="335955690" sldId="311"/>
            <ac:spMk id="2" creationId="{EA9E99D6-F801-FFFA-70A0-C4284B5021BA}"/>
          </ac:spMkLst>
        </pc:spChg>
        <pc:spChg chg="mod">
          <ac:chgData name="Saket Pitale" userId="b165ce06e6780399" providerId="LiveId" clId="{07EFD55D-77CF-4C7A-B5A7-04179BF9B762}" dt="2024-11-23T16:06:25.180" v="1101" actId="1076"/>
          <ac:spMkLst>
            <pc:docMk/>
            <pc:sldMk cId="335955690" sldId="311"/>
            <ac:spMk id="6" creationId="{E48A8F0B-DEA1-5BD0-A04B-6DA9ED6CCA46}"/>
          </ac:spMkLst>
        </pc:spChg>
        <pc:picChg chg="mod">
          <ac:chgData name="Saket Pitale" userId="b165ce06e6780399" providerId="LiveId" clId="{07EFD55D-77CF-4C7A-B5A7-04179BF9B762}" dt="2024-11-23T16:06:47.028" v="1104" actId="14100"/>
          <ac:picMkLst>
            <pc:docMk/>
            <pc:sldMk cId="335955690" sldId="311"/>
            <ac:picMk id="5" creationId="{41C710A6-DD94-C5CE-839C-1AF9B2D6E1F5}"/>
          </ac:picMkLst>
        </pc:picChg>
        <pc:picChg chg="mod">
          <ac:chgData name="Saket Pitale" userId="b165ce06e6780399" providerId="LiveId" clId="{07EFD55D-77CF-4C7A-B5A7-04179BF9B762}" dt="2024-11-23T16:06:56.606" v="1105" actId="14100"/>
          <ac:picMkLst>
            <pc:docMk/>
            <pc:sldMk cId="335955690" sldId="311"/>
            <ac:picMk id="11" creationId="{24EC2D18-F100-9E72-1F7B-D65724FB75FC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337283540" sldId="311"/>
        </pc:sldMkLst>
      </pc:sldChg>
      <pc:sldChg chg="modSp add mod">
        <pc:chgData name="Saket Pitale" userId="b165ce06e6780399" providerId="LiveId" clId="{07EFD55D-77CF-4C7A-B5A7-04179BF9B762}" dt="2024-11-25T19:40:37.900" v="2531" actId="115"/>
        <pc:sldMkLst>
          <pc:docMk/>
          <pc:sldMk cId="566718032" sldId="312"/>
        </pc:sldMkLst>
        <pc:spChg chg="mod">
          <ac:chgData name="Saket Pitale" userId="b165ce06e6780399" providerId="LiveId" clId="{07EFD55D-77CF-4C7A-B5A7-04179BF9B762}" dt="2024-11-25T19:40:37.900" v="2531" actId="115"/>
          <ac:spMkLst>
            <pc:docMk/>
            <pc:sldMk cId="566718032" sldId="312"/>
            <ac:spMk id="3" creationId="{00000000-0000-0000-0000-000000000000}"/>
          </ac:spMkLst>
        </pc:spChg>
        <pc:spChg chg="mod">
          <ac:chgData name="Saket Pitale" userId="b165ce06e6780399" providerId="LiveId" clId="{07EFD55D-77CF-4C7A-B5A7-04179BF9B762}" dt="2024-11-24T05:29:21.557" v="1280" actId="403"/>
          <ac:spMkLst>
            <pc:docMk/>
            <pc:sldMk cId="566718032" sldId="312"/>
            <ac:spMk id="176" creationId="{93AADAD0-88CC-6E51-B0E9-9FDB2609F3FA}"/>
          </ac:spMkLst>
        </pc:sp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3102321009" sldId="312"/>
        </pc:sldMkLst>
      </pc:sldChg>
      <pc:sldChg chg="delSp modSp add mod">
        <pc:chgData name="Saket Pitale" userId="b165ce06e6780399" providerId="LiveId" clId="{07EFD55D-77CF-4C7A-B5A7-04179BF9B762}" dt="2024-11-25T19:53:33.570" v="2965"/>
        <pc:sldMkLst>
          <pc:docMk/>
          <pc:sldMk cId="494238322" sldId="313"/>
        </pc:sldMkLst>
        <pc:spChg chg="mod">
          <ac:chgData name="Saket Pitale" userId="b165ce06e6780399" providerId="LiveId" clId="{07EFD55D-77CF-4C7A-B5A7-04179BF9B762}" dt="2024-11-25T19:51:52.708" v="2923" actId="3062"/>
          <ac:spMkLst>
            <pc:docMk/>
            <pc:sldMk cId="494238322" sldId="313"/>
            <ac:spMk id="4" creationId="{00000000-0000-0000-0000-000000000000}"/>
          </ac:spMkLst>
        </pc:spChg>
        <pc:spChg chg="mod">
          <ac:chgData name="Saket Pitale" userId="b165ce06e6780399" providerId="LiveId" clId="{07EFD55D-77CF-4C7A-B5A7-04179BF9B762}" dt="2024-11-25T19:51:52.708" v="2923" actId="3062"/>
          <ac:spMkLst>
            <pc:docMk/>
            <pc:sldMk cId="494238322" sldId="313"/>
            <ac:spMk id="5" creationId="{00000000-0000-0000-0000-000000000000}"/>
          </ac:spMkLst>
        </pc:spChg>
        <pc:spChg chg="mod">
          <ac:chgData name="Saket Pitale" userId="b165ce06e6780399" providerId="LiveId" clId="{07EFD55D-77CF-4C7A-B5A7-04179BF9B762}" dt="2024-11-25T19:51:52.708" v="2923" actId="3062"/>
          <ac:spMkLst>
            <pc:docMk/>
            <pc:sldMk cId="494238322" sldId="313"/>
            <ac:spMk id="6" creationId="{00000000-0000-0000-0000-000000000000}"/>
          </ac:spMkLst>
        </pc:spChg>
        <pc:spChg chg="mod">
          <ac:chgData name="Saket Pitale" userId="b165ce06e6780399" providerId="LiveId" clId="{07EFD55D-77CF-4C7A-B5A7-04179BF9B762}" dt="2024-11-25T19:51:52.708" v="2923" actId="3062"/>
          <ac:spMkLst>
            <pc:docMk/>
            <pc:sldMk cId="494238322" sldId="313"/>
            <ac:spMk id="7" creationId="{00000000-0000-0000-0000-000000000000}"/>
          </ac:spMkLst>
        </pc:spChg>
        <pc:spChg chg="mod">
          <ac:chgData name="Saket Pitale" userId="b165ce06e6780399" providerId="LiveId" clId="{07EFD55D-77CF-4C7A-B5A7-04179BF9B762}" dt="2024-11-25T19:51:52.708" v="2923" actId="3062"/>
          <ac:spMkLst>
            <pc:docMk/>
            <pc:sldMk cId="494238322" sldId="313"/>
            <ac:spMk id="8" creationId="{00000000-0000-0000-0000-000000000000}"/>
          </ac:spMkLst>
        </pc:spChg>
        <pc:spChg chg="mod">
          <ac:chgData name="Saket Pitale" userId="b165ce06e6780399" providerId="LiveId" clId="{07EFD55D-77CF-4C7A-B5A7-04179BF9B762}" dt="2024-11-25T19:51:52.708" v="2923" actId="3062"/>
          <ac:spMkLst>
            <pc:docMk/>
            <pc:sldMk cId="494238322" sldId="313"/>
            <ac:spMk id="9" creationId="{00000000-0000-0000-0000-000000000000}"/>
          </ac:spMkLst>
        </pc:spChg>
        <pc:spChg chg="mod">
          <ac:chgData name="Saket Pitale" userId="b165ce06e6780399" providerId="LiveId" clId="{07EFD55D-77CF-4C7A-B5A7-04179BF9B762}" dt="2024-11-25T19:51:52.708" v="2923" actId="3062"/>
          <ac:spMkLst>
            <pc:docMk/>
            <pc:sldMk cId="494238322" sldId="313"/>
            <ac:spMk id="10" creationId="{00000000-0000-0000-0000-000000000000}"/>
          </ac:spMkLst>
        </pc:spChg>
        <pc:spChg chg="mod">
          <ac:chgData name="Saket Pitale" userId="b165ce06e6780399" providerId="LiveId" clId="{07EFD55D-77CF-4C7A-B5A7-04179BF9B762}" dt="2024-11-25T19:51:52.708" v="2923" actId="3062"/>
          <ac:spMkLst>
            <pc:docMk/>
            <pc:sldMk cId="494238322" sldId="313"/>
            <ac:spMk id="11" creationId="{00000000-0000-0000-0000-000000000000}"/>
          </ac:spMkLst>
        </pc:spChg>
        <pc:spChg chg="del mod">
          <ac:chgData name="Saket Pitale" userId="b165ce06e6780399" providerId="LiveId" clId="{07EFD55D-77CF-4C7A-B5A7-04179BF9B762}" dt="2024-11-25T19:50:55.720" v="2917" actId="478"/>
          <ac:spMkLst>
            <pc:docMk/>
            <pc:sldMk cId="494238322" sldId="313"/>
            <ac:spMk id="12" creationId="{00000000-0000-0000-0000-000000000000}"/>
          </ac:spMkLst>
        </pc:spChg>
        <pc:spChg chg="mod">
          <ac:chgData name="Saket Pitale" userId="b165ce06e6780399" providerId="LiveId" clId="{07EFD55D-77CF-4C7A-B5A7-04179BF9B762}" dt="2024-11-25T19:53:33.570" v="2965"/>
          <ac:spMkLst>
            <pc:docMk/>
            <pc:sldMk cId="494238322" sldId="313"/>
            <ac:spMk id="32" creationId="{00000000-0000-0000-0000-000000000000}"/>
          </ac:spMkLst>
        </pc:spChg>
        <pc:cxnChg chg="mod">
          <ac:chgData name="Saket Pitale" userId="b165ce06e6780399" providerId="LiveId" clId="{07EFD55D-77CF-4C7A-B5A7-04179BF9B762}" dt="2024-11-24T05:34:21.669" v="1410" actId="1038"/>
          <ac:cxnSpMkLst>
            <pc:docMk/>
            <pc:sldMk cId="494238322" sldId="313"/>
            <ac:cxnSpMk id="14" creationId="{00000000-0000-0000-0000-000000000000}"/>
          </ac:cxnSpMkLst>
        </pc:cxnChg>
        <pc:cxnChg chg="mod">
          <ac:chgData name="Saket Pitale" userId="b165ce06e6780399" providerId="LiveId" clId="{07EFD55D-77CF-4C7A-B5A7-04179BF9B762}" dt="2024-11-24T05:34:21.669" v="1410" actId="1038"/>
          <ac:cxnSpMkLst>
            <pc:docMk/>
            <pc:sldMk cId="494238322" sldId="313"/>
            <ac:cxnSpMk id="19" creationId="{00000000-0000-0000-0000-000000000000}"/>
          </ac:cxnSpMkLst>
        </pc:cxnChg>
        <pc:cxnChg chg="mod">
          <ac:chgData name="Saket Pitale" userId="b165ce06e6780399" providerId="LiveId" clId="{07EFD55D-77CF-4C7A-B5A7-04179BF9B762}" dt="2024-11-24T05:34:21.669" v="1410" actId="1038"/>
          <ac:cxnSpMkLst>
            <pc:docMk/>
            <pc:sldMk cId="494238322" sldId="313"/>
            <ac:cxnSpMk id="21" creationId="{00000000-0000-0000-0000-000000000000}"/>
          </ac:cxnSpMkLst>
        </pc:cxnChg>
        <pc:cxnChg chg="mod">
          <ac:chgData name="Saket Pitale" userId="b165ce06e6780399" providerId="LiveId" clId="{07EFD55D-77CF-4C7A-B5A7-04179BF9B762}" dt="2024-11-24T05:34:21.669" v="1410" actId="1038"/>
          <ac:cxnSpMkLst>
            <pc:docMk/>
            <pc:sldMk cId="494238322" sldId="313"/>
            <ac:cxnSpMk id="23" creationId="{00000000-0000-0000-0000-000000000000}"/>
          </ac:cxnSpMkLst>
        </pc:cxnChg>
        <pc:cxnChg chg="mod">
          <ac:chgData name="Saket Pitale" userId="b165ce06e6780399" providerId="LiveId" clId="{07EFD55D-77CF-4C7A-B5A7-04179BF9B762}" dt="2024-11-24T05:34:21.669" v="1410" actId="1038"/>
          <ac:cxnSpMkLst>
            <pc:docMk/>
            <pc:sldMk cId="494238322" sldId="313"/>
            <ac:cxnSpMk id="25" creationId="{00000000-0000-0000-0000-000000000000}"/>
          </ac:cxnSpMkLst>
        </pc:cxnChg>
        <pc:cxnChg chg="mod">
          <ac:chgData name="Saket Pitale" userId="b165ce06e6780399" providerId="LiveId" clId="{07EFD55D-77CF-4C7A-B5A7-04179BF9B762}" dt="2024-11-24T05:34:21.669" v="1410" actId="1038"/>
          <ac:cxnSpMkLst>
            <pc:docMk/>
            <pc:sldMk cId="494238322" sldId="313"/>
            <ac:cxnSpMk id="27" creationId="{00000000-0000-0000-0000-000000000000}"/>
          </ac:cxnSpMkLst>
        </pc:cxnChg>
        <pc:cxnChg chg="mod">
          <ac:chgData name="Saket Pitale" userId="b165ce06e6780399" providerId="LiveId" clId="{07EFD55D-77CF-4C7A-B5A7-04179BF9B762}" dt="2024-11-25T19:50:59.363" v="2918" actId="14100"/>
          <ac:cxnSpMkLst>
            <pc:docMk/>
            <pc:sldMk cId="494238322" sldId="313"/>
            <ac:cxnSpMk id="29" creationId="{00000000-0000-0000-0000-000000000000}"/>
          </ac:cxnSpMkLst>
        </pc:cxnChg>
        <pc:cxnChg chg="del mod">
          <ac:chgData name="Saket Pitale" userId="b165ce06e6780399" providerId="LiveId" clId="{07EFD55D-77CF-4C7A-B5A7-04179BF9B762}" dt="2024-11-25T19:50:55.720" v="2917" actId="478"/>
          <ac:cxnSpMkLst>
            <pc:docMk/>
            <pc:sldMk cId="494238322" sldId="313"/>
            <ac:cxnSpMk id="31" creationId="{00000000-0000-0000-0000-000000000000}"/>
          </ac:cxnSpMkLst>
        </pc:cxn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567811241" sldId="313"/>
        </pc:sldMkLst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849802682" sldId="314"/>
        </pc:sldMkLst>
      </pc:sldChg>
      <pc:sldChg chg="addSp delSp modSp add mod">
        <pc:chgData name="Saket Pitale" userId="b165ce06e6780399" providerId="LiveId" clId="{07EFD55D-77CF-4C7A-B5A7-04179BF9B762}" dt="2024-11-25T20:02:05.998" v="3244" actId="14100"/>
        <pc:sldMkLst>
          <pc:docMk/>
          <pc:sldMk cId="2991952946" sldId="314"/>
        </pc:sldMkLst>
        <pc:spChg chg="mod">
          <ac:chgData name="Saket Pitale" userId="b165ce06e6780399" providerId="LiveId" clId="{07EFD55D-77CF-4C7A-B5A7-04179BF9B762}" dt="2024-11-25T19:54:07.904" v="2976" actId="2711"/>
          <ac:spMkLst>
            <pc:docMk/>
            <pc:sldMk cId="2991952946" sldId="314"/>
            <ac:spMk id="2" creationId="{00000000-0000-0000-0000-000000000000}"/>
          </ac:spMkLst>
        </pc:spChg>
        <pc:spChg chg="del mod">
          <ac:chgData name="Saket Pitale" userId="b165ce06e6780399" providerId="LiveId" clId="{07EFD55D-77CF-4C7A-B5A7-04179BF9B762}" dt="2024-11-25T19:53:25.591" v="2963" actId="478"/>
          <ac:spMkLst>
            <pc:docMk/>
            <pc:sldMk cId="2991952946" sldId="314"/>
            <ac:spMk id="3" creationId="{00000000-0000-0000-0000-000000000000}"/>
          </ac:spMkLst>
        </pc:spChg>
        <pc:spChg chg="add del">
          <ac:chgData name="Saket Pitale" userId="b165ce06e6780399" providerId="LiveId" clId="{07EFD55D-77CF-4C7A-B5A7-04179BF9B762}" dt="2024-11-25T19:54:22.669" v="2978" actId="22"/>
          <ac:spMkLst>
            <pc:docMk/>
            <pc:sldMk cId="2991952946" sldId="314"/>
            <ac:spMk id="5" creationId="{64513DBA-AE9B-D70C-A186-18DEFB10F7A4}"/>
          </ac:spMkLst>
        </pc:spChg>
        <pc:spChg chg="add del">
          <ac:chgData name="Saket Pitale" userId="b165ce06e6780399" providerId="LiveId" clId="{07EFD55D-77CF-4C7A-B5A7-04179BF9B762}" dt="2024-11-25T19:54:26.782" v="2980" actId="22"/>
          <ac:spMkLst>
            <pc:docMk/>
            <pc:sldMk cId="2991952946" sldId="314"/>
            <ac:spMk id="7" creationId="{7DB0F8A1-82E7-6F48-43FC-808BF5A10660}"/>
          </ac:spMkLst>
        </pc:spChg>
        <pc:spChg chg="add mod">
          <ac:chgData name="Saket Pitale" userId="b165ce06e6780399" providerId="LiveId" clId="{07EFD55D-77CF-4C7A-B5A7-04179BF9B762}" dt="2024-11-25T20:01:07.179" v="3237" actId="20577"/>
          <ac:spMkLst>
            <pc:docMk/>
            <pc:sldMk cId="2991952946" sldId="314"/>
            <ac:spMk id="8" creationId="{30B21607-6DC6-952A-12E6-55E4732FA1AD}"/>
          </ac:spMkLst>
        </pc:spChg>
        <pc:spChg chg="add mod">
          <ac:chgData name="Saket Pitale" userId="b165ce06e6780399" providerId="LiveId" clId="{07EFD55D-77CF-4C7A-B5A7-04179BF9B762}" dt="2024-11-25T20:00:02.405" v="3179" actId="403"/>
          <ac:spMkLst>
            <pc:docMk/>
            <pc:sldMk cId="2991952946" sldId="314"/>
            <ac:spMk id="13" creationId="{845E006B-B662-5E48-D01B-29A3D6A0AF3F}"/>
          </ac:spMkLst>
        </pc:spChg>
        <pc:picChg chg="add mod">
          <ac:chgData name="Saket Pitale" userId="b165ce06e6780399" providerId="LiveId" clId="{07EFD55D-77CF-4C7A-B5A7-04179BF9B762}" dt="2024-11-25T20:01:31.399" v="3241" actId="14100"/>
          <ac:picMkLst>
            <pc:docMk/>
            <pc:sldMk cId="2991952946" sldId="314"/>
            <ac:picMk id="10" creationId="{E06FAF2C-3FD4-4704-1FD0-E812C65BA61F}"/>
          </ac:picMkLst>
        </pc:picChg>
        <pc:picChg chg="add mod">
          <ac:chgData name="Saket Pitale" userId="b165ce06e6780399" providerId="LiveId" clId="{07EFD55D-77CF-4C7A-B5A7-04179BF9B762}" dt="2024-11-25T20:01:03.460" v="3231" actId="14100"/>
          <ac:picMkLst>
            <pc:docMk/>
            <pc:sldMk cId="2991952946" sldId="314"/>
            <ac:picMk id="12" creationId="{33C162C5-A1C8-370D-CF5A-76F8FDF45D3E}"/>
          </ac:picMkLst>
        </pc:picChg>
        <pc:picChg chg="add mod">
          <ac:chgData name="Saket Pitale" userId="b165ce06e6780399" providerId="LiveId" clId="{07EFD55D-77CF-4C7A-B5A7-04179BF9B762}" dt="2024-11-25T20:01:22.062" v="3239" actId="14100"/>
          <ac:picMkLst>
            <pc:docMk/>
            <pc:sldMk cId="2991952946" sldId="314"/>
            <ac:picMk id="15" creationId="{4FED9A59-45B4-59C9-F3DD-5A37053A6EFF}"/>
          </ac:picMkLst>
        </pc:picChg>
        <pc:picChg chg="add mod">
          <ac:chgData name="Saket Pitale" userId="b165ce06e6780399" providerId="LiveId" clId="{07EFD55D-77CF-4C7A-B5A7-04179BF9B762}" dt="2024-11-25T20:02:05.998" v="3244" actId="14100"/>
          <ac:picMkLst>
            <pc:docMk/>
            <pc:sldMk cId="2991952946" sldId="314"/>
            <ac:picMk id="17" creationId="{4CCF2755-553F-719C-E3AD-34D01D123E6D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647053129" sldId="315"/>
        </pc:sldMkLst>
      </pc:sldChg>
      <pc:sldChg chg="modSp add del mod">
        <pc:chgData name="Saket Pitale" userId="b165ce06e6780399" providerId="LiveId" clId="{07EFD55D-77CF-4C7A-B5A7-04179BF9B762}" dt="2024-11-25T20:04:30.749" v="3245" actId="47"/>
        <pc:sldMkLst>
          <pc:docMk/>
          <pc:sldMk cId="1012971193" sldId="315"/>
        </pc:sldMkLst>
        <pc:spChg chg="mod">
          <ac:chgData name="Saket Pitale" userId="b165ce06e6780399" providerId="LiveId" clId="{07EFD55D-77CF-4C7A-B5A7-04179BF9B762}" dt="2024-11-24T05:37:57.227" v="1548" actId="1036"/>
          <ac:spMkLst>
            <pc:docMk/>
            <pc:sldMk cId="1012971193" sldId="315"/>
            <ac:spMk id="7" creationId="{00000000-0000-0000-0000-000000000000}"/>
          </ac:spMkLst>
        </pc:spChg>
        <pc:spChg chg="mod">
          <ac:chgData name="Saket Pitale" userId="b165ce06e6780399" providerId="LiveId" clId="{07EFD55D-77CF-4C7A-B5A7-04179BF9B762}" dt="2024-11-24T05:37:51.713" v="1538" actId="1036"/>
          <ac:spMkLst>
            <pc:docMk/>
            <pc:sldMk cId="1012971193" sldId="315"/>
            <ac:spMk id="8" creationId="{00000000-0000-0000-0000-000000000000}"/>
          </ac:spMkLst>
        </pc:spChg>
        <pc:picChg chg="mod">
          <ac:chgData name="Saket Pitale" userId="b165ce06e6780399" providerId="LiveId" clId="{07EFD55D-77CF-4C7A-B5A7-04179BF9B762}" dt="2024-11-24T05:58:04.225" v="1750" actId="14100"/>
          <ac:picMkLst>
            <pc:docMk/>
            <pc:sldMk cId="1012971193" sldId="315"/>
            <ac:picMk id="9" creationId="{00000000-0000-0000-0000-000000000000}"/>
          </ac:picMkLst>
        </pc:picChg>
        <pc:picChg chg="mod">
          <ac:chgData name="Saket Pitale" userId="b165ce06e6780399" providerId="LiveId" clId="{07EFD55D-77CF-4C7A-B5A7-04179BF9B762}" dt="2024-11-24T05:57:52.751" v="1745" actId="208"/>
          <ac:picMkLst>
            <pc:docMk/>
            <pc:sldMk cId="1012971193" sldId="315"/>
            <ac:picMk id="11" creationId="{00000000-0000-0000-0000-000000000000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1722867913" sldId="316"/>
        </pc:sldMkLst>
      </pc:sldChg>
      <pc:sldChg chg="modSp add del mod">
        <pc:chgData name="Saket Pitale" userId="b165ce06e6780399" providerId="LiveId" clId="{07EFD55D-77CF-4C7A-B5A7-04179BF9B762}" dt="2024-11-25T20:16:58.015" v="3646" actId="47"/>
        <pc:sldMkLst>
          <pc:docMk/>
          <pc:sldMk cId="3919063132" sldId="316"/>
        </pc:sldMkLst>
        <pc:spChg chg="mod">
          <ac:chgData name="Saket Pitale" userId="b165ce06e6780399" providerId="LiveId" clId="{07EFD55D-77CF-4C7A-B5A7-04179BF9B762}" dt="2024-11-24T05:38:37.029" v="1551" actId="1076"/>
          <ac:spMkLst>
            <pc:docMk/>
            <pc:sldMk cId="3919063132" sldId="316"/>
            <ac:spMk id="2" creationId="{00000000-0000-0000-0000-000000000000}"/>
          </ac:spMkLst>
        </pc:spChg>
        <pc:spChg chg="mod">
          <ac:chgData name="Saket Pitale" userId="b165ce06e6780399" providerId="LiveId" clId="{07EFD55D-77CF-4C7A-B5A7-04179BF9B762}" dt="2024-11-24T05:40:39.878" v="1581" actId="115"/>
          <ac:spMkLst>
            <pc:docMk/>
            <pc:sldMk cId="3919063132" sldId="316"/>
            <ac:spMk id="3" creationId="{00000000-0000-0000-0000-000000000000}"/>
          </ac:spMkLst>
        </pc:sp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1610357675" sldId="317"/>
        </pc:sldMkLst>
      </pc:sldChg>
      <pc:sldChg chg="modSp add del mod">
        <pc:chgData name="Saket Pitale" userId="b165ce06e6780399" providerId="LiveId" clId="{07EFD55D-77CF-4C7A-B5A7-04179BF9B762}" dt="2024-11-25T20:16:58.015" v="3646" actId="47"/>
        <pc:sldMkLst>
          <pc:docMk/>
          <pc:sldMk cId="3381760321" sldId="317"/>
        </pc:sldMkLst>
        <pc:spChg chg="mod">
          <ac:chgData name="Saket Pitale" userId="b165ce06e6780399" providerId="LiveId" clId="{07EFD55D-77CF-4C7A-B5A7-04179BF9B762}" dt="2024-11-24T05:43:42.024" v="1591" actId="1076"/>
          <ac:spMkLst>
            <pc:docMk/>
            <pc:sldMk cId="3381760321" sldId="317"/>
            <ac:spMk id="2" creationId="{00000000-0000-0000-0000-000000000000}"/>
          </ac:spMkLst>
        </pc:spChg>
        <pc:spChg chg="mod">
          <ac:chgData name="Saket Pitale" userId="b165ce06e6780399" providerId="LiveId" clId="{07EFD55D-77CF-4C7A-B5A7-04179BF9B762}" dt="2024-11-24T05:44:11.888" v="1596" actId="1076"/>
          <ac:spMkLst>
            <pc:docMk/>
            <pc:sldMk cId="3381760321" sldId="317"/>
            <ac:spMk id="3" creationId="{00000000-0000-0000-0000-000000000000}"/>
          </ac:spMkLst>
        </pc:spChg>
        <pc:graphicFrameChg chg="mod modGraphic">
          <ac:chgData name="Saket Pitale" userId="b165ce06e6780399" providerId="LiveId" clId="{07EFD55D-77CF-4C7A-B5A7-04179BF9B762}" dt="2024-11-24T05:58:55.050" v="1752"/>
          <ac:graphicFrameMkLst>
            <pc:docMk/>
            <pc:sldMk cId="3381760321" sldId="317"/>
            <ac:graphicFrameMk id="4" creationId="{00000000-0000-0000-0000-000000000000}"/>
          </ac:graphicFrameMkLst>
        </pc:graphicFrame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1278471003" sldId="318"/>
        </pc:sldMkLst>
      </pc:sldChg>
      <pc:sldChg chg="add del">
        <pc:chgData name="Saket Pitale" userId="b165ce06e6780399" providerId="LiveId" clId="{07EFD55D-77CF-4C7A-B5A7-04179BF9B762}" dt="2024-11-24T05:46:07.726" v="1635"/>
        <pc:sldMkLst>
          <pc:docMk/>
          <pc:sldMk cId="1913046283" sldId="318"/>
        </pc:sldMkLst>
      </pc:sldChg>
      <pc:sldChg chg="modSp add del mod">
        <pc:chgData name="Saket Pitale" userId="b165ce06e6780399" providerId="LiveId" clId="{07EFD55D-77CF-4C7A-B5A7-04179BF9B762}" dt="2024-11-25T20:16:58.015" v="3646" actId="47"/>
        <pc:sldMkLst>
          <pc:docMk/>
          <pc:sldMk cId="3885793471" sldId="318"/>
        </pc:sldMkLst>
        <pc:spChg chg="mod">
          <ac:chgData name="Saket Pitale" userId="b165ce06e6780399" providerId="LiveId" clId="{07EFD55D-77CF-4C7A-B5A7-04179BF9B762}" dt="2024-11-24T05:51:11.381" v="1650" actId="1076"/>
          <ac:spMkLst>
            <pc:docMk/>
            <pc:sldMk cId="3885793471" sldId="318"/>
            <ac:spMk id="2" creationId="{00000000-0000-0000-0000-000000000000}"/>
          </ac:spMkLst>
        </pc:spChg>
        <pc:picChg chg="mod">
          <ac:chgData name="Saket Pitale" userId="b165ce06e6780399" providerId="LiveId" clId="{07EFD55D-77CF-4C7A-B5A7-04179BF9B762}" dt="2024-11-24T05:51:36.437" v="1654" actId="1582"/>
          <ac:picMkLst>
            <pc:docMk/>
            <pc:sldMk cId="3885793471" sldId="318"/>
            <ac:picMk id="6" creationId="{00000000-0000-0000-0000-000000000000}"/>
          </ac:picMkLst>
        </pc:picChg>
        <pc:picChg chg="mod">
          <ac:chgData name="Saket Pitale" userId="b165ce06e6780399" providerId="LiveId" clId="{07EFD55D-77CF-4C7A-B5A7-04179BF9B762}" dt="2024-11-24T05:51:52.507" v="1656" actId="14100"/>
          <ac:picMkLst>
            <pc:docMk/>
            <pc:sldMk cId="3885793471" sldId="318"/>
            <ac:picMk id="8" creationId="{00000000-0000-0000-0000-000000000000}"/>
          </ac:picMkLst>
        </pc:picChg>
      </pc:sldChg>
      <pc:sldChg chg="modSp add del mod">
        <pc:chgData name="Saket Pitale" userId="b165ce06e6780399" providerId="LiveId" clId="{07EFD55D-77CF-4C7A-B5A7-04179BF9B762}" dt="2024-11-25T20:16:58.015" v="3646" actId="47"/>
        <pc:sldMkLst>
          <pc:docMk/>
          <pc:sldMk cId="2089102305" sldId="319"/>
        </pc:sldMkLst>
        <pc:spChg chg="mod">
          <ac:chgData name="Saket Pitale" userId="b165ce06e6780399" providerId="LiveId" clId="{07EFD55D-77CF-4C7A-B5A7-04179BF9B762}" dt="2024-11-24T05:52:16.597" v="1659" actId="1076"/>
          <ac:spMkLst>
            <pc:docMk/>
            <pc:sldMk cId="2089102305" sldId="319"/>
            <ac:spMk id="2" creationId="{00000000-0000-0000-0000-000000000000}"/>
          </ac:spMkLst>
        </pc:spChg>
        <pc:spChg chg="mod">
          <ac:chgData name="Saket Pitale" userId="b165ce06e6780399" providerId="LiveId" clId="{07EFD55D-77CF-4C7A-B5A7-04179BF9B762}" dt="2024-11-24T05:54:26.617" v="1730" actId="1076"/>
          <ac:spMkLst>
            <pc:docMk/>
            <pc:sldMk cId="2089102305" sldId="319"/>
            <ac:spMk id="7" creationId="{00000000-0000-0000-0000-000000000000}"/>
          </ac:spMkLst>
        </pc:spChg>
        <pc:spChg chg="mod">
          <ac:chgData name="Saket Pitale" userId="b165ce06e6780399" providerId="LiveId" clId="{07EFD55D-77CF-4C7A-B5A7-04179BF9B762}" dt="2024-11-24T05:54:10.640" v="1728" actId="1035"/>
          <ac:spMkLst>
            <pc:docMk/>
            <pc:sldMk cId="2089102305" sldId="319"/>
            <ac:spMk id="8" creationId="{00000000-0000-0000-0000-000000000000}"/>
          </ac:spMkLst>
        </pc:spChg>
        <pc:spChg chg="mod">
          <ac:chgData name="Saket Pitale" userId="b165ce06e6780399" providerId="LiveId" clId="{07EFD55D-77CF-4C7A-B5A7-04179BF9B762}" dt="2024-11-24T05:54:31.446" v="1743" actId="1037"/>
          <ac:spMkLst>
            <pc:docMk/>
            <pc:sldMk cId="2089102305" sldId="319"/>
            <ac:spMk id="9" creationId="{00000000-0000-0000-0000-000000000000}"/>
          </ac:spMkLst>
        </pc:spChg>
        <pc:spChg chg="mod">
          <ac:chgData name="Saket Pitale" userId="b165ce06e6780399" providerId="LiveId" clId="{07EFD55D-77CF-4C7A-B5A7-04179BF9B762}" dt="2024-11-24T05:53:56.989" v="1721" actId="1036"/>
          <ac:spMkLst>
            <pc:docMk/>
            <pc:sldMk cId="2089102305" sldId="319"/>
            <ac:spMk id="12" creationId="{00000000-0000-0000-0000-000000000000}"/>
          </ac:spMkLst>
        </pc:spChg>
        <pc:picChg chg="mod">
          <ac:chgData name="Saket Pitale" userId="b165ce06e6780399" providerId="LiveId" clId="{07EFD55D-77CF-4C7A-B5A7-04179BF9B762}" dt="2024-11-24T05:53:56.989" v="1721" actId="1036"/>
          <ac:picMkLst>
            <pc:docMk/>
            <pc:sldMk cId="2089102305" sldId="319"/>
            <ac:picMk id="10" creationId="{00000000-0000-0000-0000-000000000000}"/>
          </ac:picMkLst>
        </pc:picChg>
        <pc:picChg chg="mod">
          <ac:chgData name="Saket Pitale" userId="b165ce06e6780399" providerId="LiveId" clId="{07EFD55D-77CF-4C7A-B5A7-04179BF9B762}" dt="2024-11-24T05:54:31.446" v="1743" actId="1037"/>
          <ac:picMkLst>
            <pc:docMk/>
            <pc:sldMk cId="2089102305" sldId="319"/>
            <ac:picMk id="11" creationId="{00000000-0000-0000-0000-000000000000}"/>
          </ac:picMkLst>
        </pc:picChg>
      </pc:sldChg>
      <pc:sldChg chg="add del">
        <pc:chgData name="Saket Pitale" userId="b165ce06e6780399" providerId="LiveId" clId="{07EFD55D-77CF-4C7A-B5A7-04179BF9B762}" dt="2024-11-24T05:46:07.726" v="1635"/>
        <pc:sldMkLst>
          <pc:docMk/>
          <pc:sldMk cId="2314440206" sldId="319"/>
        </pc:sldMkLst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3864534634" sldId="319"/>
        </pc:sldMkLst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1017319524" sldId="320"/>
        </pc:sldMkLst>
      </pc:sldChg>
      <pc:sldChg chg="addSp delSp modSp add mod">
        <pc:chgData name="Saket Pitale" userId="b165ce06e6780399" providerId="LiveId" clId="{07EFD55D-77CF-4C7A-B5A7-04179BF9B762}" dt="2024-11-25T20:05:56.449" v="3260" actId="208"/>
        <pc:sldMkLst>
          <pc:docMk/>
          <pc:sldMk cId="1554945042" sldId="320"/>
        </pc:sldMkLst>
        <pc:spChg chg="add del mod">
          <ac:chgData name="Saket Pitale" userId="b165ce06e6780399" providerId="LiveId" clId="{07EFD55D-77CF-4C7A-B5A7-04179BF9B762}" dt="2024-11-25T20:04:52.538" v="3253" actId="478"/>
          <ac:spMkLst>
            <pc:docMk/>
            <pc:sldMk cId="1554945042" sldId="320"/>
            <ac:spMk id="2" creationId="{B3B215D8-80DB-DF7A-6370-C1FBDC530E52}"/>
          </ac:spMkLst>
        </pc:spChg>
        <pc:spChg chg="add del mod">
          <ac:chgData name="Saket Pitale" userId="b165ce06e6780399" providerId="LiveId" clId="{07EFD55D-77CF-4C7A-B5A7-04179BF9B762}" dt="2024-11-25T20:04:52.538" v="3253" actId="478"/>
          <ac:spMkLst>
            <pc:docMk/>
            <pc:sldMk cId="1554945042" sldId="320"/>
            <ac:spMk id="4" creationId="{4CF91F65-8348-3D6B-78F5-1571C1C355BC}"/>
          </ac:spMkLst>
        </pc:spChg>
        <pc:spChg chg="add del">
          <ac:chgData name="Saket Pitale" userId="b165ce06e6780399" providerId="LiveId" clId="{07EFD55D-77CF-4C7A-B5A7-04179BF9B762}" dt="2024-11-25T20:05:06.720" v="3254" actId="478"/>
          <ac:spMkLst>
            <pc:docMk/>
            <pc:sldMk cId="1554945042" sldId="320"/>
            <ac:spMk id="8" creationId="{005A7F3D-D29B-B8DE-8C28-10D8EFC8B356}"/>
          </ac:spMkLst>
        </pc:spChg>
        <pc:spChg chg="add del">
          <ac:chgData name="Saket Pitale" userId="b165ce06e6780399" providerId="LiveId" clId="{07EFD55D-77CF-4C7A-B5A7-04179BF9B762}" dt="2024-11-25T20:05:06.720" v="3254" actId="478"/>
          <ac:spMkLst>
            <pc:docMk/>
            <pc:sldMk cId="1554945042" sldId="320"/>
            <ac:spMk id="13" creationId="{BADE1616-9F6C-4108-16C0-5ABE949F51DC}"/>
          </ac:spMkLst>
        </pc:spChg>
        <pc:picChg chg="add mod">
          <ac:chgData name="Saket Pitale" userId="b165ce06e6780399" providerId="LiveId" clId="{07EFD55D-77CF-4C7A-B5A7-04179BF9B762}" dt="2024-11-25T20:05:56.449" v="3260" actId="208"/>
          <ac:picMkLst>
            <pc:docMk/>
            <pc:sldMk cId="1554945042" sldId="320"/>
            <ac:picMk id="6" creationId="{8A1C599F-5C43-3AED-9D44-A3B8DB50BD29}"/>
          </ac:picMkLst>
        </pc:picChg>
        <pc:picChg chg="add del">
          <ac:chgData name="Saket Pitale" userId="b165ce06e6780399" providerId="LiveId" clId="{07EFD55D-77CF-4C7A-B5A7-04179BF9B762}" dt="2024-11-25T20:05:06.720" v="3254" actId="478"/>
          <ac:picMkLst>
            <pc:docMk/>
            <pc:sldMk cId="1554945042" sldId="320"/>
            <ac:picMk id="10" creationId="{EA84E8E1-F756-0B1C-8083-812B2911C8D0}"/>
          </ac:picMkLst>
        </pc:picChg>
        <pc:picChg chg="add del">
          <ac:chgData name="Saket Pitale" userId="b165ce06e6780399" providerId="LiveId" clId="{07EFD55D-77CF-4C7A-B5A7-04179BF9B762}" dt="2024-11-25T20:05:06.720" v="3254" actId="478"/>
          <ac:picMkLst>
            <pc:docMk/>
            <pc:sldMk cId="1554945042" sldId="320"/>
            <ac:picMk id="12" creationId="{35F70E90-728E-B779-821B-F4B413948459}"/>
          </ac:picMkLst>
        </pc:picChg>
        <pc:picChg chg="add del">
          <ac:chgData name="Saket Pitale" userId="b165ce06e6780399" providerId="LiveId" clId="{07EFD55D-77CF-4C7A-B5A7-04179BF9B762}" dt="2024-11-25T20:05:06.720" v="3254" actId="478"/>
          <ac:picMkLst>
            <pc:docMk/>
            <pc:sldMk cId="1554945042" sldId="320"/>
            <ac:picMk id="15" creationId="{E3A6B398-55E8-1EE7-ABD6-A5A21A5A17FF}"/>
          </ac:picMkLst>
        </pc:picChg>
        <pc:picChg chg="add del">
          <ac:chgData name="Saket Pitale" userId="b165ce06e6780399" providerId="LiveId" clId="{07EFD55D-77CF-4C7A-B5A7-04179BF9B762}" dt="2024-11-25T20:05:06.720" v="3254" actId="478"/>
          <ac:picMkLst>
            <pc:docMk/>
            <pc:sldMk cId="1554945042" sldId="320"/>
            <ac:picMk id="17" creationId="{0CD48D42-DC14-BB29-B5BC-E2E7521C9694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415246920" sldId="321"/>
        </pc:sldMkLst>
      </pc:sldChg>
      <pc:sldChg chg="addSp delSp modSp add mod">
        <pc:chgData name="Saket Pitale" userId="b165ce06e6780399" providerId="LiveId" clId="{07EFD55D-77CF-4C7A-B5A7-04179BF9B762}" dt="2024-11-25T20:16:30.848" v="3644" actId="115"/>
        <pc:sldMkLst>
          <pc:docMk/>
          <pc:sldMk cId="504781243" sldId="321"/>
        </pc:sldMkLst>
        <pc:spChg chg="add mod">
          <ac:chgData name="Saket Pitale" userId="b165ce06e6780399" providerId="LiveId" clId="{07EFD55D-77CF-4C7A-B5A7-04179BF9B762}" dt="2024-11-25T20:16:15.791" v="3642" actId="1037"/>
          <ac:spMkLst>
            <pc:docMk/>
            <pc:sldMk cId="504781243" sldId="321"/>
            <ac:spMk id="5" creationId="{95A98970-BD63-60DC-0F8C-2904F03872BE}"/>
          </ac:spMkLst>
        </pc:spChg>
        <pc:spChg chg="add mod">
          <ac:chgData name="Saket Pitale" userId="b165ce06e6780399" providerId="LiveId" clId="{07EFD55D-77CF-4C7A-B5A7-04179BF9B762}" dt="2024-11-25T20:16:30.848" v="3644" actId="115"/>
          <ac:spMkLst>
            <pc:docMk/>
            <pc:sldMk cId="504781243" sldId="321"/>
            <ac:spMk id="7" creationId="{E061ED32-9ACA-A4D0-C980-381DEC4ED318}"/>
          </ac:spMkLst>
        </pc:spChg>
        <pc:spChg chg="add mod">
          <ac:chgData name="Saket Pitale" userId="b165ce06e6780399" providerId="LiveId" clId="{07EFD55D-77CF-4C7A-B5A7-04179BF9B762}" dt="2024-11-25T20:16:27.993" v="3643" actId="115"/>
          <ac:spMkLst>
            <pc:docMk/>
            <pc:sldMk cId="504781243" sldId="321"/>
            <ac:spMk id="8" creationId="{892D8233-07F4-3345-3FBC-9E4A3CD89B61}"/>
          </ac:spMkLst>
        </pc:spChg>
        <pc:picChg chg="add mod">
          <ac:chgData name="Saket Pitale" userId="b165ce06e6780399" providerId="LiveId" clId="{07EFD55D-77CF-4C7A-B5A7-04179BF9B762}" dt="2024-11-25T20:16:00.525" v="3640" actId="1035"/>
          <ac:picMkLst>
            <pc:docMk/>
            <pc:sldMk cId="504781243" sldId="321"/>
            <ac:picMk id="4" creationId="{2C0CF656-D60F-8402-35D5-9AD933C407BA}"/>
          </ac:picMkLst>
        </pc:picChg>
        <pc:picChg chg="del">
          <ac:chgData name="Saket Pitale" userId="b165ce06e6780399" providerId="LiveId" clId="{07EFD55D-77CF-4C7A-B5A7-04179BF9B762}" dt="2024-11-25T20:06:20.834" v="3262" actId="478"/>
          <ac:picMkLst>
            <pc:docMk/>
            <pc:sldMk cId="504781243" sldId="321"/>
            <ac:picMk id="6" creationId="{3715DE7A-A6AC-05D1-F78C-D9C897279FDB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122234011" sldId="322"/>
        </pc:sldMkLst>
      </pc:sldChg>
      <pc:sldChg chg="addSp delSp modSp add mod">
        <pc:chgData name="Saket Pitale" userId="b165ce06e6780399" providerId="LiveId" clId="{07EFD55D-77CF-4C7A-B5A7-04179BF9B762}" dt="2024-11-25T20:18:39.277" v="3664" actId="14100"/>
        <pc:sldMkLst>
          <pc:docMk/>
          <pc:sldMk cId="2828607438" sldId="322"/>
        </pc:sldMkLst>
        <pc:spChg chg="mod">
          <ac:chgData name="Saket Pitale" userId="b165ce06e6780399" providerId="LiveId" clId="{07EFD55D-77CF-4C7A-B5A7-04179BF9B762}" dt="2024-11-25T20:18:01.240" v="3658" actId="20577"/>
          <ac:spMkLst>
            <pc:docMk/>
            <pc:sldMk cId="2828607438" sldId="322"/>
            <ac:spMk id="2" creationId="{EEC9AE68-6FC0-2CCD-3953-CB95234DDEDA}"/>
          </ac:spMkLst>
        </pc:spChg>
        <pc:picChg chg="add mod">
          <ac:chgData name="Saket Pitale" userId="b165ce06e6780399" providerId="LiveId" clId="{07EFD55D-77CF-4C7A-B5A7-04179BF9B762}" dt="2024-11-25T20:18:39.277" v="3664" actId="14100"/>
          <ac:picMkLst>
            <pc:docMk/>
            <pc:sldMk cId="2828607438" sldId="322"/>
            <ac:picMk id="4" creationId="{A293F843-BC02-7E77-2071-A75944C8F053}"/>
          </ac:picMkLst>
        </pc:picChg>
        <pc:picChg chg="del">
          <ac:chgData name="Saket Pitale" userId="b165ce06e6780399" providerId="LiveId" clId="{07EFD55D-77CF-4C7A-B5A7-04179BF9B762}" dt="2024-11-25T20:17:41.063" v="3647" actId="478"/>
          <ac:picMkLst>
            <pc:docMk/>
            <pc:sldMk cId="2828607438" sldId="322"/>
            <ac:picMk id="6" creationId="{99225F9C-578A-C401-3BE3-0F54E6892929}"/>
          </ac:picMkLst>
        </pc:picChg>
      </pc:sldChg>
      <pc:sldChg chg="addSp delSp modSp add mod">
        <pc:chgData name="Saket Pitale" userId="b165ce06e6780399" providerId="LiveId" clId="{07EFD55D-77CF-4C7A-B5A7-04179BF9B762}" dt="2024-11-25T21:03:41.355" v="4199" actId="1035"/>
        <pc:sldMkLst>
          <pc:docMk/>
          <pc:sldMk cId="520222441" sldId="323"/>
        </pc:sldMkLst>
        <pc:spChg chg="mod">
          <ac:chgData name="Saket Pitale" userId="b165ce06e6780399" providerId="LiveId" clId="{07EFD55D-77CF-4C7A-B5A7-04179BF9B762}" dt="2024-11-25T20:19:06.044" v="3677" actId="20577"/>
          <ac:spMkLst>
            <pc:docMk/>
            <pc:sldMk cId="520222441" sldId="323"/>
            <ac:spMk id="2" creationId="{D4C46E0D-C0D1-6E48-FEB8-FB6140B7AFBA}"/>
          </ac:spMkLst>
        </pc:spChg>
        <pc:spChg chg="mod">
          <ac:chgData name="Saket Pitale" userId="b165ce06e6780399" providerId="LiveId" clId="{07EFD55D-77CF-4C7A-B5A7-04179BF9B762}" dt="2024-11-25T20:20:40.410" v="3733" actId="1038"/>
          <ac:spMkLst>
            <pc:docMk/>
            <pc:sldMk cId="520222441" sldId="323"/>
            <ac:spMk id="5" creationId="{C7A7B83F-10D9-0496-83C1-8D083E2BBB49}"/>
          </ac:spMkLst>
        </pc:spChg>
        <pc:spChg chg="mod">
          <ac:chgData name="Saket Pitale" userId="b165ce06e6780399" providerId="LiveId" clId="{07EFD55D-77CF-4C7A-B5A7-04179BF9B762}" dt="2024-11-25T20:24:56.935" v="3745" actId="404"/>
          <ac:spMkLst>
            <pc:docMk/>
            <pc:sldMk cId="520222441" sldId="323"/>
            <ac:spMk id="7" creationId="{9F179250-EFFD-7870-7C24-354D849E954A}"/>
          </ac:spMkLst>
        </pc:spChg>
        <pc:spChg chg="mod">
          <ac:chgData name="Saket Pitale" userId="b165ce06e6780399" providerId="LiveId" clId="{07EFD55D-77CF-4C7A-B5A7-04179BF9B762}" dt="2024-11-25T20:25:10.212" v="3774" actId="1036"/>
          <ac:spMkLst>
            <pc:docMk/>
            <pc:sldMk cId="520222441" sldId="323"/>
            <ac:spMk id="8" creationId="{ECFAB727-5CC8-57B5-D745-8E0A46BEEBDA}"/>
          </ac:spMkLst>
        </pc:spChg>
        <pc:picChg chg="add mod">
          <ac:chgData name="Saket Pitale" userId="b165ce06e6780399" providerId="LiveId" clId="{07EFD55D-77CF-4C7A-B5A7-04179BF9B762}" dt="2024-11-25T21:03:41.355" v="4199" actId="1035"/>
          <ac:picMkLst>
            <pc:docMk/>
            <pc:sldMk cId="520222441" sldId="323"/>
            <ac:picMk id="4" creationId="{183CEBF8-6689-F232-39A7-3F15ECFBC1B9}"/>
          </ac:picMkLst>
        </pc:picChg>
        <pc:picChg chg="del">
          <ac:chgData name="Saket Pitale" userId="b165ce06e6780399" providerId="LiveId" clId="{07EFD55D-77CF-4C7A-B5A7-04179BF9B762}" dt="2024-11-25T20:19:16.670" v="3678" actId="478"/>
          <ac:picMkLst>
            <pc:docMk/>
            <pc:sldMk cId="520222441" sldId="323"/>
            <ac:picMk id="4" creationId="{8F003355-020C-25F4-B479-5445392E2EAF}"/>
          </ac:picMkLst>
        </pc:picChg>
        <pc:picChg chg="add del mod">
          <ac:chgData name="Saket Pitale" userId="b165ce06e6780399" providerId="LiveId" clId="{07EFD55D-77CF-4C7A-B5A7-04179BF9B762}" dt="2024-11-25T21:02:34.113" v="4187" actId="478"/>
          <ac:picMkLst>
            <pc:docMk/>
            <pc:sldMk cId="520222441" sldId="323"/>
            <ac:picMk id="6" creationId="{8997DC96-5C03-B415-531A-4BB02893FF58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3241142868" sldId="323"/>
        </pc:sldMkLst>
      </pc:sldChg>
      <pc:sldChg chg="addSp delSp modSp add mod">
        <pc:chgData name="Saket Pitale" userId="b165ce06e6780399" providerId="LiveId" clId="{07EFD55D-77CF-4C7A-B5A7-04179BF9B762}" dt="2024-11-25T20:27:26.270" v="3805" actId="1036"/>
        <pc:sldMkLst>
          <pc:docMk/>
          <pc:sldMk cId="368696357" sldId="324"/>
        </pc:sldMkLst>
        <pc:spChg chg="mod">
          <ac:chgData name="Saket Pitale" userId="b165ce06e6780399" providerId="LiveId" clId="{07EFD55D-77CF-4C7A-B5A7-04179BF9B762}" dt="2024-11-25T20:26:45.643" v="3789" actId="20577"/>
          <ac:spMkLst>
            <pc:docMk/>
            <pc:sldMk cId="368696357" sldId="324"/>
            <ac:spMk id="2" creationId="{6C3B4421-2EC8-6245-8D74-7552AD3801AE}"/>
          </ac:spMkLst>
        </pc:spChg>
        <pc:picChg chg="add mod">
          <ac:chgData name="Saket Pitale" userId="b165ce06e6780399" providerId="LiveId" clId="{07EFD55D-77CF-4C7A-B5A7-04179BF9B762}" dt="2024-11-25T20:27:26.270" v="3805" actId="1036"/>
          <ac:picMkLst>
            <pc:docMk/>
            <pc:sldMk cId="368696357" sldId="324"/>
            <ac:picMk id="3" creationId="{49F1C0E2-FB62-02B4-D25A-498339B2BC42}"/>
          </ac:picMkLst>
        </pc:picChg>
        <pc:picChg chg="del">
          <ac:chgData name="Saket Pitale" userId="b165ce06e6780399" providerId="LiveId" clId="{07EFD55D-77CF-4C7A-B5A7-04179BF9B762}" dt="2024-11-25T20:26:58.264" v="3790" actId="478"/>
          <ac:picMkLst>
            <pc:docMk/>
            <pc:sldMk cId="368696357" sldId="324"/>
            <ac:picMk id="4" creationId="{B6007711-29F5-AC11-9375-062AC9812FF2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2800453826" sldId="324"/>
        </pc:sldMkLst>
      </pc:sldChg>
      <pc:sldChg chg="addSp delSp modSp add mod replId">
        <pc:chgData name="Saket Pitale" userId="b165ce06e6780399" providerId="LiveId" clId="{07EFD55D-77CF-4C7A-B5A7-04179BF9B762}" dt="2024-11-25T20:30:54.429" v="3848" actId="20577"/>
        <pc:sldMkLst>
          <pc:docMk/>
          <pc:sldMk cId="2703166543" sldId="325"/>
        </pc:sldMkLst>
        <pc:spChg chg="mod">
          <ac:chgData name="Saket Pitale" userId="b165ce06e6780399" providerId="LiveId" clId="{07EFD55D-77CF-4C7A-B5A7-04179BF9B762}" dt="2024-11-25T20:30:54.429" v="3848" actId="20577"/>
          <ac:spMkLst>
            <pc:docMk/>
            <pc:sldMk cId="2703166543" sldId="325"/>
            <ac:spMk id="2" creationId="{9BD091E0-C866-50A5-5B62-0639ABC6B080}"/>
          </ac:spMkLst>
        </pc:spChg>
        <pc:spChg chg="mod">
          <ac:chgData name="Saket Pitale" userId="b165ce06e6780399" providerId="LiveId" clId="{07EFD55D-77CF-4C7A-B5A7-04179BF9B762}" dt="2024-11-25T20:29:15.144" v="3823" actId="14100"/>
          <ac:spMkLst>
            <pc:docMk/>
            <pc:sldMk cId="2703166543" sldId="325"/>
            <ac:spMk id="5" creationId="{ADF73F2A-BAD7-018F-550B-676576F20A3C}"/>
          </ac:spMkLst>
        </pc:spChg>
        <pc:spChg chg="mod">
          <ac:chgData name="Saket Pitale" userId="b165ce06e6780399" providerId="LiveId" clId="{07EFD55D-77CF-4C7A-B5A7-04179BF9B762}" dt="2024-11-25T20:30:12.747" v="3829" actId="207"/>
          <ac:spMkLst>
            <pc:docMk/>
            <pc:sldMk cId="2703166543" sldId="325"/>
            <ac:spMk id="7" creationId="{1E8E2F09-789E-37D9-1CE7-E802A098D265}"/>
          </ac:spMkLst>
        </pc:spChg>
        <pc:spChg chg="mod">
          <ac:chgData name="Saket Pitale" userId="b165ce06e6780399" providerId="LiveId" clId="{07EFD55D-77CF-4C7A-B5A7-04179BF9B762}" dt="2024-11-25T20:30:39.154" v="3836" actId="207"/>
          <ac:spMkLst>
            <pc:docMk/>
            <pc:sldMk cId="2703166543" sldId="325"/>
            <ac:spMk id="8" creationId="{0E71281F-006F-7172-5C4F-1B6E349F07B2}"/>
          </ac:spMkLst>
        </pc:spChg>
        <pc:picChg chg="add mod">
          <ac:chgData name="Saket Pitale" userId="b165ce06e6780399" providerId="LiveId" clId="{07EFD55D-77CF-4C7A-B5A7-04179BF9B762}" dt="2024-11-25T20:29:20.159" v="3824" actId="1035"/>
          <ac:picMkLst>
            <pc:docMk/>
            <pc:sldMk cId="2703166543" sldId="325"/>
            <ac:picMk id="4" creationId="{2C85C09E-A4ED-E02A-7A18-6C4EBA79FE02}"/>
          </ac:picMkLst>
        </pc:picChg>
        <pc:picChg chg="del">
          <ac:chgData name="Saket Pitale" userId="b165ce06e6780399" providerId="LiveId" clId="{07EFD55D-77CF-4C7A-B5A7-04179BF9B762}" dt="2024-11-25T20:28:36.535" v="3806" actId="478"/>
          <ac:picMkLst>
            <pc:docMk/>
            <pc:sldMk cId="2703166543" sldId="325"/>
            <ac:picMk id="6" creationId="{A64B2482-9247-BA97-B651-E35D60BFA0E3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4170464124" sldId="325"/>
        </pc:sldMkLst>
      </pc:sldChg>
      <pc:sldChg chg="addSp delSp modSp add mod">
        <pc:chgData name="Saket Pitale" userId="b165ce06e6780399" providerId="LiveId" clId="{07EFD55D-77CF-4C7A-B5A7-04179BF9B762}" dt="2024-11-25T20:32:55.161" v="3884" actId="208"/>
        <pc:sldMkLst>
          <pc:docMk/>
          <pc:sldMk cId="392077494" sldId="326"/>
        </pc:sldMkLst>
        <pc:spChg chg="mod">
          <ac:chgData name="Saket Pitale" userId="b165ce06e6780399" providerId="LiveId" clId="{07EFD55D-77CF-4C7A-B5A7-04179BF9B762}" dt="2024-11-25T20:32:00.831" v="3862" actId="20577"/>
          <ac:spMkLst>
            <pc:docMk/>
            <pc:sldMk cId="392077494" sldId="326"/>
            <ac:spMk id="2" creationId="{BCE45162-1562-5D98-A9AC-A2CB84CC0B69}"/>
          </ac:spMkLst>
        </pc:spChg>
        <pc:picChg chg="del">
          <ac:chgData name="Saket Pitale" userId="b165ce06e6780399" providerId="LiveId" clId="{07EFD55D-77CF-4C7A-B5A7-04179BF9B762}" dt="2024-11-25T20:32:12.921" v="3875" actId="478"/>
          <ac:picMkLst>
            <pc:docMk/>
            <pc:sldMk cId="392077494" sldId="326"/>
            <ac:picMk id="3" creationId="{27B966D4-35D8-43D2-5BBE-3E31FFB75761}"/>
          </ac:picMkLst>
        </pc:picChg>
        <pc:picChg chg="add mod">
          <ac:chgData name="Saket Pitale" userId="b165ce06e6780399" providerId="LiveId" clId="{07EFD55D-77CF-4C7A-B5A7-04179BF9B762}" dt="2024-11-25T20:32:55.161" v="3884" actId="208"/>
          <ac:picMkLst>
            <pc:docMk/>
            <pc:sldMk cId="392077494" sldId="326"/>
            <ac:picMk id="4" creationId="{E667D468-F573-67B0-4A93-9A18AB873B72}"/>
          </ac:picMkLst>
        </pc:picChg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1023092022" sldId="326"/>
        </pc:sldMkLst>
      </pc:sldChg>
      <pc:sldChg chg="del">
        <pc:chgData name="Saket Pitale" userId="b165ce06e6780399" providerId="LiveId" clId="{07EFD55D-77CF-4C7A-B5A7-04179BF9B762}" dt="2024-11-22T12:26:06.796" v="0" actId="47"/>
        <pc:sldMkLst>
          <pc:docMk/>
          <pc:sldMk cId="1381981580" sldId="327"/>
        </pc:sldMkLst>
      </pc:sldChg>
      <pc:sldChg chg="addSp delSp modSp add mod">
        <pc:chgData name="Saket Pitale" userId="b165ce06e6780399" providerId="LiveId" clId="{07EFD55D-77CF-4C7A-B5A7-04179BF9B762}" dt="2024-11-25T20:36:03.076" v="3906" actId="207"/>
        <pc:sldMkLst>
          <pc:docMk/>
          <pc:sldMk cId="3164903006" sldId="327"/>
        </pc:sldMkLst>
        <pc:spChg chg="mod">
          <ac:chgData name="Saket Pitale" userId="b165ce06e6780399" providerId="LiveId" clId="{07EFD55D-77CF-4C7A-B5A7-04179BF9B762}" dt="2024-11-25T20:32:07.422" v="3874" actId="20577"/>
          <ac:spMkLst>
            <pc:docMk/>
            <pc:sldMk cId="3164903006" sldId="327"/>
            <ac:spMk id="2" creationId="{14F44FD4-BC5A-B0ED-646C-5A2865F648B8}"/>
          </ac:spMkLst>
        </pc:spChg>
        <pc:spChg chg="mod">
          <ac:chgData name="Saket Pitale" userId="b165ce06e6780399" providerId="LiveId" clId="{07EFD55D-77CF-4C7A-B5A7-04179BF9B762}" dt="2024-11-25T20:34:49.668" v="3894" actId="14100"/>
          <ac:spMkLst>
            <pc:docMk/>
            <pc:sldMk cId="3164903006" sldId="327"/>
            <ac:spMk id="5" creationId="{4350F847-4833-EF0A-494B-A2FBB2352C18}"/>
          </ac:spMkLst>
        </pc:spChg>
        <pc:spChg chg="mod">
          <ac:chgData name="Saket Pitale" userId="b165ce06e6780399" providerId="LiveId" clId="{07EFD55D-77CF-4C7A-B5A7-04179BF9B762}" dt="2024-11-25T20:35:36.198" v="3900" actId="207"/>
          <ac:spMkLst>
            <pc:docMk/>
            <pc:sldMk cId="3164903006" sldId="327"/>
            <ac:spMk id="7" creationId="{7119E741-10D5-2075-9829-C0EBBBD73E18}"/>
          </ac:spMkLst>
        </pc:spChg>
        <pc:spChg chg="mod">
          <ac:chgData name="Saket Pitale" userId="b165ce06e6780399" providerId="LiveId" clId="{07EFD55D-77CF-4C7A-B5A7-04179BF9B762}" dt="2024-11-25T20:36:03.076" v="3906" actId="207"/>
          <ac:spMkLst>
            <pc:docMk/>
            <pc:sldMk cId="3164903006" sldId="327"/>
            <ac:spMk id="8" creationId="{48FA4C91-0A65-D273-4B45-D4A70866074A}"/>
          </ac:spMkLst>
        </pc:spChg>
        <pc:picChg chg="del">
          <ac:chgData name="Saket Pitale" userId="b165ce06e6780399" providerId="LiveId" clId="{07EFD55D-77CF-4C7A-B5A7-04179BF9B762}" dt="2024-11-25T20:34:07.767" v="3885" actId="478"/>
          <ac:picMkLst>
            <pc:docMk/>
            <pc:sldMk cId="3164903006" sldId="327"/>
            <ac:picMk id="4" creationId="{6E9A4CE7-66A9-9D8D-5B95-CF2288835A0D}"/>
          </ac:picMkLst>
        </pc:picChg>
        <pc:picChg chg="add mod">
          <ac:chgData name="Saket Pitale" userId="b165ce06e6780399" providerId="LiveId" clId="{07EFD55D-77CF-4C7A-B5A7-04179BF9B762}" dt="2024-11-25T20:35:22.632" v="3895" actId="1076"/>
          <ac:picMkLst>
            <pc:docMk/>
            <pc:sldMk cId="3164903006" sldId="327"/>
            <ac:picMk id="6" creationId="{FD21EC2C-C176-4612-3FDC-823AC61F9DB8}"/>
          </ac:picMkLst>
        </pc:picChg>
      </pc:sldChg>
      <pc:sldChg chg="addSp delSp modSp add mod">
        <pc:chgData name="Saket Pitale" userId="b165ce06e6780399" providerId="LiveId" clId="{07EFD55D-77CF-4C7A-B5A7-04179BF9B762}" dt="2024-11-25T20:47:41.180" v="4057" actId="20577"/>
        <pc:sldMkLst>
          <pc:docMk/>
          <pc:sldMk cId="2220246476" sldId="328"/>
        </pc:sldMkLst>
        <pc:spChg chg="mod">
          <ac:chgData name="Saket Pitale" userId="b165ce06e6780399" providerId="LiveId" clId="{07EFD55D-77CF-4C7A-B5A7-04179BF9B762}" dt="2024-11-25T20:47:41.180" v="4057" actId="20577"/>
          <ac:spMkLst>
            <pc:docMk/>
            <pc:sldMk cId="2220246476" sldId="328"/>
            <ac:spMk id="2" creationId="{94E4DC18-3DEF-A58D-3964-0D7B54A2E6E7}"/>
          </ac:spMkLst>
        </pc:spChg>
        <pc:picChg chg="del">
          <ac:chgData name="Saket Pitale" userId="b165ce06e6780399" providerId="LiveId" clId="{07EFD55D-77CF-4C7A-B5A7-04179BF9B762}" dt="2024-11-25T20:39:30.045" v="3915" actId="478"/>
          <ac:picMkLst>
            <pc:docMk/>
            <pc:sldMk cId="2220246476" sldId="328"/>
            <ac:picMk id="4" creationId="{65D080D0-B808-6789-9CC1-EE83CE2EAB03}"/>
          </ac:picMkLst>
        </pc:picChg>
        <pc:picChg chg="add mod">
          <ac:chgData name="Saket Pitale" userId="b165ce06e6780399" providerId="LiveId" clId="{07EFD55D-77CF-4C7A-B5A7-04179BF9B762}" dt="2024-11-25T20:47:32.666" v="4039" actId="1035"/>
          <ac:picMkLst>
            <pc:docMk/>
            <pc:sldMk cId="2220246476" sldId="328"/>
            <ac:picMk id="5" creationId="{ED4D1BA4-B909-039D-2E5B-898FCAF16BA3}"/>
          </ac:picMkLst>
        </pc:picChg>
        <pc:picChg chg="add mod modCrop">
          <ac:chgData name="Saket Pitale" userId="b165ce06e6780399" providerId="LiveId" clId="{07EFD55D-77CF-4C7A-B5A7-04179BF9B762}" dt="2024-11-25T20:47:32.666" v="4039" actId="1035"/>
          <ac:picMkLst>
            <pc:docMk/>
            <pc:sldMk cId="2220246476" sldId="328"/>
            <ac:picMk id="6" creationId="{1DE57502-5DEB-828D-3280-426665F0FA16}"/>
          </ac:picMkLst>
        </pc:picChg>
      </pc:sldChg>
      <pc:sldChg chg="addSp delSp modSp add mod">
        <pc:chgData name="Saket Pitale" userId="b165ce06e6780399" providerId="LiveId" clId="{07EFD55D-77CF-4C7A-B5A7-04179BF9B762}" dt="2024-11-25T20:47:51.836" v="4059"/>
        <pc:sldMkLst>
          <pc:docMk/>
          <pc:sldMk cId="3754515730" sldId="329"/>
        </pc:sldMkLst>
        <pc:spChg chg="mod">
          <ac:chgData name="Saket Pitale" userId="b165ce06e6780399" providerId="LiveId" clId="{07EFD55D-77CF-4C7A-B5A7-04179BF9B762}" dt="2024-11-25T20:47:51.836" v="4059"/>
          <ac:spMkLst>
            <pc:docMk/>
            <pc:sldMk cId="3754515730" sldId="329"/>
            <ac:spMk id="2" creationId="{93B90446-159B-C3EE-28DC-46E62B74042A}"/>
          </ac:spMkLst>
        </pc:spChg>
        <pc:spChg chg="mod">
          <ac:chgData name="Saket Pitale" userId="b165ce06e6780399" providerId="LiveId" clId="{07EFD55D-77CF-4C7A-B5A7-04179BF9B762}" dt="2024-11-25T20:41:28.832" v="3938" actId="14100"/>
          <ac:spMkLst>
            <pc:docMk/>
            <pc:sldMk cId="3754515730" sldId="329"/>
            <ac:spMk id="5" creationId="{1E6FE7AC-DFCD-8D45-EE06-E5DF568CD7EF}"/>
          </ac:spMkLst>
        </pc:spChg>
        <pc:spChg chg="mod">
          <ac:chgData name="Saket Pitale" userId="b165ce06e6780399" providerId="LiveId" clId="{07EFD55D-77CF-4C7A-B5A7-04179BF9B762}" dt="2024-11-25T20:42:04.208" v="3947" actId="207"/>
          <ac:spMkLst>
            <pc:docMk/>
            <pc:sldMk cId="3754515730" sldId="329"/>
            <ac:spMk id="7" creationId="{F5A283D3-D168-53B2-0337-0AD11F15D6B1}"/>
          </ac:spMkLst>
        </pc:spChg>
        <pc:spChg chg="mod">
          <ac:chgData name="Saket Pitale" userId="b165ce06e6780399" providerId="LiveId" clId="{07EFD55D-77CF-4C7A-B5A7-04179BF9B762}" dt="2024-11-25T20:42:28.109" v="3953" actId="207"/>
          <ac:spMkLst>
            <pc:docMk/>
            <pc:sldMk cId="3754515730" sldId="329"/>
            <ac:spMk id="8" creationId="{696E3679-A5B1-B3AC-0AA4-4D60ECFC235D}"/>
          </ac:spMkLst>
        </pc:spChg>
        <pc:picChg chg="add mod">
          <ac:chgData name="Saket Pitale" userId="b165ce06e6780399" providerId="LiveId" clId="{07EFD55D-77CF-4C7A-B5A7-04179BF9B762}" dt="2024-11-25T20:41:42.764" v="3942" actId="14100"/>
          <ac:picMkLst>
            <pc:docMk/>
            <pc:sldMk cId="3754515730" sldId="329"/>
            <ac:picMk id="4" creationId="{677024CB-5B8B-BAF8-0A27-C3BC529ACA3D}"/>
          </ac:picMkLst>
        </pc:picChg>
        <pc:picChg chg="del">
          <ac:chgData name="Saket Pitale" userId="b165ce06e6780399" providerId="LiveId" clId="{07EFD55D-77CF-4C7A-B5A7-04179BF9B762}" dt="2024-11-25T20:40:59.584" v="3930" actId="478"/>
          <ac:picMkLst>
            <pc:docMk/>
            <pc:sldMk cId="3754515730" sldId="329"/>
            <ac:picMk id="6" creationId="{B3C5F7C2-37F1-69CF-F1F3-2EC75284A37B}"/>
          </ac:picMkLst>
        </pc:picChg>
        <pc:picChg chg="add mod">
          <ac:chgData name="Saket Pitale" userId="b165ce06e6780399" providerId="LiveId" clId="{07EFD55D-77CF-4C7A-B5A7-04179BF9B762}" dt="2024-11-25T20:47:24.491" v="4018"/>
          <ac:picMkLst>
            <pc:docMk/>
            <pc:sldMk cId="3754515730" sldId="329"/>
            <ac:picMk id="9" creationId="{5F09383A-4AB4-66E8-AE59-4ECA9B582CE0}"/>
          </ac:picMkLst>
        </pc:picChg>
      </pc:sldChg>
      <pc:sldChg chg="addSp delSp modSp add mod">
        <pc:chgData name="Saket Pitale" userId="b165ce06e6780399" providerId="LiveId" clId="{07EFD55D-77CF-4C7A-B5A7-04179BF9B762}" dt="2024-11-25T20:51:35.516" v="4077" actId="1076"/>
        <pc:sldMkLst>
          <pc:docMk/>
          <pc:sldMk cId="378058202" sldId="330"/>
        </pc:sldMkLst>
        <pc:spChg chg="mod">
          <ac:chgData name="Saket Pitale" userId="b165ce06e6780399" providerId="LiveId" clId="{07EFD55D-77CF-4C7A-B5A7-04179BF9B762}" dt="2024-11-25T20:42:47.116" v="3964" actId="20577"/>
          <ac:spMkLst>
            <pc:docMk/>
            <pc:sldMk cId="378058202" sldId="330"/>
            <ac:spMk id="2" creationId="{2F7EE468-0360-CEBA-A028-ACC13EA2F8FD}"/>
          </ac:spMkLst>
        </pc:spChg>
        <pc:picChg chg="add mod modCrop">
          <ac:chgData name="Saket Pitale" userId="b165ce06e6780399" providerId="LiveId" clId="{07EFD55D-77CF-4C7A-B5A7-04179BF9B762}" dt="2024-11-25T20:51:35.516" v="4077" actId="1076"/>
          <ac:picMkLst>
            <pc:docMk/>
            <pc:sldMk cId="378058202" sldId="330"/>
            <ac:picMk id="4" creationId="{A5919C85-8BDC-4FA4-5CEB-9BF6493C1487}"/>
          </ac:picMkLst>
        </pc:picChg>
        <pc:picChg chg="del">
          <ac:chgData name="Saket Pitale" userId="b165ce06e6780399" providerId="LiveId" clId="{07EFD55D-77CF-4C7A-B5A7-04179BF9B762}" dt="2024-11-25T20:43:13.473" v="3965" actId="478"/>
          <ac:picMkLst>
            <pc:docMk/>
            <pc:sldMk cId="378058202" sldId="330"/>
            <ac:picMk id="5" creationId="{9184FEA1-76D6-8A14-ACB7-39C76C719E48}"/>
          </ac:picMkLst>
        </pc:picChg>
        <pc:picChg chg="add del mod">
          <ac:chgData name="Saket Pitale" userId="b165ce06e6780399" providerId="LiveId" clId="{07EFD55D-77CF-4C7A-B5A7-04179BF9B762}" dt="2024-11-25T20:47:18.832" v="4016" actId="478"/>
          <ac:picMkLst>
            <pc:docMk/>
            <pc:sldMk cId="378058202" sldId="330"/>
            <ac:picMk id="7" creationId="{1A544757-BC55-915E-26AB-13FFE826194F}"/>
          </ac:picMkLst>
        </pc:picChg>
      </pc:sldChg>
      <pc:sldChg chg="addSp delSp modSp add mod">
        <pc:chgData name="Saket Pitale" userId="b165ce06e6780399" providerId="LiveId" clId="{07EFD55D-77CF-4C7A-B5A7-04179BF9B762}" dt="2024-11-25T20:53:37.427" v="4119" actId="1035"/>
        <pc:sldMkLst>
          <pc:docMk/>
          <pc:sldMk cId="3541606613" sldId="331"/>
        </pc:sldMkLst>
        <pc:spChg chg="mod">
          <ac:chgData name="Saket Pitale" userId="b165ce06e6780399" providerId="LiveId" clId="{07EFD55D-77CF-4C7A-B5A7-04179BF9B762}" dt="2024-11-25T20:48:40.138" v="4071" actId="20577"/>
          <ac:spMkLst>
            <pc:docMk/>
            <pc:sldMk cId="3541606613" sldId="331"/>
            <ac:spMk id="2" creationId="{7665F2EF-5722-C4FE-68B1-0F1DF9302F2B}"/>
          </ac:spMkLst>
        </pc:spChg>
        <pc:spChg chg="mod">
          <ac:chgData name="Saket Pitale" userId="b165ce06e6780399" providerId="LiveId" clId="{07EFD55D-77CF-4C7A-B5A7-04179BF9B762}" dt="2024-11-25T20:52:59.026" v="4095" actId="20577"/>
          <ac:spMkLst>
            <pc:docMk/>
            <pc:sldMk cId="3541606613" sldId="331"/>
            <ac:spMk id="7" creationId="{F8D8D848-8A84-1903-22B3-CCB00163E9DB}"/>
          </ac:spMkLst>
        </pc:spChg>
        <pc:spChg chg="mod">
          <ac:chgData name="Saket Pitale" userId="b165ce06e6780399" providerId="LiveId" clId="{07EFD55D-77CF-4C7A-B5A7-04179BF9B762}" dt="2024-11-25T20:53:37.427" v="4119" actId="1035"/>
          <ac:spMkLst>
            <pc:docMk/>
            <pc:sldMk cId="3541606613" sldId="331"/>
            <ac:spMk id="8" creationId="{3E43A776-1BF4-B5C4-E486-AE5DC4A1DC8F}"/>
          </ac:spMkLst>
        </pc:spChg>
        <pc:picChg chg="del">
          <ac:chgData name="Saket Pitale" userId="b165ce06e6780399" providerId="LiveId" clId="{07EFD55D-77CF-4C7A-B5A7-04179BF9B762}" dt="2024-11-25T20:51:39.908" v="4078" actId="478"/>
          <ac:picMkLst>
            <pc:docMk/>
            <pc:sldMk cId="3541606613" sldId="331"/>
            <ac:picMk id="4" creationId="{7F65016B-AB87-51A9-D6DA-C9A51C839F73}"/>
          </ac:picMkLst>
        </pc:picChg>
        <pc:picChg chg="add del mod">
          <ac:chgData name="Saket Pitale" userId="b165ce06e6780399" providerId="LiveId" clId="{07EFD55D-77CF-4C7A-B5A7-04179BF9B762}" dt="2024-11-25T20:47:22.470" v="4017" actId="21"/>
          <ac:picMkLst>
            <pc:docMk/>
            <pc:sldMk cId="3541606613" sldId="331"/>
            <ac:picMk id="6" creationId="{5F09383A-4AB4-66E8-AE59-4ECA9B582CE0}"/>
          </ac:picMkLst>
        </pc:picChg>
        <pc:picChg chg="add mod">
          <ac:chgData name="Saket Pitale" userId="b165ce06e6780399" providerId="LiveId" clId="{07EFD55D-77CF-4C7A-B5A7-04179BF9B762}" dt="2024-11-25T20:52:22.866" v="4089" actId="14100"/>
          <ac:picMkLst>
            <pc:docMk/>
            <pc:sldMk cId="3541606613" sldId="331"/>
            <ac:picMk id="10" creationId="{91FB458F-ACBA-DC61-065B-B52B3775ABA2}"/>
          </ac:picMkLst>
        </pc:picChg>
      </pc:sldChg>
      <pc:sldChg chg="addSp delSp modSp add mod">
        <pc:chgData name="Saket Pitale" userId="b165ce06e6780399" providerId="LiveId" clId="{07EFD55D-77CF-4C7A-B5A7-04179BF9B762}" dt="2024-11-25T20:57:26.415" v="4186" actId="1076"/>
        <pc:sldMkLst>
          <pc:docMk/>
          <pc:sldMk cId="4250823154" sldId="332"/>
        </pc:sldMkLst>
        <pc:spChg chg="mod">
          <ac:chgData name="Saket Pitale" userId="b165ce06e6780399" providerId="LiveId" clId="{07EFD55D-77CF-4C7A-B5A7-04179BF9B762}" dt="2024-11-25T20:57:26.415" v="4186" actId="1076"/>
          <ac:spMkLst>
            <pc:docMk/>
            <pc:sldMk cId="4250823154" sldId="332"/>
            <ac:spMk id="2" creationId="{10B90A97-72A0-FF06-2FD0-99C0E5633836}"/>
          </ac:spMkLst>
        </pc:spChg>
        <pc:spChg chg="add del mod">
          <ac:chgData name="Saket Pitale" userId="b165ce06e6780399" providerId="LiveId" clId="{07EFD55D-77CF-4C7A-B5A7-04179BF9B762}" dt="2024-11-25T20:56:54.232" v="4156" actId="478"/>
          <ac:spMkLst>
            <pc:docMk/>
            <pc:sldMk cId="4250823154" sldId="332"/>
            <ac:spMk id="4" creationId="{CB3DA7B6-0FEF-E991-9063-D6B2E4247394}"/>
          </ac:spMkLst>
        </pc:spChg>
        <pc:spChg chg="del">
          <ac:chgData name="Saket Pitale" userId="b165ce06e6780399" providerId="LiveId" clId="{07EFD55D-77CF-4C7A-B5A7-04179BF9B762}" dt="2024-11-25T20:56:50.571" v="4155" actId="478"/>
          <ac:spMkLst>
            <pc:docMk/>
            <pc:sldMk cId="4250823154" sldId="332"/>
            <ac:spMk id="176" creationId="{709797FF-FA3C-7F35-43A4-BE9866F71FF2}"/>
          </ac:spMkLst>
        </pc:spChg>
      </pc:sldChg>
      <pc:sldMasterChg chg="add del addSldLayout delSldLayout">
        <pc:chgData name="Saket Pitale" userId="b165ce06e6780399" providerId="LiveId" clId="{07EFD55D-77CF-4C7A-B5A7-04179BF9B762}" dt="2024-11-22T12:29:36.193" v="42" actId="47"/>
        <pc:sldMasterMkLst>
          <pc:docMk/>
          <pc:sldMasterMk cId="0" sldId="2147483675"/>
        </pc:sldMasterMkLst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48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49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0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1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2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3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4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5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6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7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8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59"/>
          </pc:sldLayoutMkLst>
        </pc:sldLayoutChg>
        <pc:sldLayoutChg chg="add del">
          <pc:chgData name="Saket Pitale" userId="b165ce06e6780399" providerId="LiveId" clId="{07EFD55D-77CF-4C7A-B5A7-04179BF9B762}" dt="2024-11-22T12:29:36.193" v="42" actId="47"/>
          <pc:sldLayoutMkLst>
            <pc:docMk/>
            <pc:sldMasterMk cId="0" sldId="2147483675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12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9A2F599C-5A71-4713-DB0D-8659656B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>
            <a:extLst>
              <a:ext uri="{FF2B5EF4-FFF2-40B4-BE49-F238E27FC236}">
                <a16:creationId xmlns:a16="http://schemas.microsoft.com/office/drawing/2014/main" id="{25FE3ED8-91DD-E26E-4CF1-D831B1CD2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>
            <a:extLst>
              <a:ext uri="{FF2B5EF4-FFF2-40B4-BE49-F238E27FC236}">
                <a16:creationId xmlns:a16="http://schemas.microsoft.com/office/drawing/2014/main" id="{3DF31FCB-89B0-FF96-A22C-5015BB8A3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40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7899B004-B2E5-C216-FFFF-6A268FFC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>
            <a:extLst>
              <a:ext uri="{FF2B5EF4-FFF2-40B4-BE49-F238E27FC236}">
                <a16:creationId xmlns:a16="http://schemas.microsoft.com/office/drawing/2014/main" id="{BF7625CC-2716-542D-F2E2-6255AF87B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>
            <a:extLst>
              <a:ext uri="{FF2B5EF4-FFF2-40B4-BE49-F238E27FC236}">
                <a16:creationId xmlns:a16="http://schemas.microsoft.com/office/drawing/2014/main" id="{FBB15A40-C13D-6B93-FBFE-EC9AB4206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27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FB7BC80D-9486-75F5-9AE4-730145259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>
            <a:extLst>
              <a:ext uri="{FF2B5EF4-FFF2-40B4-BE49-F238E27FC236}">
                <a16:creationId xmlns:a16="http://schemas.microsoft.com/office/drawing/2014/main" id="{51AE004A-F4DA-5D1F-519A-6C75D9B31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>
            <a:extLst>
              <a:ext uri="{FF2B5EF4-FFF2-40B4-BE49-F238E27FC236}">
                <a16:creationId xmlns:a16="http://schemas.microsoft.com/office/drawing/2014/main" id="{C7A2AED2-11EF-B008-15F1-B17FB2284C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47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99" name="Google Shape;99;p16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" name="Google Shape;102;p16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6"/>
          <p:cNvGrpSpPr/>
          <p:nvPr/>
        </p:nvGrpSpPr>
        <p:grpSpPr>
          <a:xfrm>
            <a:off x="2844800" y="6553201"/>
            <a:ext cx="9347201" cy="45719"/>
            <a:chOff x="1905000" y="6553200"/>
            <a:chExt cx="7010400" cy="45719"/>
          </a:xfrm>
        </p:grpSpPr>
        <p:sp>
          <p:nvSpPr>
            <p:cNvPr id="104" name="Google Shape;104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0" y="1295401"/>
            <a:ext cx="9347201" cy="45719"/>
            <a:chOff x="1905000" y="6553200"/>
            <a:chExt cx="7010400" cy="45719"/>
          </a:xfrm>
        </p:grpSpPr>
        <p:sp>
          <p:nvSpPr>
            <p:cNvPr id="108" name="Google Shape;108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0" y="6554056"/>
            <a:ext cx="12192000" cy="30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815" y="6554055"/>
            <a:ext cx="12180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2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 txBox="1"/>
          <p:nvPr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8" name="Google Shape;28;p2"/>
          <p:cNvSpPr txBox="1"/>
          <p:nvPr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5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4368960" y="6596280"/>
            <a:ext cx="7822080" cy="25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2778480" y="6550560"/>
            <a:ext cx="9412560" cy="47520"/>
            <a:chOff x="2778480" y="6550560"/>
            <a:chExt cx="9412560" cy="47520"/>
          </a:xfrm>
        </p:grpSpPr>
        <p:sp>
          <p:nvSpPr>
            <p:cNvPr id="83" name="Google Shape;83;p15"/>
            <p:cNvSpPr/>
            <p:nvPr/>
          </p:nvSpPr>
          <p:spPr>
            <a:xfrm>
              <a:off x="6174000" y="6550560"/>
              <a:ext cx="3103560" cy="475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210600" y="6550560"/>
              <a:ext cx="2980440" cy="4464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778480" y="6550560"/>
              <a:ext cx="3439800" cy="475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Google Shape;86;p15"/>
          <p:cNvPicPr preferRelativeResize="0"/>
          <p:nvPr/>
        </p:nvPicPr>
        <p:blipFill rotWithShape="1">
          <a:blip r:embed="rId16">
            <a:alphaModFix/>
          </a:blip>
          <a:srcRect l="1916" b="5315"/>
          <a:stretch/>
        </p:blipFill>
        <p:spPr>
          <a:xfrm>
            <a:off x="8839080" y="0"/>
            <a:ext cx="2923200" cy="691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2844720" y="6553080"/>
            <a:ext cx="9345960" cy="44640"/>
            <a:chOff x="2844720" y="6553080"/>
            <a:chExt cx="9345960" cy="44640"/>
          </a:xfrm>
        </p:grpSpPr>
        <p:sp>
          <p:nvSpPr>
            <p:cNvPr id="88" name="Google Shape;88;p15"/>
            <p:cNvSpPr/>
            <p:nvPr/>
          </p:nvSpPr>
          <p:spPr>
            <a:xfrm>
              <a:off x="5994360" y="65530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44720" y="65530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087120" y="65530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0" y="1295280"/>
            <a:ext cx="9345960" cy="44640"/>
            <a:chOff x="0" y="1295280"/>
            <a:chExt cx="9345960" cy="44640"/>
          </a:xfrm>
        </p:grpSpPr>
        <p:sp>
          <p:nvSpPr>
            <p:cNvPr id="92" name="Google Shape;92;p15"/>
            <p:cNvSpPr/>
            <p:nvPr/>
          </p:nvSpPr>
          <p:spPr>
            <a:xfrm>
              <a:off x="3149640" y="12952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0" y="12952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242400" y="12952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5198804" y="5535560"/>
            <a:ext cx="6324601" cy="55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Department of Management</a:t>
            </a:r>
            <a:endParaRPr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0" y="176372"/>
            <a:ext cx="932098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for Analytics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(Python)</a:t>
            </a:r>
            <a:endParaRPr lang="en-IN" sz="4700" b="1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0178283" y="0"/>
            <a:ext cx="1954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/>
          </a:p>
        </p:txBody>
      </p:sp>
      <p:sp>
        <p:nvSpPr>
          <p:cNvPr id="2" name="Google Shape;169;p30">
            <a:extLst>
              <a:ext uri="{FF2B5EF4-FFF2-40B4-BE49-F238E27FC236}">
                <a16:creationId xmlns:a16="http://schemas.microsoft.com/office/drawing/2014/main" id="{428A14E5-A6C9-F424-BCAC-B325C3537DC2}"/>
              </a:ext>
            </a:extLst>
          </p:cNvPr>
          <p:cNvSpPr txBox="1"/>
          <p:nvPr/>
        </p:nvSpPr>
        <p:spPr>
          <a:xfrm>
            <a:off x="39328" y="1885343"/>
            <a:ext cx="85147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Airport Data Visualizations</a:t>
            </a:r>
            <a:endParaRPr lang="en-IN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3" name="Google Shape;169;p30">
            <a:extLst>
              <a:ext uri="{FF2B5EF4-FFF2-40B4-BE49-F238E27FC236}">
                <a16:creationId xmlns:a16="http://schemas.microsoft.com/office/drawing/2014/main" id="{712621EC-AF52-7B4D-0739-4BC9563A22C0}"/>
              </a:ext>
            </a:extLst>
          </p:cNvPr>
          <p:cNvSpPr txBox="1"/>
          <p:nvPr/>
        </p:nvSpPr>
        <p:spPr>
          <a:xfrm>
            <a:off x="2620299" y="3808644"/>
            <a:ext cx="85147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9:</a:t>
            </a:r>
            <a:endParaRPr lang="en-IN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905832-F4B5-44AF-D186-47C47EAA3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36139"/>
              </p:ext>
            </p:extLst>
          </p:nvPr>
        </p:nvGraphicFramePr>
        <p:xfrm>
          <a:off x="2590801" y="4548523"/>
          <a:ext cx="88178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547">
                  <a:extLst>
                    <a:ext uri="{9D8B030D-6E8A-4147-A177-3AD203B41FA5}">
                      <a16:colId xmlns:a16="http://schemas.microsoft.com/office/drawing/2014/main" val="3473247246"/>
                    </a:ext>
                  </a:extLst>
                </a:gridCol>
                <a:gridCol w="4434348">
                  <a:extLst>
                    <a:ext uri="{9D8B030D-6E8A-4147-A177-3AD203B41FA5}">
                      <a16:colId xmlns:a16="http://schemas.microsoft.com/office/drawing/2014/main" val="79437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Nirja Rajeev – 2024H1540801P</a:t>
                      </a:r>
                      <a:endParaRPr lang="en-IN" sz="2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Sarvesh Kulkarni – 2024H1540820P</a:t>
                      </a:r>
                      <a:endParaRPr lang="en-IN" sz="2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88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Satheesh M K – 2024H1540810P</a:t>
                      </a:r>
                      <a:endParaRPr lang="en-IN" sz="2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Saket Pitale – 2024H1540836P</a:t>
                      </a:r>
                      <a:endParaRPr lang="en-IN" sz="2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5835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36E12-98B7-F619-4423-DC65D4338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91E0-C866-50A5-5B62-0639ABC6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WORLD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73F2A-BAD7-018F-550B-676576F20A3C}"/>
              </a:ext>
            </a:extLst>
          </p:cNvPr>
          <p:cNvSpPr txBox="1"/>
          <p:nvPr/>
        </p:nvSpPr>
        <p:spPr>
          <a:xfrm>
            <a:off x="11655" y="1411095"/>
            <a:ext cx="69188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Snippet: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E2F09-789E-37D9-1CE7-E802A098D265}"/>
              </a:ext>
            </a:extLst>
          </p:cNvPr>
          <p:cNvSpPr txBox="1"/>
          <p:nvPr/>
        </p:nvSpPr>
        <p:spPr>
          <a:xfrm>
            <a:off x="7108720" y="1391429"/>
            <a:ext cx="5017857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of the code: 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Elevation Categories -&gt; Assign Categories to Airports -&gt; Plot Scatter Geo Map -&gt; Customize Layout and Legend -&gt; Display Map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1281F-006F-7172-5C4F-1B6E349F07B2}"/>
              </a:ext>
            </a:extLst>
          </p:cNvPr>
          <p:cNvSpPr txBox="1"/>
          <p:nvPr/>
        </p:nvSpPr>
        <p:spPr>
          <a:xfrm>
            <a:off x="7111510" y="3824920"/>
            <a:ext cx="5015068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and Purpose: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scatter geo map shows airports categorized by their elevation, with distinct colors representing different elevation ranges on a global map.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visualize the geographical distribution of airports based on elevation, providing insights into their location relative to sea level.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5C09E-A4ED-E02A-7A18-6C4EBA79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" y="1995870"/>
            <a:ext cx="6924036" cy="48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15376-F077-767B-5197-92FC5F83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5162-1562-5D98-A9AC-A2CB84CC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INDIA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7D468-F573-67B0-4A93-9A18AB87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18" y="1444275"/>
            <a:ext cx="10121963" cy="4961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07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3C732-3098-A88A-46DB-B2CFA9A16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4FD4-BC5A-B0ED-646C-5A2865F6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INDIA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F847-4833-EF0A-494B-A2FBB2352C18}"/>
              </a:ext>
            </a:extLst>
          </p:cNvPr>
          <p:cNvSpPr txBox="1"/>
          <p:nvPr/>
        </p:nvSpPr>
        <p:spPr>
          <a:xfrm>
            <a:off x="11655" y="1411095"/>
            <a:ext cx="691698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Snippet: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9E741-10D5-2075-9829-C0EBBBD73E18}"/>
              </a:ext>
            </a:extLst>
          </p:cNvPr>
          <p:cNvSpPr txBox="1"/>
          <p:nvPr/>
        </p:nvSpPr>
        <p:spPr>
          <a:xfrm>
            <a:off x="7108720" y="1391429"/>
            <a:ext cx="501785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of the code: 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Airports in India -&gt; Plot Scatter Geo Map -&gt; Customize Layout -&gt; Display Map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A4C91-0A65-D273-4B45-D4A70866074A}"/>
              </a:ext>
            </a:extLst>
          </p:cNvPr>
          <p:cNvSpPr txBox="1"/>
          <p:nvPr/>
        </p:nvSpPr>
        <p:spPr>
          <a:xfrm>
            <a:off x="7111510" y="3824920"/>
            <a:ext cx="501506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and Purpose: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scatter geo map visualizes the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airports in India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categorized by their ISO regions, with each state represented by a distinct color.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 and showcase the geographical distribution of airports across different states and regions within India.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1EC2C-C176-4612-3FDC-823AC61F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" y="1967686"/>
            <a:ext cx="6918811" cy="4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0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1DF9C-6B3D-1814-D7B8-F22AF22CE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DC18-3DEF-A58D-3964-0D7B54A2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TABLE &amp; BARGRAPHS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D1BA4-B909-039D-2E5B-898FCAF1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39" y="2069539"/>
            <a:ext cx="4155529" cy="3731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57502-5DEB-828D-3280-426665F0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218"/>
          <a:stretch/>
        </p:blipFill>
        <p:spPr>
          <a:xfrm>
            <a:off x="5202848" y="2047334"/>
            <a:ext cx="6585421" cy="375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024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1DE51-CF2B-5E71-67FB-3AAA993FE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0446-159B-C3EE-28DC-46E62B74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TABLE &amp; BARGRAPHS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FE7AC-DFCD-8D45-EE06-E5DF568CD7EF}"/>
              </a:ext>
            </a:extLst>
          </p:cNvPr>
          <p:cNvSpPr txBox="1"/>
          <p:nvPr/>
        </p:nvSpPr>
        <p:spPr>
          <a:xfrm>
            <a:off x="11655" y="1411095"/>
            <a:ext cx="69151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Snippet: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283D3-D168-53B2-0337-0AD11F15D6B1}"/>
              </a:ext>
            </a:extLst>
          </p:cNvPr>
          <p:cNvSpPr txBox="1"/>
          <p:nvPr/>
        </p:nvSpPr>
        <p:spPr>
          <a:xfrm>
            <a:off x="7108720" y="1391429"/>
            <a:ext cx="5017857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of the code: 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Data by Country -&gt; Count Airports per Country -&gt; Reset Index -&gt; Create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Sort by Number of Airports -&gt; Select Top 5 Countries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E3679-A5B1-B3AC-0AA4-4D60ECFC235D}"/>
              </a:ext>
            </a:extLst>
          </p:cNvPr>
          <p:cNvSpPr txBox="1"/>
          <p:nvPr/>
        </p:nvSpPr>
        <p:spPr>
          <a:xfrm>
            <a:off x="7111510" y="3824920"/>
            <a:ext cx="501506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and Purpose: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code identifies the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countries with the highest number of airports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by counting airports per country from the dataset.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rank countries based on the size of their airport networks and highlight the top-performing nations in aviation infrastructure.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024CB-5B8B-BAF8-0A27-C3BC529A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" y="1995870"/>
            <a:ext cx="6907155" cy="1829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9383A-4AB4-66E8-AE59-4ECA9B58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" y="4002768"/>
            <a:ext cx="5781367" cy="7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1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04731-78EB-E715-07B3-B9DA12CB3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E468-0360-CEBA-A028-ACC13EA2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BARPLOTS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19C85-8BDC-4FA4-5CEB-9BF6493C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501" r="19838"/>
          <a:stretch/>
        </p:blipFill>
        <p:spPr>
          <a:xfrm>
            <a:off x="1256007" y="1602657"/>
            <a:ext cx="9679985" cy="4768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5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6DC0B-6A28-1C1E-D8DB-64795181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F2EF-5722-C4FE-68B1-0F1DF930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BARPLOTS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3FFDD-943E-B6A2-3F37-DD2709920A8B}"/>
              </a:ext>
            </a:extLst>
          </p:cNvPr>
          <p:cNvSpPr txBox="1"/>
          <p:nvPr/>
        </p:nvSpPr>
        <p:spPr>
          <a:xfrm>
            <a:off x="11655" y="1411095"/>
            <a:ext cx="69151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Snippet: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8D848-8A84-1903-22B3-CCB00163E9DB}"/>
              </a:ext>
            </a:extLst>
          </p:cNvPr>
          <p:cNvSpPr txBox="1"/>
          <p:nvPr/>
        </p:nvSpPr>
        <p:spPr>
          <a:xfrm>
            <a:off x="7108720" y="1391429"/>
            <a:ext cx="501785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of the code: 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 Airports by Elevation -&gt; Select Top 5 Elevated Airports -&gt; Plot Bar Graph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3A776-1BF4-B5C4-E486-AE5DC4A1DC8F}"/>
              </a:ext>
            </a:extLst>
          </p:cNvPr>
          <p:cNvSpPr txBox="1"/>
          <p:nvPr/>
        </p:nvSpPr>
        <p:spPr>
          <a:xfrm>
            <a:off x="7111510" y="3647944"/>
            <a:ext cx="501506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and Purpose: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bar graph shows the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highest elevated airports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their elevation in feet displayed along the x-axis.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identify and visualize the airports located at the highest altitudes globally.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B458F-ACBA-DC61-065B-B52B3775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" y="2009340"/>
            <a:ext cx="6915165" cy="2061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6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498AED74-A0D4-DA47-298E-301E17EAB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>
            <a:extLst>
              <a:ext uri="{FF2B5EF4-FFF2-40B4-BE49-F238E27FC236}">
                <a16:creationId xmlns:a16="http://schemas.microsoft.com/office/drawing/2014/main" id="{1CBF3DBF-F818-B7DE-D6D0-DEA79956BD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694" y="103987"/>
            <a:ext cx="83831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</a:t>
            </a:r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7023B-B66E-4031-ABC5-389968DF9A6E}"/>
              </a:ext>
            </a:extLst>
          </p:cNvPr>
          <p:cNvSpPr txBox="1"/>
          <p:nvPr/>
        </p:nvSpPr>
        <p:spPr>
          <a:xfrm>
            <a:off x="148089" y="1570775"/>
            <a:ext cx="11895822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Countries with Airports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Highlights countries with the most airports, showcasing global aviation leaders.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Airport Types by Country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Displays the distribution of airport types in the top 5 countries.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Elevated Airports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Identifies airports at high altitudes, essential for special aviation protocols.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Navigational Aids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Highlights the role of high-power, low-frequency navigational aids in safe landings.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Airports in India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Maps the geographical distribution of airports across Indian regions, showing regional connectivity.</a:t>
            </a:r>
          </a:p>
        </p:txBody>
      </p:sp>
    </p:spTree>
    <p:extLst>
      <p:ext uri="{BB962C8B-B14F-4D97-AF65-F5344CB8AC3E}">
        <p14:creationId xmlns:p14="http://schemas.microsoft.com/office/powerpoint/2010/main" val="130327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7A66CB3D-9E01-1493-0F32-B9FA782EE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90A97-72A0-FF06-2FD0-99C0E5633836}"/>
              </a:ext>
            </a:extLst>
          </p:cNvPr>
          <p:cNvSpPr txBox="1"/>
          <p:nvPr/>
        </p:nvSpPr>
        <p:spPr>
          <a:xfrm>
            <a:off x="693477" y="2105561"/>
            <a:ext cx="10805046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166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2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434ABB8C-FB7A-B2A9-0709-AC7877E6D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>
            <a:extLst>
              <a:ext uri="{FF2B5EF4-FFF2-40B4-BE49-F238E27FC236}">
                <a16:creationId xmlns:a16="http://schemas.microsoft.com/office/drawing/2014/main" id="{93AADAD0-88CC-6E51-B0E9-9FDB2609F3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820" y="70339"/>
            <a:ext cx="83831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r>
              <a:rPr lang="en-IN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7819" y="1411860"/>
            <a:ext cx="1193636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Focus: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uses the International Airports Dataset, offering a comprehensive overview of global airports.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Highlights:</a:t>
            </a:r>
            <a:endParaRPr lang="en-US" sz="28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 CSV files were used in our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1. airports.csv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2. countries.csv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3. navaids.csv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4. regions.csv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5. runways.csv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800" b="0" i="0" u="sng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extract and visualize meaningful insights from these datasets using Python.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1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6513" y="1536192"/>
            <a:ext cx="2313432" cy="10515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the Datasets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63713" y="1536192"/>
            <a:ext cx="2313432" cy="1051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Deciding the Visualizations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63713" y="3521964"/>
            <a:ext cx="2313432" cy="1051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algn="ctr"/>
            <a:r>
              <a:rPr lang="en-US" sz="2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(Removing Nulls and blanks)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01601" y="1536192"/>
            <a:ext cx="2313432" cy="10515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feasibility of the visualizations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301601" y="3521964"/>
            <a:ext cx="2313432" cy="10515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necessary Libraries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6513" y="3521964"/>
            <a:ext cx="2313432" cy="10515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 the code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6513" y="5369052"/>
            <a:ext cx="2313432" cy="10515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Drawing conclusions and interpretations from the visuals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3713" y="5369052"/>
            <a:ext cx="2421990" cy="1051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and upload the code to GitHub repo</a:t>
            </a: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909945" y="2061972"/>
            <a:ext cx="195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1"/>
          </p:cNvCxnSpPr>
          <p:nvPr/>
        </p:nvCxnSpPr>
        <p:spPr>
          <a:xfrm>
            <a:off x="7177145" y="2061972"/>
            <a:ext cx="212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10458317" y="2587752"/>
            <a:ext cx="0" cy="934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6" idx="3"/>
          </p:cNvCxnSpPr>
          <p:nvPr/>
        </p:nvCxnSpPr>
        <p:spPr>
          <a:xfrm flipH="1">
            <a:off x="7177145" y="4047744"/>
            <a:ext cx="2124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9" idx="3"/>
          </p:cNvCxnSpPr>
          <p:nvPr/>
        </p:nvCxnSpPr>
        <p:spPr>
          <a:xfrm flipH="1">
            <a:off x="2909945" y="4047744"/>
            <a:ext cx="195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0"/>
          </p:cNvCxnSpPr>
          <p:nvPr/>
        </p:nvCxnSpPr>
        <p:spPr>
          <a:xfrm>
            <a:off x="1753229" y="4573524"/>
            <a:ext cx="0" cy="795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0" idx="3"/>
            <a:endCxn id="11" idx="1"/>
          </p:cNvCxnSpPr>
          <p:nvPr/>
        </p:nvCxnSpPr>
        <p:spPr>
          <a:xfrm>
            <a:off x="2909945" y="5894832"/>
            <a:ext cx="195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3736" y="325165"/>
            <a:ext cx="655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0"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FLOW </a:t>
            </a:r>
          </a:p>
        </p:txBody>
      </p:sp>
    </p:spTree>
    <p:extLst>
      <p:ext uri="{BB962C8B-B14F-4D97-AF65-F5344CB8AC3E}">
        <p14:creationId xmlns:p14="http://schemas.microsoft.com/office/powerpoint/2010/main" val="4942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21607-6DC6-952A-12E6-55E4732FA1AD}"/>
              </a:ext>
            </a:extLst>
          </p:cNvPr>
          <p:cNvSpPr txBox="1"/>
          <p:nvPr/>
        </p:nvSpPr>
        <p:spPr>
          <a:xfrm>
            <a:off x="23064" y="1347021"/>
            <a:ext cx="11775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the Libraries:                                   Importing Datasets: 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6FAF2C-3FD4-4704-1FD0-E812C65B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" y="1803560"/>
            <a:ext cx="5299584" cy="1892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C162C5-A1C8-370D-CF5A-76F8FDF4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48" y="1801102"/>
            <a:ext cx="6634774" cy="1305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5E006B-B662-5E48-D01B-29A3D6A0AF3F}"/>
              </a:ext>
            </a:extLst>
          </p:cNvPr>
          <p:cNvSpPr txBox="1"/>
          <p:nvPr/>
        </p:nvSpPr>
        <p:spPr>
          <a:xfrm>
            <a:off x="0" y="3875634"/>
            <a:ext cx="1177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ED9A59-45B4-59C9-F3DD-5A37053A6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3" y="4449245"/>
            <a:ext cx="11405417" cy="622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CF2755-553F-719C-E3AD-34D01D123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3" y="5184176"/>
            <a:ext cx="6819456" cy="6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42B2F-DFB8-AB64-212D-4F429981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15D8-80DB-DF7A-6370-C1FBDC53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STACKED BAR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C599F-5C43-3AED-9D44-A3B8DB50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493028"/>
            <a:ext cx="8816903" cy="5246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494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F6B25-5C34-5078-4424-3E035B31A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F0DC-F047-35EC-8385-BF3C40FA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STACKED BAR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CF656-D60F-8402-35D5-9AD933C4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0" y="2443687"/>
            <a:ext cx="6782747" cy="3543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98970-BD63-60DC-0F8C-2904F03872BE}"/>
              </a:ext>
            </a:extLst>
          </p:cNvPr>
          <p:cNvSpPr txBox="1"/>
          <p:nvPr/>
        </p:nvSpPr>
        <p:spPr>
          <a:xfrm>
            <a:off x="129639" y="1863379"/>
            <a:ext cx="679439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Snippet: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1ED32-9ACA-A4D0-C980-381DEC4ED318}"/>
              </a:ext>
            </a:extLst>
          </p:cNvPr>
          <p:cNvSpPr txBox="1"/>
          <p:nvPr/>
        </p:nvSpPr>
        <p:spPr>
          <a:xfrm>
            <a:off x="7108720" y="1391429"/>
            <a:ext cx="501785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of the code: 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Grouping Data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IN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Totals-&gt; Filter Top 5 Countries -&gt; Prepare Data for Plotting -&gt; Plot Stacked Bar Graph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D8233-07F4-3345-3FBC-9E4A3CD89B61}"/>
              </a:ext>
            </a:extLst>
          </p:cNvPr>
          <p:cNvSpPr txBox="1"/>
          <p:nvPr/>
        </p:nvSpPr>
        <p:spPr>
          <a:xfrm>
            <a:off x="7111510" y="4070720"/>
            <a:ext cx="501506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and Purpose: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stacked bar graph shows the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countries with the most airports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categorized by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airport types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(e.g., small, medium, large).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compare the number and type of airports across the top 5 countries with the largest aviation networks.`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8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38F3B-012F-99AA-0488-28D6F54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AE68-6FC0-2CCD-3953-CB95234D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PIE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3F843-BC02-7E77-2071-A75944C8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5" y="1409825"/>
            <a:ext cx="9415665" cy="5330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60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1EFCA-CF88-8A8A-A50C-63C1AD18A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E0D-C0D1-6E48-FEB8-FB6140B7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PIE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7B83F-10D9-0496-83C1-8D083E2BBB49}"/>
              </a:ext>
            </a:extLst>
          </p:cNvPr>
          <p:cNvSpPr txBox="1"/>
          <p:nvPr/>
        </p:nvSpPr>
        <p:spPr>
          <a:xfrm>
            <a:off x="1822" y="1411095"/>
            <a:ext cx="692403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Snippet: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79250-EFFD-7870-7C24-354D849E954A}"/>
              </a:ext>
            </a:extLst>
          </p:cNvPr>
          <p:cNvSpPr txBox="1"/>
          <p:nvPr/>
        </p:nvSpPr>
        <p:spPr>
          <a:xfrm>
            <a:off x="7108720" y="1391429"/>
            <a:ext cx="5017857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of the code: 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Data -&gt; Sort and Select Top 1000 -&gt; Count Types -&gt; Calculate Percentages -&gt; Prepare Legend Labels -&gt; Plot Pie Chart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AB727-5CC8-57B5-D745-8E0A46BEEBDA}"/>
              </a:ext>
            </a:extLst>
          </p:cNvPr>
          <p:cNvSpPr txBox="1"/>
          <p:nvPr/>
        </p:nvSpPr>
        <p:spPr>
          <a:xfrm>
            <a:off x="7111510" y="3824920"/>
            <a:ext cx="5015068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and Purpose: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pie chart visualizes the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navigational aid types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using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power and low frequency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representing their role in safe and secure landings.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highlight the proportion of each type of navigational aid among the safest options for guiding aircraft landings.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CEBF8-6689-F232-39A7-3F15ECFB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2008288"/>
            <a:ext cx="6916027" cy="4839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022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77FF4-92CB-2653-BECD-9735E6371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4421-2EC8-6245-8D74-7552AD38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6" y="118152"/>
            <a:ext cx="11499624" cy="1144800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WORLD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1C0E2-FB62-02B4-D25A-498339B2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58" y="1441427"/>
            <a:ext cx="10234684" cy="4991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9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8583</TotalTime>
  <Words>760</Words>
  <Application>Microsoft Office PowerPoint</Application>
  <PresentationFormat>Widescreen</PresentationFormat>
  <Paragraphs>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Segoe UI Variable Text</vt:lpstr>
      <vt:lpstr>Office Theme</vt:lpstr>
      <vt:lpstr>PowerPoint Presentation</vt:lpstr>
      <vt:lpstr>PowerPoint Presentation</vt:lpstr>
      <vt:lpstr>PowerPoint Presentation</vt:lpstr>
      <vt:lpstr>SETUP</vt:lpstr>
      <vt:lpstr>1. STACKED BAR GRAPH</vt:lpstr>
      <vt:lpstr>1. STACKED BAR GRAPH</vt:lpstr>
      <vt:lpstr>2. PIE CHART</vt:lpstr>
      <vt:lpstr>2. PIE CHART</vt:lpstr>
      <vt:lpstr>3. WORLD MAP</vt:lpstr>
      <vt:lpstr>3. WORLD MAP</vt:lpstr>
      <vt:lpstr>4. INDIA MAP</vt:lpstr>
      <vt:lpstr>4. INDIA MAP</vt:lpstr>
      <vt:lpstr>5. TABLE &amp; BARGRAPHS</vt:lpstr>
      <vt:lpstr>5. TABLE &amp; BARGRAPHS</vt:lpstr>
      <vt:lpstr>6. BARPLOTS</vt:lpstr>
      <vt:lpstr>6. BARPLOTS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Saket Pitale</dc:creator>
  <cp:lastModifiedBy>Saket Pitale</cp:lastModifiedBy>
  <cp:revision>18</cp:revision>
  <dcterms:modified xsi:type="dcterms:W3CDTF">2024-11-25T21:03:52Z</dcterms:modified>
</cp:coreProperties>
</file>