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01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38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1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9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6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9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11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48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96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5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4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46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 smtClean="0">
                <a:solidFill>
                  <a:srgbClr val="616E52"/>
                </a:solidFill>
                <a:latin typeface="Arial"/>
                <a:cs typeface="Arial"/>
              </a:rPr>
              <a:t>Al Sakyf Azad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https://github.com/navassherif98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1</a:t>
            </a:r>
            <a:r>
              <a:rPr lang="en-IN" sz="2400" spc="130" dirty="0" smtClean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sz="2400" spc="130" dirty="0" smtClean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 smtClean="0">
                <a:solidFill>
                  <a:srgbClr val="616E52"/>
                </a:solidFill>
                <a:latin typeface="Arial"/>
                <a:cs typeface="Arial"/>
              </a:rPr>
              <a:t>1</a:t>
            </a:r>
            <a:r>
              <a:rPr sz="2400" spc="130" dirty="0" smtClean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 smtClean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360868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0" indent="0">
              <a:lnSpc>
                <a:spcPct val="100000"/>
              </a:lnSpc>
              <a:spcBef>
                <a:spcPts val="5"/>
              </a:spcBef>
              <a:buNone/>
            </a:pPr>
            <a:endParaRPr sz="255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979275" y="6569075"/>
            <a:ext cx="21272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979275" y="6569075"/>
            <a:ext cx="21272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41567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 smtClean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979275" y="6569075"/>
            <a:ext cx="21272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979275" y="6569075"/>
            <a:ext cx="21272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</a:t>
            </a:r>
            <a:r>
              <a:rPr sz="2000" spc="-5" dirty="0" smtClean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979275" y="6569075"/>
            <a:ext cx="21272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167534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</a:t>
            </a:r>
            <a:r>
              <a:rPr sz="2000" spc="-45" dirty="0" smtClean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xfrm>
            <a:off x="11979275" y="6569075"/>
            <a:ext cx="21272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3776898" y="1933957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42064" y="1976735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979275" y="6569075"/>
            <a:ext cx="21272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979275" y="6569075"/>
            <a:ext cx="21272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1979275" y="6569075"/>
            <a:ext cx="21272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1979275" y="6569075"/>
            <a:ext cx="21272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1979275" y="6569075"/>
            <a:ext cx="21272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1979275" y="6569075"/>
            <a:ext cx="21272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1979275" y="6569075"/>
            <a:ext cx="21272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1979275" y="6569075"/>
            <a:ext cx="21272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979275" y="6569075"/>
            <a:ext cx="21272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11979275" y="6569075"/>
            <a:ext cx="21272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11979275" y="6569075"/>
            <a:ext cx="21272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11979275" y="6569075"/>
            <a:ext cx="21272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11979275" y="6569075"/>
            <a:ext cx="21272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11979275" y="6569075"/>
            <a:ext cx="21272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11979275" y="6569075"/>
            <a:ext cx="21272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11979275" y="6569075"/>
            <a:ext cx="21272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11979275" y="6569075"/>
            <a:ext cx="21272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11979275" y="6569075"/>
            <a:ext cx="21272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11979275" y="6569075"/>
            <a:ext cx="21272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xfrm>
            <a:off x="11979275" y="6569075"/>
            <a:ext cx="21272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979275" y="6569075"/>
            <a:ext cx="21272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979275" y="6569075"/>
            <a:ext cx="21272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1979275" y="6569075"/>
            <a:ext cx="21272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xfrm>
            <a:off x="11979275" y="6569075"/>
            <a:ext cx="21272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11979275" y="6569075"/>
            <a:ext cx="21272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11979275" y="6569075"/>
            <a:ext cx="21272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979275" y="6569075"/>
            <a:ext cx="21272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1979275" y="6569075"/>
            <a:ext cx="21272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1979275" y="6569075"/>
            <a:ext cx="21272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1979275" y="6569075"/>
            <a:ext cx="21272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39589"/>
            <a:ext cx="324485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979275" y="6569075"/>
            <a:ext cx="21272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485327" y="2719616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 dirty="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31833" y="2531362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 dirty="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59724" y="796226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2520</Words>
  <Application>Microsoft Office PowerPoint</Application>
  <PresentationFormat>Widescreen</PresentationFormat>
  <Paragraphs>262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Bahnschrift Condensed</vt:lpstr>
      <vt:lpstr>Bahnschrift Light SemiCondensed</vt:lpstr>
      <vt:lpstr>Calibri</vt:lpstr>
      <vt:lpstr>Calibri Light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Sakyf azad</cp:lastModifiedBy>
  <cp:revision>2</cp:revision>
  <dcterms:created xsi:type="dcterms:W3CDTF">2021-08-26T16:53:12Z</dcterms:created>
  <dcterms:modified xsi:type="dcterms:W3CDTF">2023-01-12T16:33:45Z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