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3" r:id="rId7"/>
    <p:sldId id="264" r:id="rId8"/>
    <p:sldId id="265" r:id="rId9"/>
    <p:sldId id="261"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22"/>
    <p:restoredTop sz="94694"/>
  </p:normalViewPr>
  <p:slideViewPr>
    <p:cSldViewPr snapToGrid="0" snapToObjects="1">
      <p:cViewPr varScale="1">
        <p:scale>
          <a:sx n="45" d="100"/>
          <a:sy n="45" d="100"/>
        </p:scale>
        <p:origin x="208" y="2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7/21/20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7/21/20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6607-330D-954F-9CEA-8740884EDA46}"/>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B7A21184-016F-4B4C-BA29-6AD2B34DD2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391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p:txBody>
          <a:bodyPr/>
          <a:lstStyle/>
          <a:p>
            <a:r>
              <a:rPr lang="en-US" sz="2400" dirty="0"/>
              <a:t>Project Proposal</a:t>
            </a: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4856163" y="1368962"/>
            <a:ext cx="6251575" cy="3569213"/>
          </a:xfrm>
        </p:spPr>
      </p:pic>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p:txBody>
          <a:bodyPr/>
          <a:lstStyle/>
          <a:p>
            <a:r>
              <a:rPr lang="en-US" sz="1800" dirty="0"/>
              <a:t>Create a user interactive interface that will utilize machine learning to identify whether a credit card purchase is fraudulent or not fraudulent</a:t>
            </a:r>
          </a:p>
          <a:p>
            <a:endParaRPr lang="en-US" dirty="0"/>
          </a:p>
        </p:txBody>
      </p:sp>
    </p:spTree>
    <p:extLst>
      <p:ext uri="{BB962C8B-B14F-4D97-AF65-F5344CB8AC3E}">
        <p14:creationId xmlns:p14="http://schemas.microsoft.com/office/powerpoint/2010/main" val="252693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Python for data acquisition, data cleaning, &amp; machine learning modeling</a:t>
            </a:r>
          </a:p>
          <a:p>
            <a:r>
              <a:rPr lang="en-US" dirty="0" err="1"/>
              <a:t>Keras</a:t>
            </a:r>
            <a:r>
              <a:rPr lang="en-US" dirty="0"/>
              <a:t> for Neural Network</a:t>
            </a:r>
          </a:p>
          <a:p>
            <a:r>
              <a:rPr lang="en-US" dirty="0"/>
              <a:t>HTML/CSS to create webpage</a:t>
            </a:r>
          </a:p>
          <a:p>
            <a:r>
              <a:rPr lang="en-US" dirty="0"/>
              <a:t>JavaScript</a:t>
            </a:r>
          </a:p>
          <a:p>
            <a:r>
              <a:rPr lang="en-US" dirty="0"/>
              <a:t>Flask Server</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p:txBody>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p:txBody>
          <a:bodyPr>
            <a:normAutofit/>
          </a:bodyPr>
          <a:lstStyle/>
          <a:p>
            <a:r>
              <a:rPr lang="en-US" sz="1600" dirty="0"/>
              <a:t>Data is extracted from a csv file provided by Kaggle</a:t>
            </a:r>
          </a:p>
          <a:p>
            <a:r>
              <a:rPr lang="en-US" sz="1600" dirty="0"/>
              <a:t>Roughly 280,000 transactions</a:t>
            </a:r>
          </a:p>
          <a:p>
            <a:r>
              <a:rPr lang="en-US" sz="1600" dirty="0"/>
              <a:t>Cut into snippets of equal cases of fraud &amp; not fraud transactions</a:t>
            </a:r>
          </a:p>
          <a:p>
            <a:r>
              <a:rPr lang="en-US" sz="1600" dirty="0"/>
              <a:t>V1-V28 were produced through an obfuscation process. For security reasons, we cannot backtrack these numbers to any values that would make sense to us, so our model will only be specific to the non-sensitive data here.</a:t>
            </a:r>
            <a:endParaRPr lang="en-US" sz="1400" dirty="0"/>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6391275" y="3000375"/>
            <a:ext cx="4787900" cy="2082800"/>
          </a:xfrm>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p:txBody>
          <a:bodyPr/>
          <a:lstStyle/>
          <a:p>
            <a:r>
              <a:rPr lang="en-US" dirty="0"/>
              <a:t>K Nearest Neighbor</a:t>
            </a:r>
          </a:p>
        </p:txBody>
      </p:sp>
      <p:sp>
        <p:nvSpPr>
          <p:cNvPr id="3" name="Content Placeholder 2">
            <a:extLst>
              <a:ext uri="{FF2B5EF4-FFF2-40B4-BE49-F238E27FC236}">
                <a16:creationId xmlns:a16="http://schemas.microsoft.com/office/drawing/2014/main" id="{1FF6E295-B802-194E-9F96-2873028D7484}"/>
              </a:ext>
            </a:extLst>
          </p:cNvPr>
          <p:cNvSpPr>
            <a:spLocks noGrp="1"/>
          </p:cNvSpPr>
          <p:nvPr>
            <p:ph sz="half" idx="1"/>
          </p:nvPr>
        </p:nvSpPr>
        <p:spPr/>
        <p:txBody>
          <a:bodyPr/>
          <a:lstStyle/>
          <a:p>
            <a:endParaRPr lang="en-US"/>
          </a:p>
        </p:txBody>
      </p:sp>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2"/>
          <a:stretch>
            <a:fillRect/>
          </a:stretch>
        </p:blipFill>
        <p:spPr>
          <a:xfrm>
            <a:off x="6188075" y="2483485"/>
            <a:ext cx="5194300" cy="3116580"/>
          </a:xfrm>
        </p:spPr>
      </p:pic>
    </p:spTree>
    <p:extLst>
      <p:ext uri="{BB962C8B-B14F-4D97-AF65-F5344CB8AC3E}">
        <p14:creationId xmlns:p14="http://schemas.microsoft.com/office/powerpoint/2010/main" val="395581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2D972C3F-45B9-3D46-879E-158401234DC3}"/>
              </a:ext>
            </a:extLst>
          </p:cNvPr>
          <p:cNvSpPr>
            <a:spLocks noGrp="1"/>
          </p:cNvSpPr>
          <p:nvPr>
            <p:ph sz="half" idx="1"/>
          </p:nvPr>
        </p:nvSpPr>
        <p:spPr/>
        <p:txBody>
          <a:bodyPr/>
          <a:lstStyle/>
          <a:p>
            <a:endParaRPr lang="en-US"/>
          </a:p>
        </p:txBody>
      </p:sp>
      <p:pic>
        <p:nvPicPr>
          <p:cNvPr id="6" name="Content Placeholder 5" descr="A close up of a map&#10;&#10;Description automatically generated">
            <a:extLst>
              <a:ext uri="{FF2B5EF4-FFF2-40B4-BE49-F238E27FC236}">
                <a16:creationId xmlns:a16="http://schemas.microsoft.com/office/drawing/2014/main" id="{3DB59171-2B55-214D-A121-F5BC72308DB9}"/>
              </a:ext>
            </a:extLst>
          </p:cNvPr>
          <p:cNvPicPr>
            <a:picLocks noGrp="1" noChangeAspect="1"/>
          </p:cNvPicPr>
          <p:nvPr>
            <p:ph sz="half" idx="2"/>
          </p:nvPr>
        </p:nvPicPr>
        <p:blipFill>
          <a:blip r:embed="rId2"/>
          <a:stretch>
            <a:fillRect/>
          </a:stretch>
        </p:blipFill>
        <p:spPr>
          <a:xfrm>
            <a:off x="6188075" y="2310342"/>
            <a:ext cx="5194300" cy="3462866"/>
          </a:xfrm>
        </p:spPr>
      </p:pic>
    </p:spTree>
    <p:extLst>
      <p:ext uri="{BB962C8B-B14F-4D97-AF65-F5344CB8AC3E}">
        <p14:creationId xmlns:p14="http://schemas.microsoft.com/office/powerpoint/2010/main" val="102942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AD1E-BE1E-9D42-A0CD-B238CED92A1F}"/>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4B2CFA63-2378-3941-8C02-A5C8FA4B2640}"/>
              </a:ext>
            </a:extLst>
          </p:cNvPr>
          <p:cNvSpPr>
            <a:spLocks noGrp="1"/>
          </p:cNvSpPr>
          <p:nvPr>
            <p:ph sz="half" idx="1"/>
          </p:nvPr>
        </p:nvSpPr>
        <p:spPr/>
        <p:txBody>
          <a:bodyPr/>
          <a:lstStyle/>
          <a:p>
            <a:endParaRPr lang="en-US"/>
          </a:p>
        </p:txBody>
      </p:sp>
      <p:pic>
        <p:nvPicPr>
          <p:cNvPr id="6" name="Content Placeholder 5" descr="A screenshot of a cell phone&#10;&#10;Description automatically generated">
            <a:extLst>
              <a:ext uri="{FF2B5EF4-FFF2-40B4-BE49-F238E27FC236}">
                <a16:creationId xmlns:a16="http://schemas.microsoft.com/office/drawing/2014/main" id="{D62960FD-8EB1-F64E-8C2B-2F79A1498294}"/>
              </a:ext>
            </a:extLst>
          </p:cNvPr>
          <p:cNvPicPr>
            <a:picLocks noGrp="1" noChangeAspect="1"/>
          </p:cNvPicPr>
          <p:nvPr>
            <p:ph sz="half" idx="2"/>
          </p:nvPr>
        </p:nvPicPr>
        <p:blipFill>
          <a:blip r:embed="rId2"/>
          <a:stretch>
            <a:fillRect/>
          </a:stretch>
        </p:blipFill>
        <p:spPr>
          <a:xfrm>
            <a:off x="6561667" y="2222500"/>
            <a:ext cx="4447116" cy="3638550"/>
          </a:xfrm>
        </p:spPr>
      </p:pic>
    </p:spTree>
    <p:extLst>
      <p:ext uri="{BB962C8B-B14F-4D97-AF65-F5344CB8AC3E}">
        <p14:creationId xmlns:p14="http://schemas.microsoft.com/office/powerpoint/2010/main" val="126162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FEF0-9EFF-D746-8DBC-FF21B944A40D}"/>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B33BCCD4-3D4C-9441-9A10-67474F94D0DB}"/>
              </a:ext>
            </a:extLst>
          </p:cNvPr>
          <p:cNvSpPr>
            <a:spLocks noGrp="1"/>
          </p:cNvSpPr>
          <p:nvPr>
            <p:ph sz="half" idx="1"/>
          </p:nvPr>
        </p:nvSpPr>
        <p:spPr/>
        <p:txBody>
          <a:bodyPr/>
          <a:lstStyle/>
          <a:p>
            <a:endParaRPr lang="en-US"/>
          </a:p>
        </p:txBody>
      </p:sp>
      <p:pic>
        <p:nvPicPr>
          <p:cNvPr id="6" name="Content Placeholder 5" descr="A screenshot of a cell phone&#10;&#10;Description automatically generated">
            <a:extLst>
              <a:ext uri="{FF2B5EF4-FFF2-40B4-BE49-F238E27FC236}">
                <a16:creationId xmlns:a16="http://schemas.microsoft.com/office/drawing/2014/main" id="{615F2977-D27B-974F-BE90-ED821DE186FB}"/>
              </a:ext>
            </a:extLst>
          </p:cNvPr>
          <p:cNvPicPr>
            <a:picLocks noGrp="1" noChangeAspect="1"/>
          </p:cNvPicPr>
          <p:nvPr>
            <p:ph sz="half" idx="2"/>
          </p:nvPr>
        </p:nvPicPr>
        <p:blipFill>
          <a:blip r:embed="rId2"/>
          <a:stretch>
            <a:fillRect/>
          </a:stretch>
        </p:blipFill>
        <p:spPr>
          <a:xfrm>
            <a:off x="6188075" y="2743200"/>
            <a:ext cx="5194300" cy="2597150"/>
          </a:xfrm>
        </p:spPr>
      </p:pic>
    </p:spTree>
    <p:extLst>
      <p:ext uri="{BB962C8B-B14F-4D97-AF65-F5344CB8AC3E}">
        <p14:creationId xmlns:p14="http://schemas.microsoft.com/office/powerpoint/2010/main" val="116352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AD5D2-7C2E-5740-91AE-EFA55A6C3494}"/>
              </a:ext>
            </a:extLst>
          </p:cNvPr>
          <p:cNvSpPr>
            <a:spLocks noGrp="1"/>
          </p:cNvSpPr>
          <p:nvPr>
            <p:ph type="title"/>
          </p:nvPr>
        </p:nvSpPr>
        <p:spPr/>
        <p:txBody>
          <a:bodyPr/>
          <a:lstStyle/>
          <a:p>
            <a:pPr algn="ctr"/>
            <a:r>
              <a:rPr lang="en-US" dirty="0"/>
              <a:t>Project Demonstration</a:t>
            </a:r>
          </a:p>
        </p:txBody>
      </p:sp>
    </p:spTree>
    <p:extLst>
      <p:ext uri="{BB962C8B-B14F-4D97-AF65-F5344CB8AC3E}">
        <p14:creationId xmlns:p14="http://schemas.microsoft.com/office/powerpoint/2010/main" val="2841442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15</TotalTime>
  <Words>148</Words>
  <Application>Microsoft Macintosh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Credit Card Fraud Detection</vt:lpstr>
      <vt:lpstr>Project Proposal</vt:lpstr>
      <vt:lpstr>Tools</vt:lpstr>
      <vt:lpstr>Our Dataset</vt:lpstr>
      <vt:lpstr>K Nearest Neighbor</vt:lpstr>
      <vt:lpstr>SVM</vt:lpstr>
      <vt:lpstr>Logistic Regression</vt:lpstr>
      <vt:lpstr>Neural Network</vt:lpstr>
      <vt:lpstr>Project Demonstration</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jakehollander1997@gmail.com</cp:lastModifiedBy>
  <cp:revision>3</cp:revision>
  <dcterms:created xsi:type="dcterms:W3CDTF">2020-07-21T23:14:55Z</dcterms:created>
  <dcterms:modified xsi:type="dcterms:W3CDTF">2020-07-21T23:30:27Z</dcterms:modified>
</cp:coreProperties>
</file>