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1"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22"/>
    <p:restoredTop sz="94694"/>
  </p:normalViewPr>
  <p:slideViewPr>
    <p:cSldViewPr snapToGrid="0" snapToObjects="1">
      <p:cViewPr varScale="1">
        <p:scale>
          <a:sx n="77" d="100"/>
          <a:sy n="77" d="100"/>
        </p:scale>
        <p:origin x="192" y="1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SVM</a:t>
            </a:r>
          </a:p>
        </p:txBody>
      </p:sp>
      <p:sp>
        <p:nvSpPr>
          <p:cNvPr id="3" name="Content Placeholder 2">
            <a:extLst>
              <a:ext uri="{FF2B5EF4-FFF2-40B4-BE49-F238E27FC236}">
                <a16:creationId xmlns:a16="http://schemas.microsoft.com/office/drawing/2014/main" id="{2D972C3F-45B9-3D46-879E-158401234DC3}"/>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solidFill>
                <a:srgbClr val="FFFFFF"/>
              </a:solidFill>
            </a:endParaRPr>
          </a:p>
        </p:txBody>
      </p:sp>
      <p:sp>
        <p:nvSpPr>
          <p:cNvPr id="17"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2"/>
          <a:stretch>
            <a:fillRect/>
          </a:stretch>
        </p:blipFill>
        <p:spPr>
          <a:xfrm>
            <a:off x="7410517" y="2146284"/>
            <a:ext cx="3832042" cy="2554694"/>
          </a:xfrm>
          <a:prstGeom prst="rect">
            <a:avLst/>
          </a:prstGeom>
        </p:spPr>
      </p:pic>
    </p:spTree>
    <p:extLst>
      <p:ext uri="{BB962C8B-B14F-4D97-AF65-F5344CB8AC3E}">
        <p14:creationId xmlns:p14="http://schemas.microsoft.com/office/powerpoint/2010/main" val="10294271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Neural Network</a:t>
            </a:r>
          </a:p>
        </p:txBody>
      </p:sp>
      <p:sp>
        <p:nvSpPr>
          <p:cNvPr id="3" name="Content Placeholder 2">
            <a:extLst>
              <a:ext uri="{FF2B5EF4-FFF2-40B4-BE49-F238E27FC236}">
                <a16:creationId xmlns:a16="http://schemas.microsoft.com/office/drawing/2014/main" id="{B33BCCD4-3D4C-9441-9A10-67474F94D0DB}"/>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solidFill>
                <a:srgbClr val="FFFFFF"/>
              </a:solidFill>
            </a:endParaRP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615F2977-D27B-974F-BE90-ED821DE186FB}"/>
              </a:ext>
            </a:extLst>
          </p:cNvPr>
          <p:cNvPicPr>
            <a:picLocks noGrp="1" noChangeAspect="1"/>
          </p:cNvPicPr>
          <p:nvPr>
            <p:ph sz="half" idx="2"/>
          </p:nvPr>
        </p:nvPicPr>
        <p:blipFill>
          <a:blip r:embed="rId2"/>
          <a:stretch>
            <a:fillRect/>
          </a:stretch>
        </p:blipFill>
        <p:spPr>
          <a:xfrm>
            <a:off x="5603706" y="2013918"/>
            <a:ext cx="5638853" cy="2819426"/>
          </a:xfrm>
          <a:prstGeom prst="rect">
            <a:avLst/>
          </a:prstGeom>
        </p:spPr>
      </p:pic>
    </p:spTree>
    <p:extLst>
      <p:ext uri="{BB962C8B-B14F-4D97-AF65-F5344CB8AC3E}">
        <p14:creationId xmlns:p14="http://schemas.microsoft.com/office/powerpoint/2010/main" val="11635293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TotalTime>
  <Words>148</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1</cp:revision>
  <dcterms:created xsi:type="dcterms:W3CDTF">2020-07-21T23:59:40Z</dcterms:created>
  <dcterms:modified xsi:type="dcterms:W3CDTF">2020-07-22T00:00:43Z</dcterms:modified>
</cp:coreProperties>
</file>