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1"/>
    <p:restoredTop sz="94694"/>
  </p:normalViewPr>
  <p:slideViewPr>
    <p:cSldViewPr snapToGrid="0" snapToObjects="1">
      <p:cViewPr varScale="1">
        <p:scale>
          <a:sx n="65" d="100"/>
          <a:sy n="65" d="100"/>
        </p:scale>
        <p:origin x="240"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7/30/20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7/30/20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Sal Russo, Jacob Hollander, &amp; </a:t>
            </a:r>
            <a:r>
              <a:rPr lang="en-US"/>
              <a:t>Jacob Avchen</a:t>
            </a:r>
            <a:endParaRPr lang="en-US" dirty="0"/>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3546828360"/>
              </p:ext>
            </p:extLst>
          </p:nvPr>
        </p:nvGraphicFramePr>
        <p:xfrm>
          <a:off x="1141412" y="2949251"/>
          <a:ext cx="9909173" cy="2486879"/>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75549">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1170">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0.943</a:t>
                      </a:r>
                    </a:p>
                  </a:txBody>
                  <a:tcPr/>
                </a:tc>
                <a:tc>
                  <a:txBody>
                    <a:bodyPr/>
                    <a:lstStyle/>
                    <a:p>
                      <a:pPr algn="ctr"/>
                      <a:r>
                        <a:rPr lang="en-US" dirty="0"/>
                        <a:t>0.928</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r h="531170">
                <a:tc>
                  <a:txBody>
                    <a:bodyPr/>
                    <a:lstStyle/>
                    <a:p>
                      <a:pPr algn="ctr"/>
                      <a:r>
                        <a:rPr lang="en-US" dirty="0"/>
                        <a:t>False Positives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0</a:t>
                      </a:r>
                    </a:p>
                  </a:txBody>
                  <a:tcPr/>
                </a:tc>
                <a:extLst>
                  <a:ext uri="{0D108BD9-81ED-4DB2-BD59-A6C34878D82A}">
                    <a16:rowId xmlns:a16="http://schemas.microsoft.com/office/drawing/2014/main" val="1655157647"/>
                  </a:ext>
                </a:extLst>
              </a:tr>
              <a:tr h="531170">
                <a:tc>
                  <a:txBody>
                    <a:bodyPr/>
                    <a:lstStyle/>
                    <a:p>
                      <a:pPr algn="ctr"/>
                      <a:r>
                        <a:rPr lang="en-US" dirty="0"/>
                        <a:t>True Negatives</a:t>
                      </a:r>
                    </a:p>
                  </a:txBody>
                  <a:tcPr/>
                </a:tc>
                <a:tc>
                  <a:txBody>
                    <a:bodyPr/>
                    <a:lstStyle/>
                    <a:p>
                      <a:pPr algn="ctr"/>
                      <a:r>
                        <a:rPr lang="en-US" dirty="0"/>
                        <a:t>20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10</a:t>
                      </a:r>
                    </a:p>
                  </a:txBody>
                  <a:tcPr/>
                </a:tc>
                <a:tc>
                  <a:txBody>
                    <a:bodyPr/>
                    <a:lstStyle/>
                    <a:p>
                      <a:pPr algn="ctr"/>
                      <a:r>
                        <a:rPr lang="en-US" dirty="0"/>
                        <a:t>12</a:t>
                      </a:r>
                    </a:p>
                  </a:txBody>
                  <a:tcPr/>
                </a:tc>
                <a:extLst>
                  <a:ext uri="{0D108BD9-81ED-4DB2-BD59-A6C34878D82A}">
                    <a16:rowId xmlns:a16="http://schemas.microsoft.com/office/drawing/2014/main" val="2584319247"/>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called Principal Component Analysis (PCA).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K=5 at 0.936/0.935</a:t>
            </a:r>
          </a:p>
          <a:p>
            <a:r>
              <a:rPr lang="en-US" sz="1600" dirty="0"/>
              <a:t>Highest test accuracy was at K=13 with an accuracy of 0.943</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1 False Positive prediction &amp; 16 True Negative predictions</a:t>
            </a:r>
          </a:p>
          <a:p>
            <a:r>
              <a:rPr lang="en-US" sz="1600" dirty="0"/>
              <a:t>Achieved an accuracy of 0.928 with a standard deviation of 0.024</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2"/>
          <a:stretch>
            <a:fillRect/>
          </a:stretch>
        </p:blipFill>
        <p:spPr>
          <a:xfrm>
            <a:off x="5306105" y="1373885"/>
            <a:ext cx="6242431" cy="2635692"/>
          </a:xfrm>
          <a:prstGeom prst="rect">
            <a:avLst/>
          </a:prstGeom>
        </p:spPr>
      </p:pic>
      <p:pic>
        <p:nvPicPr>
          <p:cNvPr id="9" name="Picture 8">
            <a:extLst>
              <a:ext uri="{FF2B5EF4-FFF2-40B4-BE49-F238E27FC236}">
                <a16:creationId xmlns:a16="http://schemas.microsoft.com/office/drawing/2014/main" id="{A8B9A182-35AE-F149-8F49-F7F090B00AB5}"/>
              </a:ext>
            </a:extLst>
          </p:cNvPr>
          <p:cNvPicPr>
            <a:picLocks noChangeAspect="1"/>
          </p:cNvPicPr>
          <p:nvPr/>
        </p:nvPicPr>
        <p:blipFill>
          <a:blip r:embed="rId3"/>
          <a:stretch>
            <a:fillRect/>
          </a:stretch>
        </p:blipFill>
        <p:spPr>
          <a:xfrm>
            <a:off x="5993628" y="4791630"/>
            <a:ext cx="4838700" cy="330200"/>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rc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202</TotalTime>
  <Words>485</Words>
  <Application>Microsoft Macintosh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21</cp:revision>
  <dcterms:created xsi:type="dcterms:W3CDTF">2020-07-22T01:50:10Z</dcterms:created>
  <dcterms:modified xsi:type="dcterms:W3CDTF">2020-07-30T22:12:23Z</dcterms:modified>
</cp:coreProperties>
</file>