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3" r:id="rId7"/>
    <p:sldId id="264" r:id="rId8"/>
    <p:sldId id="265" r:id="rId9"/>
    <p:sldId id="268" r:id="rId10"/>
    <p:sldId id="261"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16"/>
    <p:restoredTop sz="94694"/>
  </p:normalViewPr>
  <p:slideViewPr>
    <p:cSldViewPr snapToGrid="0" snapToObjects="1">
      <p:cViewPr varScale="1">
        <p:scale>
          <a:sx n="90" d="100"/>
          <a:sy n="90" d="100"/>
        </p:scale>
        <p:origin x="224"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7/21/20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AD5D2-7C2E-5740-91AE-EFA55A6C3494}"/>
              </a:ext>
            </a:extLst>
          </p:cNvPr>
          <p:cNvSpPr>
            <a:spLocks noGrp="1"/>
          </p:cNvSpPr>
          <p:nvPr>
            <p:ph type="title"/>
          </p:nvPr>
        </p:nvSpPr>
        <p:spPr/>
        <p:txBody>
          <a:bodyPr/>
          <a:lstStyle/>
          <a:p>
            <a:pPr algn="ctr"/>
            <a:r>
              <a:rPr lang="en-US" dirty="0"/>
              <a:t>Project Demonstration</a:t>
            </a:r>
          </a:p>
        </p:txBody>
      </p:sp>
    </p:spTree>
    <p:extLst>
      <p:ext uri="{BB962C8B-B14F-4D97-AF65-F5344CB8AC3E}">
        <p14:creationId xmlns:p14="http://schemas.microsoft.com/office/powerpoint/2010/main" val="284144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607-330D-954F-9CEA-8740884EDA46}"/>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B7A21184-016F-4B4C-BA29-6AD2B34DD2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391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Create a user interactive interface that will utilize machine learning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Python for data acquisition, data cleaning, &amp; machine learning modeling</a:t>
            </a:r>
          </a:p>
          <a:p>
            <a:r>
              <a:rPr lang="en-US" dirty="0" err="1"/>
              <a:t>Keras</a:t>
            </a:r>
            <a:r>
              <a:rPr lang="en-US" dirty="0"/>
              <a:t> for Neural Network</a:t>
            </a:r>
          </a:p>
          <a:p>
            <a:r>
              <a:rPr lang="en-US" dirty="0"/>
              <a:t>HTML/CSS to create webpage</a:t>
            </a:r>
          </a:p>
          <a:p>
            <a:r>
              <a:rPr lang="en-US" dirty="0"/>
              <a:t>JavaScript</a:t>
            </a:r>
          </a:p>
          <a:p>
            <a:r>
              <a:rPr lang="en-US" dirty="0"/>
              <a:t>Flask Server</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endParaRPr lang="en-US" sz="1600"/>
          </a:p>
          <a:p>
            <a:pPr>
              <a:lnSpc>
                <a:spcPct val="90000"/>
              </a:lnSpc>
            </a:pPr>
            <a:r>
              <a:rPr lang="en-US" sz="1600" dirty="0"/>
              <a:t>Roughly 280,000 transactions</a:t>
            </a:r>
            <a:endParaRPr lang="en-US" sz="1600"/>
          </a:p>
          <a:p>
            <a:pPr>
              <a:lnSpc>
                <a:spcPct val="90000"/>
              </a:lnSpc>
            </a:pPr>
            <a:r>
              <a:rPr lang="en-US" sz="1600" dirty="0"/>
              <a:t>Cut into snippets of equal cases of fraud &amp; not fraud transactions</a:t>
            </a:r>
            <a:endParaRPr lang="en-US" sz="1600"/>
          </a:p>
          <a:p>
            <a:pPr>
              <a:lnSpc>
                <a:spcPct val="90000"/>
              </a:lnSpc>
            </a:pPr>
            <a:r>
              <a:rPr lang="en-US" sz="1600" dirty="0"/>
              <a:t>V1-V28 were produced through an obfuscation process. For security reasons, we cannot backtrack these numbers to any values that would make sense to us, so our model will only be specific to the non-sensitive data here.</a:t>
            </a:r>
            <a:endParaRPr lang="en-US" sz="1600"/>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K Nearest Neighbor</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7ABAFC6B-09E4-7049-9070-A9FB78633915}"/>
              </a:ext>
            </a:extLst>
          </p:cNvPr>
          <p:cNvPicPr>
            <a:picLocks noChangeAspect="1"/>
          </p:cNvPicPr>
          <p:nvPr/>
        </p:nvPicPr>
        <p:blipFill>
          <a:blip r:embed="rId2"/>
          <a:stretch>
            <a:fillRect/>
          </a:stretch>
        </p:blipFill>
        <p:spPr>
          <a:xfrm>
            <a:off x="5611035" y="1848580"/>
            <a:ext cx="2724939" cy="3159349"/>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8501865" y="2610448"/>
            <a:ext cx="2726022" cy="1635613"/>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social media post&#10;&#10;Description automatically generated">
            <a:extLst>
              <a:ext uri="{FF2B5EF4-FFF2-40B4-BE49-F238E27FC236}">
                <a16:creationId xmlns:a16="http://schemas.microsoft.com/office/drawing/2014/main" id="{351F0B50-6E38-AB4A-A690-B7E4B630A1BB}"/>
              </a:ext>
            </a:extLst>
          </p:cNvPr>
          <p:cNvPicPr>
            <a:picLocks noChangeAspect="1"/>
          </p:cNvPicPr>
          <p:nvPr/>
        </p:nvPicPr>
        <p:blipFill>
          <a:blip r:embed="rId2"/>
          <a:stretch>
            <a:fillRect/>
          </a:stretch>
        </p:blipFill>
        <p:spPr>
          <a:xfrm>
            <a:off x="5611035" y="1853145"/>
            <a:ext cx="2724939" cy="3150218"/>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3DB59171-2B55-214D-A121-F5BC72308DB9}"/>
              </a:ext>
            </a:extLst>
          </p:cNvPr>
          <p:cNvPicPr>
            <a:picLocks noGrp="1" noChangeAspect="1"/>
          </p:cNvPicPr>
          <p:nvPr>
            <p:ph sz="half" idx="2"/>
          </p:nvPr>
        </p:nvPicPr>
        <p:blipFill>
          <a:blip r:embed="rId3"/>
          <a:stretch>
            <a:fillRect/>
          </a:stretch>
        </p:blipFill>
        <p:spPr>
          <a:xfrm>
            <a:off x="8501865" y="2519581"/>
            <a:ext cx="2726022" cy="1817347"/>
          </a:xfrm>
          <a:prstGeom prst="rect">
            <a:avLst/>
          </a:prstGeom>
        </p:spPr>
      </p:pic>
    </p:spTree>
    <p:extLst>
      <p:ext uri="{BB962C8B-B14F-4D97-AF65-F5344CB8AC3E}">
        <p14:creationId xmlns:p14="http://schemas.microsoft.com/office/powerpoint/2010/main" val="102942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a:t>Logistic Regression</a:t>
            </a:r>
          </a:p>
        </p:txBody>
      </p:sp>
      <p:sp>
        <p:nvSpPr>
          <p:cNvPr id="12" name="Content Placeholder 11">
            <a:extLst>
              <a:ext uri="{FF2B5EF4-FFF2-40B4-BE49-F238E27FC236}">
                <a16:creationId xmlns:a16="http://schemas.microsoft.com/office/drawing/2014/main" id="{5AB30B9B-BEDB-40DE-92A6-F7E6FA79C495}"/>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p>
        </p:txBody>
      </p:sp>
      <p:sp>
        <p:nvSpPr>
          <p:cNvPr id="21"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68445591-F119-9B4A-B98D-ECD1DD289230}"/>
              </a:ext>
            </a:extLst>
          </p:cNvPr>
          <p:cNvPicPr>
            <a:picLocks noChangeAspect="1"/>
          </p:cNvPicPr>
          <p:nvPr/>
        </p:nvPicPr>
        <p:blipFill>
          <a:blip r:embed="rId2"/>
          <a:stretch>
            <a:fillRect/>
          </a:stretch>
        </p:blipFill>
        <p:spPr>
          <a:xfrm>
            <a:off x="7679960" y="1274970"/>
            <a:ext cx="3317547" cy="205687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3"/>
          <a:stretch>
            <a:fillRect/>
          </a:stretch>
        </p:blipFill>
        <p:spPr>
          <a:xfrm>
            <a:off x="8058361" y="3496441"/>
            <a:ext cx="2560745" cy="2093408"/>
          </a:xfrm>
          <a:prstGeom prst="rect">
            <a:avLst/>
          </a:prstGeom>
        </p:spPr>
      </p:pic>
    </p:spTree>
    <p:extLst>
      <p:ext uri="{BB962C8B-B14F-4D97-AF65-F5344CB8AC3E}">
        <p14:creationId xmlns:p14="http://schemas.microsoft.com/office/powerpoint/2010/main" val="12616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Neural Network</a:t>
            </a:r>
          </a:p>
        </p:txBody>
      </p:sp>
      <p:sp>
        <p:nvSpPr>
          <p:cNvPr id="35" name="Content Placeholder 20">
            <a:extLst>
              <a:ext uri="{FF2B5EF4-FFF2-40B4-BE49-F238E27FC236}">
                <a16:creationId xmlns:a16="http://schemas.microsoft.com/office/drawing/2014/main" id="{4C864DAF-6630-4C94-AC47-3F49F5B74566}"/>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p>
        </p:txBody>
      </p:sp>
      <p:sp>
        <p:nvSpPr>
          <p:cNvPr id="36"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D40ED0DE-A141-48F6-B217-9904A0729940}"/>
              </a:ext>
            </a:extLst>
          </p:cNvPr>
          <p:cNvPicPr>
            <a:picLocks noGrp="1" noChangeAspect="1"/>
          </p:cNvPicPr>
          <p:nvPr>
            <p:ph sz="half" idx="2"/>
          </p:nvPr>
        </p:nvPicPr>
        <p:blipFill>
          <a:blip r:embed="rId2"/>
          <a:stretch>
            <a:fillRect/>
          </a:stretch>
        </p:blipFill>
        <p:spPr>
          <a:xfrm>
            <a:off x="7448056" y="3757371"/>
            <a:ext cx="3778306" cy="1832478"/>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2B4A19D0-DC70-8541-A1B4-829B097476E7}"/>
              </a:ext>
            </a:extLst>
          </p:cNvPr>
          <p:cNvPicPr>
            <a:picLocks noChangeAspect="1"/>
          </p:cNvPicPr>
          <p:nvPr/>
        </p:nvPicPr>
        <p:blipFill>
          <a:blip r:embed="rId3"/>
          <a:stretch>
            <a:fillRect/>
          </a:stretch>
        </p:blipFill>
        <p:spPr>
          <a:xfrm>
            <a:off x="8095280" y="1268151"/>
            <a:ext cx="2483858" cy="2175185"/>
          </a:xfrm>
          <a:prstGeom prst="rect">
            <a:avLst/>
          </a:prstGeom>
        </p:spPr>
      </p:pic>
    </p:spTree>
    <p:extLst>
      <p:ext uri="{BB962C8B-B14F-4D97-AF65-F5344CB8AC3E}">
        <p14:creationId xmlns:p14="http://schemas.microsoft.com/office/powerpoint/2010/main" val="116352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0C450-C043-493E-B842-86F876D0E592}"/>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Deep Neural Network</a:t>
            </a:r>
          </a:p>
        </p:txBody>
      </p:sp>
      <p:sp>
        <p:nvSpPr>
          <p:cNvPr id="37" name="Content Placeholder 22">
            <a:extLst>
              <a:ext uri="{FF2B5EF4-FFF2-40B4-BE49-F238E27FC236}">
                <a16:creationId xmlns:a16="http://schemas.microsoft.com/office/drawing/2014/main" id="{BB036B6C-8527-4A78-A345-DF7D3CBD38DE}"/>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p>
        </p:txBody>
      </p:sp>
      <p:sp>
        <p:nvSpPr>
          <p:cNvPr id="38"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DE3F69BA-3BB1-3C41-9928-BE8096AAB0F2}"/>
              </a:ext>
            </a:extLst>
          </p:cNvPr>
          <p:cNvPicPr>
            <a:picLocks noGrp="1" noChangeAspect="1"/>
          </p:cNvPicPr>
          <p:nvPr>
            <p:ph sz="half" idx="2"/>
          </p:nvPr>
        </p:nvPicPr>
        <p:blipFill>
          <a:blip r:embed="rId2"/>
          <a:stretch>
            <a:fillRect/>
          </a:stretch>
        </p:blipFill>
        <p:spPr>
          <a:xfrm>
            <a:off x="7448056" y="3649334"/>
            <a:ext cx="3778306" cy="1936381"/>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33DA14DE-3334-9C41-BB1F-2F5378BBC0CC}"/>
              </a:ext>
            </a:extLst>
          </p:cNvPr>
          <p:cNvPicPr>
            <a:picLocks noChangeAspect="1"/>
          </p:cNvPicPr>
          <p:nvPr/>
        </p:nvPicPr>
        <p:blipFill>
          <a:blip r:embed="rId3"/>
          <a:stretch>
            <a:fillRect/>
          </a:stretch>
        </p:blipFill>
        <p:spPr>
          <a:xfrm>
            <a:off x="8211924" y="1272285"/>
            <a:ext cx="2262993" cy="2058880"/>
          </a:xfrm>
          <a:prstGeom prst="rect">
            <a:avLst/>
          </a:prstGeom>
        </p:spPr>
      </p:pic>
    </p:spTree>
    <p:extLst>
      <p:ext uri="{BB962C8B-B14F-4D97-AF65-F5344CB8AC3E}">
        <p14:creationId xmlns:p14="http://schemas.microsoft.com/office/powerpoint/2010/main" val="3207258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2</TotalTime>
  <Words>151</Words>
  <Application>Microsoft Macintosh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Credit Card Fraud Detection</vt:lpstr>
      <vt:lpstr>Project Proposal</vt:lpstr>
      <vt:lpstr>Tools</vt:lpstr>
      <vt:lpstr>Our Dataset</vt:lpstr>
      <vt:lpstr>K Nearest Neighbor</vt:lpstr>
      <vt:lpstr>SVM</vt:lpstr>
      <vt:lpstr>Logistic Regression</vt:lpstr>
      <vt:lpstr>Neural Network</vt:lpstr>
      <vt:lpstr>Deep Neural Network</vt:lpstr>
      <vt:lpstr>Project Demonstration</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jakehollander1997@gmail.com</cp:lastModifiedBy>
  <cp:revision>2</cp:revision>
  <dcterms:created xsi:type="dcterms:W3CDTF">2020-07-22T01:50:10Z</dcterms:created>
  <dcterms:modified xsi:type="dcterms:W3CDTF">2020-07-22T01:52:28Z</dcterms:modified>
</cp:coreProperties>
</file>