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1"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22"/>
    <p:restoredTop sz="94694"/>
  </p:normalViewPr>
  <p:slideViewPr>
    <p:cSldViewPr snapToGrid="0" snapToObjects="1">
      <p:cViewPr varScale="1">
        <p:scale>
          <a:sx n="45" d="100"/>
          <a:sy n="45" d="100"/>
        </p:scale>
        <p:origin x="208" y="2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p:txBody>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p:txBody>
          <a:bodyPr>
            <a:normAutofit/>
          </a:bodyPr>
          <a:lstStyle/>
          <a:p>
            <a:r>
              <a:rPr lang="en-US" sz="1600" dirty="0"/>
              <a:t>Data is extracted from a csv file provided by Kaggle</a:t>
            </a:r>
          </a:p>
          <a:p>
            <a:r>
              <a:rPr lang="en-US" sz="1600" dirty="0"/>
              <a:t>Roughly 280,000 transactions</a:t>
            </a:r>
          </a:p>
          <a:p>
            <a:r>
              <a:rPr lang="en-US" sz="1600" dirty="0"/>
              <a:t>Cut into snippets of equal cases of fraud &amp; not fraud transactions</a:t>
            </a:r>
          </a:p>
          <a:p>
            <a:r>
              <a:rPr lang="en-US" sz="1600" dirty="0"/>
              <a:t>V1-V28 were produced through an obfuscation process. For security reasons, we cannot backtrack these numbers to any values that would make sense to us, so our model will only be specific to the non-sensitive data here.</a:t>
            </a:r>
            <a:endParaRPr lang="en-US" sz="1400" dirty="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6391275" y="3000375"/>
            <a:ext cx="4787900" cy="2082800"/>
          </a:xfrm>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p:txBody>
          <a:bodyPr/>
          <a:lstStyle/>
          <a:p>
            <a:r>
              <a:rPr lang="en-US" dirty="0"/>
              <a:t>K Nearest Neighbor</a:t>
            </a:r>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Grp="1" noChangeAspect="1"/>
          </p:cNvPicPr>
          <p:nvPr>
            <p:ph sz="half" idx="1"/>
          </p:nvPr>
        </p:nvPicPr>
        <p:blipFill>
          <a:blip r:embed="rId2"/>
          <a:stretch>
            <a:fillRect/>
          </a:stretch>
        </p:blipFill>
        <p:spPr>
          <a:xfrm>
            <a:off x="1181100" y="2348458"/>
            <a:ext cx="3505200" cy="4062354"/>
          </a:xfr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6188075" y="2483485"/>
            <a:ext cx="5194300" cy="3116580"/>
          </a:xfr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2D972C3F-45B9-3D46-879E-158401234DC3}"/>
              </a:ext>
            </a:extLst>
          </p:cNvPr>
          <p:cNvSpPr>
            <a:spLocks noGrp="1"/>
          </p:cNvSpPr>
          <p:nvPr>
            <p:ph sz="half" idx="1"/>
          </p:nvPr>
        </p:nvSpPr>
        <p:spPr/>
        <p:txBody>
          <a:bodyPr/>
          <a:lstStyle/>
          <a:p>
            <a:endParaRPr lang="en-US"/>
          </a:p>
        </p:txBody>
      </p:sp>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2"/>
          <a:stretch>
            <a:fillRect/>
          </a:stretch>
        </p:blipFill>
        <p:spPr>
          <a:xfrm>
            <a:off x="6188075" y="2310342"/>
            <a:ext cx="5194300" cy="3462866"/>
          </a:xfr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p:txBody>
          <a:bodyPr/>
          <a:lstStyle/>
          <a:p>
            <a:r>
              <a:rPr lang="en-US" dirty="0"/>
              <a:t>Logistic Regression</a:t>
            </a:r>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Grp="1" noChangeAspect="1"/>
          </p:cNvPicPr>
          <p:nvPr>
            <p:ph sz="half" idx="1"/>
          </p:nvPr>
        </p:nvPicPr>
        <p:blipFill>
          <a:blip r:embed="rId2"/>
          <a:stretch>
            <a:fillRect/>
          </a:stretch>
        </p:blipFill>
        <p:spPr>
          <a:xfrm>
            <a:off x="819150" y="2435394"/>
            <a:ext cx="5184775" cy="3212762"/>
          </a:xfr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6561667" y="2222500"/>
            <a:ext cx="4447116" cy="3638550"/>
          </a:xfr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B33BCCD4-3D4C-9441-9A10-67474F94D0DB}"/>
              </a:ext>
            </a:extLst>
          </p:cNvPr>
          <p:cNvSpPr>
            <a:spLocks noGrp="1"/>
          </p:cNvSpPr>
          <p:nvPr>
            <p:ph sz="half" idx="1"/>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id="{615F2977-D27B-974F-BE90-ED821DE186FB}"/>
              </a:ext>
            </a:extLst>
          </p:cNvPr>
          <p:cNvPicPr>
            <a:picLocks noGrp="1" noChangeAspect="1"/>
          </p:cNvPicPr>
          <p:nvPr>
            <p:ph sz="half" idx="2"/>
          </p:nvPr>
        </p:nvPicPr>
        <p:blipFill>
          <a:blip r:embed="rId2"/>
          <a:stretch>
            <a:fillRect/>
          </a:stretch>
        </p:blipFill>
        <p:spPr>
          <a:xfrm>
            <a:off x="6188075" y="2743200"/>
            <a:ext cx="5194300" cy="2597150"/>
          </a:xfr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148</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1</cp:revision>
  <dcterms:created xsi:type="dcterms:W3CDTF">2020-07-21T23:56:50Z</dcterms:created>
  <dcterms:modified xsi:type="dcterms:W3CDTF">2020-07-21T23:57:19Z</dcterms:modified>
</cp:coreProperties>
</file>