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0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5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8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BD09A-6700-470A-9CBE-05154AE0D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" b="13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06640-0248-4FE6-A932-5019C71E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261970" cy="2802219"/>
          </a:xfrm>
        </p:spPr>
        <p:txBody>
          <a:bodyPr anchor="b">
            <a:normAutofit fontScale="90000"/>
          </a:bodyPr>
          <a:lstStyle/>
          <a:p>
            <a:endParaRPr lang="en-US" sz="5400" dirty="0"/>
          </a:p>
          <a:p>
            <a:r>
              <a:rPr lang="en-US" dirty="0"/>
              <a:t>Project 2: 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EC1F0-9F98-4D8D-A30B-93465B34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271" y="5046933"/>
            <a:ext cx="4023359" cy="1208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 Jacob </a:t>
            </a:r>
            <a:r>
              <a:rPr lang="en-US" dirty="0" err="1"/>
              <a:t>Avchen</a:t>
            </a:r>
            <a:r>
              <a:rPr lang="en-US" dirty="0"/>
              <a:t>,</a:t>
            </a:r>
          </a:p>
          <a:p>
            <a:r>
              <a:rPr lang="en-US" dirty="0"/>
              <a:t>Jacob Hollander,</a:t>
            </a:r>
          </a:p>
          <a:p>
            <a:r>
              <a:rPr lang="en-US" dirty="0"/>
              <a:t>and Salvatore Russo.</a:t>
            </a:r>
          </a:p>
        </p:txBody>
      </p:sp>
    </p:spTree>
    <p:extLst>
      <p:ext uri="{BB962C8B-B14F-4D97-AF65-F5344CB8AC3E}">
        <p14:creationId xmlns:p14="http://schemas.microsoft.com/office/powerpoint/2010/main" val="27489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1A52-9688-4735-8F8E-7EC107ED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CD4B-73BD-48A6-9784-319EDEE7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(Pandas):</a:t>
            </a:r>
          </a:p>
          <a:p>
            <a:pPr lvl="1"/>
            <a:r>
              <a:rPr lang="en-US" sz="2000" dirty="0"/>
              <a:t>Used to find the Correlation between the data in the datasets.</a:t>
            </a:r>
          </a:p>
          <a:p>
            <a:r>
              <a:rPr lang="en-US" dirty="0"/>
              <a:t>D3.js:</a:t>
            </a:r>
          </a:p>
          <a:p>
            <a:pPr lvl="1"/>
            <a:r>
              <a:rPr lang="en-US" sz="2000" dirty="0"/>
              <a:t>Used to create the graphs, the dropdowns, and display the info from the csv’s.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8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5C71-D9AA-4810-9CDB-0D33BB64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AEFC-3952-446D-8C4C-613172D8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formula to happiness?</a:t>
            </a:r>
          </a:p>
          <a:p>
            <a:endParaRPr lang="en-US" dirty="0"/>
          </a:p>
          <a:p>
            <a:r>
              <a:rPr lang="en-US" dirty="0"/>
              <a:t>Which factor has the highest correlation with happiness score?</a:t>
            </a:r>
          </a:p>
          <a:p>
            <a:endParaRPr lang="en-US" dirty="0"/>
          </a:p>
          <a:p>
            <a:r>
              <a:rPr lang="en-US" dirty="0"/>
              <a:t>Which factor has the lowest correlation with happiness score?</a:t>
            </a:r>
          </a:p>
        </p:txBody>
      </p:sp>
    </p:spTree>
    <p:extLst>
      <p:ext uri="{BB962C8B-B14F-4D97-AF65-F5344CB8AC3E}">
        <p14:creationId xmlns:p14="http://schemas.microsoft.com/office/powerpoint/2010/main" val="11274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3A0-9DD4-4375-AEE0-2193CC3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Correlation and Happiness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7FA75-F013-4BB9-9FF9-03C1AC6A0D68}"/>
              </a:ext>
            </a:extLst>
          </p:cNvPr>
          <p:cNvSpPr txBox="1"/>
          <p:nvPr/>
        </p:nvSpPr>
        <p:spPr>
          <a:xfrm>
            <a:off x="905312" y="4088845"/>
            <a:ext cx="1040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Economy (GDP per Capita) has the highest correlation with Happiness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Generosity has the lowest correlation with Happiness Score.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68E4F8-EC31-4B64-AEDC-0DD46E09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690688"/>
            <a:ext cx="938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3A0-9DD4-4375-AEE0-2193CC3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Correlation and Happiness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7FA75-F013-4BB9-9FF9-03C1AC6A0D68}"/>
              </a:ext>
            </a:extLst>
          </p:cNvPr>
          <p:cNvSpPr txBox="1"/>
          <p:nvPr/>
        </p:nvSpPr>
        <p:spPr>
          <a:xfrm>
            <a:off x="905312" y="4088845"/>
            <a:ext cx="1040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Economy (GDP per Capita) has the highest correlation with Happiness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Generosity has the lowest correlation with Happiness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F222-4891-49B0-836C-9EBC4968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690688"/>
            <a:ext cx="938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3A0-9DD4-4375-AEE0-2193CC3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Correlation and Happiness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7FA75-F013-4BB9-9FF9-03C1AC6A0D68}"/>
              </a:ext>
            </a:extLst>
          </p:cNvPr>
          <p:cNvSpPr txBox="1"/>
          <p:nvPr/>
        </p:nvSpPr>
        <p:spPr>
          <a:xfrm>
            <a:off x="905312" y="4088845"/>
            <a:ext cx="1040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Economy (GDP per Capita) has the highest correlation with Happiness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Generosity has the lowest correlation with Happiness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649F1-FE6A-4C05-A836-FF2B17FB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690688"/>
            <a:ext cx="938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3A0-9DD4-4375-AEE0-2193CC3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Correlation and Happiness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7FA75-F013-4BB9-9FF9-03C1AC6A0D68}"/>
              </a:ext>
            </a:extLst>
          </p:cNvPr>
          <p:cNvSpPr txBox="1"/>
          <p:nvPr/>
        </p:nvSpPr>
        <p:spPr>
          <a:xfrm>
            <a:off x="905312" y="4088845"/>
            <a:ext cx="1040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Economy (GDP per Capita) has the highest correlation with Happiness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Generosity has the lowest correlation with Happiness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196B1-ACA3-4619-9357-BD688A8C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690688"/>
            <a:ext cx="938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3A0-9DD4-4375-AEE0-2193CC3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Correlation and Happiness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7FA75-F013-4BB9-9FF9-03C1AC6A0D68}"/>
              </a:ext>
            </a:extLst>
          </p:cNvPr>
          <p:cNvSpPr txBox="1"/>
          <p:nvPr/>
        </p:nvSpPr>
        <p:spPr>
          <a:xfrm>
            <a:off x="905312" y="4088845"/>
            <a:ext cx="1040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Economy (GDP per Capita) has the highest correlation with Happiness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Generosity has the lowest correlation with Happiness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44AA7-29A3-4D00-857E-F74BCF5A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690688"/>
            <a:ext cx="938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68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Univers</vt:lpstr>
      <vt:lpstr>GradientVTI</vt:lpstr>
      <vt:lpstr> Project 2: World Happiness</vt:lpstr>
      <vt:lpstr>Tools:</vt:lpstr>
      <vt:lpstr>Questions:</vt:lpstr>
      <vt:lpstr>2015 Correlation and Happiness Score</vt:lpstr>
      <vt:lpstr>2016 Correlation and Happiness Score</vt:lpstr>
      <vt:lpstr>2017 Correlation and Happiness Score</vt:lpstr>
      <vt:lpstr>2018 Correlation and Happiness Score</vt:lpstr>
      <vt:lpstr>2019 Correlation and Happiness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roject 2: World Happiness</dc:title>
  <dc:creator>Salvatore Russo</dc:creator>
  <cp:lastModifiedBy>Salvatore Russo</cp:lastModifiedBy>
  <cp:revision>32</cp:revision>
  <dcterms:created xsi:type="dcterms:W3CDTF">2020-06-20T13:56:30Z</dcterms:created>
  <dcterms:modified xsi:type="dcterms:W3CDTF">2020-06-20T17:05:53Z</dcterms:modified>
</cp:coreProperties>
</file>