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1"/>
  </p:sldMasterIdLst>
  <p:notesMasterIdLst>
    <p:notesMasterId r:id="rId8"/>
  </p:notesMasterIdLst>
  <p:handoutMasterIdLst>
    <p:handoutMasterId r:id="rId9"/>
  </p:handoutMasterIdLst>
  <p:sldIdLst>
    <p:sldId id="256" r:id="rId2"/>
    <p:sldId id="265" r:id="rId3"/>
    <p:sldId id="266" r:id="rId4"/>
    <p:sldId id="261" r:id="rId5"/>
    <p:sldId id="263" r:id="rId6"/>
    <p:sldId id="260" r:id="rId7"/>
  </p:sldIdLst>
  <p:sldSz cx="12192000" cy="6858000"/>
  <p:notesSz cx="6858000" cy="9144000"/>
  <p:defaultTextStyle>
    <a:defPPr rtl="0">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48" autoAdjust="0"/>
  </p:normalViewPr>
  <p:slideViewPr>
    <p:cSldViewPr snapToGrid="0">
      <p:cViewPr varScale="1">
        <p:scale>
          <a:sx n="66" d="100"/>
          <a:sy n="66" d="100"/>
        </p:scale>
        <p:origin x="668" y="44"/>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1" d="100"/>
          <a:sy n="81" d="100"/>
        </p:scale>
        <p:origin x="3978"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a:p>
        </p:txBody>
      </p:sp>
      <p:sp>
        <p:nvSpPr>
          <p:cNvPr id="3" name="Marcador de fecha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C62B80FE-187A-4085-BD71-F0873FF7BD68}" type="datetime1">
              <a:rPr lang="es-ES" smtClean="0"/>
              <a:t>24/11/2022</a:t>
            </a:fld>
            <a:endParaRPr lang="es-ES"/>
          </a:p>
        </p:txBody>
      </p:sp>
      <p:sp>
        <p:nvSpPr>
          <p:cNvPr id="4" name="Marcador de pie de página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a:p>
        </p:txBody>
      </p:sp>
      <p:sp>
        <p:nvSpPr>
          <p:cNvPr id="5" name="Marcador de número de diapositiva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D90168E-626C-4E60-93C0-A00D25609468}" type="slidenum">
              <a:rPr lang="es-ES" smtClean="0"/>
              <a:t>‹Nº›</a:t>
            </a:fld>
            <a:endParaRPr lang="es-ES"/>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noProof="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6D59A2BD-4571-4110-BB3E-5D004DE434FA}" type="datetime1">
              <a:rPr lang="es-ES" noProof="0" smtClean="0"/>
              <a:t>24/11/2022</a:t>
            </a:fld>
            <a:endParaRPr lang="es-ES" noProof="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 noProof="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noProof="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C6B3AB32-59DF-41F1-9618-EDFBF5049629}" type="slidenum">
              <a:rPr lang="es-ES" noProof="0" smtClean="0"/>
              <a:t>‹Nº›</a:t>
            </a:fld>
            <a:endParaRPr lang="es-ES" noProof="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5"/>
          </p:nvPr>
        </p:nvSpPr>
        <p:spPr/>
        <p:txBody>
          <a:bodyPr rtlCol="0"/>
          <a:lstStyle/>
          <a:p>
            <a:pPr rtl="0"/>
            <a:fld id="{C6B3AB32-59DF-41F1-9618-EDFBF5049629}" type="slidenum">
              <a:rPr lang="es-ES" smtClean="0"/>
              <a:t>1</a:t>
            </a:fld>
            <a:endParaRPr lang="es-ES"/>
          </a:p>
        </p:txBody>
      </p:sp>
    </p:spTree>
    <p:extLst>
      <p:ext uri="{BB962C8B-B14F-4D97-AF65-F5344CB8AC3E}">
        <p14:creationId xmlns:p14="http://schemas.microsoft.com/office/powerpoint/2010/main" val="139004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5"/>
          </p:nvPr>
        </p:nvSpPr>
        <p:spPr/>
        <p:txBody>
          <a:bodyPr rtlCol="0"/>
          <a:lstStyle/>
          <a:p>
            <a:pPr rtl="0"/>
            <a:fld id="{C6B3AB32-59DF-41F1-9618-EDFBF5049629}" type="slidenum">
              <a:rPr lang="es-ES" smtClean="0"/>
              <a:t>2</a:t>
            </a:fld>
            <a:endParaRPr lang="es-ES"/>
          </a:p>
        </p:txBody>
      </p:sp>
    </p:spTree>
    <p:extLst>
      <p:ext uri="{BB962C8B-B14F-4D97-AF65-F5344CB8AC3E}">
        <p14:creationId xmlns:p14="http://schemas.microsoft.com/office/powerpoint/2010/main" val="30315487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5"/>
          </p:nvPr>
        </p:nvSpPr>
        <p:spPr/>
        <p:txBody>
          <a:bodyPr rtlCol="0"/>
          <a:lstStyle/>
          <a:p>
            <a:pPr rtl="0"/>
            <a:fld id="{C6B3AB32-59DF-41F1-9618-EDFBF5049629}" type="slidenum">
              <a:rPr lang="es-ES" smtClean="0"/>
              <a:t>3</a:t>
            </a:fld>
            <a:endParaRPr lang="es-ES"/>
          </a:p>
        </p:txBody>
      </p:sp>
    </p:spTree>
    <p:extLst>
      <p:ext uri="{BB962C8B-B14F-4D97-AF65-F5344CB8AC3E}">
        <p14:creationId xmlns:p14="http://schemas.microsoft.com/office/powerpoint/2010/main" val="38805889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5"/>
          </p:nvPr>
        </p:nvSpPr>
        <p:spPr/>
        <p:txBody>
          <a:bodyPr rtlCol="0"/>
          <a:lstStyle/>
          <a:p>
            <a:pPr rtl="0"/>
            <a:fld id="{C6B3AB32-59DF-41F1-9618-EDFBF5049629}" type="slidenum">
              <a:rPr lang="es-ES" smtClean="0"/>
              <a:t>4</a:t>
            </a:fld>
            <a:endParaRPr lang="es-ES"/>
          </a:p>
        </p:txBody>
      </p:sp>
    </p:spTree>
    <p:extLst>
      <p:ext uri="{BB962C8B-B14F-4D97-AF65-F5344CB8AC3E}">
        <p14:creationId xmlns:p14="http://schemas.microsoft.com/office/powerpoint/2010/main" val="4319275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5"/>
          </p:nvPr>
        </p:nvSpPr>
        <p:spPr/>
        <p:txBody>
          <a:bodyPr rtlCol="0"/>
          <a:lstStyle/>
          <a:p>
            <a:pPr rtl="0"/>
            <a:fld id="{C6B3AB32-59DF-41F1-9618-EDFBF5049629}" type="slidenum">
              <a:rPr lang="es-ES" smtClean="0"/>
              <a:t>5</a:t>
            </a:fld>
            <a:endParaRPr lang="es-ES"/>
          </a:p>
        </p:txBody>
      </p:sp>
    </p:spTree>
    <p:extLst>
      <p:ext uri="{BB962C8B-B14F-4D97-AF65-F5344CB8AC3E}">
        <p14:creationId xmlns:p14="http://schemas.microsoft.com/office/powerpoint/2010/main" val="19338962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5"/>
          </p:nvPr>
        </p:nvSpPr>
        <p:spPr/>
        <p:txBody>
          <a:bodyPr rtlCol="0"/>
          <a:lstStyle/>
          <a:p>
            <a:pPr rtl="0"/>
            <a:fld id="{C6B3AB32-59DF-41F1-9618-EDFBF5049629}" type="slidenum">
              <a:rPr lang="es-ES" smtClean="0"/>
              <a:t>6</a:t>
            </a:fld>
            <a:endParaRPr lang="es-ES"/>
          </a:p>
        </p:txBody>
      </p:sp>
    </p:spTree>
    <p:extLst>
      <p:ext uri="{BB962C8B-B14F-4D97-AF65-F5344CB8AC3E}">
        <p14:creationId xmlns:p14="http://schemas.microsoft.com/office/powerpoint/2010/main" val="1046714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ángulo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ctrTitle"/>
          </p:nvPr>
        </p:nvSpPr>
        <p:spPr>
          <a:xfrm>
            <a:off x="581191" y="1020431"/>
            <a:ext cx="10993549" cy="1475013"/>
          </a:xfrm>
          <a:effectLst/>
        </p:spPr>
        <p:txBody>
          <a:bodyPr rtlCol="0" anchor="b">
            <a:normAutofit/>
          </a:bodyPr>
          <a:lstStyle>
            <a:lvl1pPr>
              <a:defRPr sz="3600">
                <a:solidFill>
                  <a:schemeClr val="accent1"/>
                </a:solidFill>
              </a:defRPr>
            </a:lvl1pPr>
          </a:lstStyle>
          <a:p>
            <a:pPr rtl="0"/>
            <a:r>
              <a:rPr lang="es-ES" noProof="0"/>
              <a:t>Haga clic para modificar el estilo de título del patrón</a:t>
            </a:r>
          </a:p>
        </p:txBody>
      </p:sp>
      <p:sp>
        <p:nvSpPr>
          <p:cNvPr id="3" name="Subtítulo 2"/>
          <p:cNvSpPr>
            <a:spLocks noGrp="1"/>
          </p:cNvSpPr>
          <p:nvPr>
            <p:ph type="subTitle" idx="1" hasCustomPrompt="1"/>
          </p:nvPr>
        </p:nvSpPr>
        <p:spPr>
          <a:xfrm>
            <a:off x="581194" y="2495445"/>
            <a:ext cx="10993546" cy="590321"/>
          </a:xfrm>
        </p:spPr>
        <p:txBody>
          <a:bodyPr rtlCol="0"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es-ES" noProof="0"/>
              <a:t>Haga clic para editar el estilo de subtítulo del patrón</a:t>
            </a:r>
          </a:p>
        </p:txBody>
      </p:sp>
      <p:sp>
        <p:nvSpPr>
          <p:cNvPr id="4" name="Marcador de fecha 3"/>
          <p:cNvSpPr>
            <a:spLocks noGrp="1"/>
          </p:cNvSpPr>
          <p:nvPr>
            <p:ph type="dt" sz="half" idx="10"/>
          </p:nvPr>
        </p:nvSpPr>
        <p:spPr>
          <a:xfrm>
            <a:off x="7605951" y="5956137"/>
            <a:ext cx="2844800" cy="365125"/>
          </a:xfrm>
        </p:spPr>
        <p:txBody>
          <a:bodyPr rtlCol="0"/>
          <a:lstStyle>
            <a:lvl1pPr>
              <a:defRPr>
                <a:solidFill>
                  <a:schemeClr val="accent1">
                    <a:lumMod val="75000"/>
                    <a:lumOff val="25000"/>
                  </a:schemeClr>
                </a:solidFill>
              </a:defRPr>
            </a:lvl1pPr>
          </a:lstStyle>
          <a:p>
            <a:pPr rtl="0"/>
            <a:fld id="{F409C0D2-15DE-4FAC-845B-C48979FFAEB9}" type="datetime1">
              <a:rPr lang="es-ES" noProof="0" smtClean="0"/>
              <a:t>24/11/2022</a:t>
            </a:fld>
            <a:endParaRPr lang="es-ES" noProof="0"/>
          </a:p>
        </p:txBody>
      </p:sp>
      <p:sp>
        <p:nvSpPr>
          <p:cNvPr id="5" name="Marcador de pie de página 4"/>
          <p:cNvSpPr>
            <a:spLocks noGrp="1"/>
          </p:cNvSpPr>
          <p:nvPr>
            <p:ph type="ftr" sz="quarter" idx="11"/>
          </p:nvPr>
        </p:nvSpPr>
        <p:spPr>
          <a:xfrm>
            <a:off x="581192" y="5951811"/>
            <a:ext cx="6917210" cy="365125"/>
          </a:xfrm>
        </p:spPr>
        <p:txBody>
          <a:bodyPr rtlCol="0"/>
          <a:lstStyle>
            <a:lvl1pPr>
              <a:defRPr>
                <a:solidFill>
                  <a:schemeClr val="accent1">
                    <a:lumMod val="75000"/>
                    <a:lumOff val="25000"/>
                  </a:schemeClr>
                </a:solidFill>
              </a:defRPr>
            </a:lvl1pPr>
          </a:lstStyle>
          <a:p>
            <a:pPr rtl="0"/>
            <a:endParaRPr lang="es-ES" noProof="0"/>
          </a:p>
        </p:txBody>
      </p:sp>
      <p:sp>
        <p:nvSpPr>
          <p:cNvPr id="6" name="Marcador de número de diapositiva 5"/>
          <p:cNvSpPr>
            <a:spLocks noGrp="1"/>
          </p:cNvSpPr>
          <p:nvPr>
            <p:ph type="sldNum" sz="quarter" idx="12"/>
          </p:nvPr>
        </p:nvSpPr>
        <p:spPr>
          <a:xfrm>
            <a:off x="10558300" y="5956137"/>
            <a:ext cx="1016440" cy="365125"/>
          </a:xfrm>
        </p:spPr>
        <p:txBody>
          <a:bodyPr rtlCol="0"/>
          <a:lstStyle>
            <a:lvl1pPr>
              <a:defRPr>
                <a:solidFill>
                  <a:schemeClr val="accent1">
                    <a:lumMod val="75000"/>
                    <a:lumOff val="25000"/>
                  </a:schemeClr>
                </a:solidFill>
              </a:defRPr>
            </a:lvl1pPr>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8" name="Rectángulo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ítulo 1"/>
          <p:cNvSpPr>
            <a:spLocks noGrp="1"/>
          </p:cNvSpPr>
          <p:nvPr>
            <p:ph type="title"/>
          </p:nvPr>
        </p:nvSpPr>
        <p:spPr>
          <a:xfrm>
            <a:off x="581192" y="702156"/>
            <a:ext cx="11029616" cy="1013800"/>
          </a:xfrm>
        </p:spPr>
        <p:txBody>
          <a:bodyPr rtlCol="0"/>
          <a:lstStyle/>
          <a:p>
            <a:pPr rtl="0"/>
            <a:r>
              <a:rPr lang="es-ES" noProof="0"/>
              <a:t>Haga clic para modificar el estilo de título del patrón</a:t>
            </a:r>
          </a:p>
        </p:txBody>
      </p:sp>
      <p:sp>
        <p:nvSpPr>
          <p:cNvPr id="3" name="Marcador de posición de texto vertical 2"/>
          <p:cNvSpPr>
            <a:spLocks noGrp="1"/>
          </p:cNvSpPr>
          <p:nvPr>
            <p:ph type="body" orient="vert" idx="1" hasCustomPrompt="1"/>
          </p:nvPr>
        </p:nvSpPr>
        <p:spPr/>
        <p:txBody>
          <a:bodyPr vert="eaVert" rtlCol="0" anchor="t"/>
          <a:lstStyle>
            <a:lvl1pPr algn="l">
              <a:defRPr/>
            </a:lvl1pPr>
            <a:lvl2pPr algn="l">
              <a:defRPr/>
            </a:lvl2pPr>
            <a:lvl3pPr algn="l">
              <a:defRPr/>
            </a:lvl3pPr>
            <a:lvl4pPr algn="l">
              <a:defRPr/>
            </a:lvl4pPr>
            <a:lvl5pPr algn="l">
              <a:defRPr/>
            </a:lvl5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p:cNvSpPr>
            <a:spLocks noGrp="1"/>
          </p:cNvSpPr>
          <p:nvPr>
            <p:ph type="dt" sz="half" idx="10"/>
          </p:nvPr>
        </p:nvSpPr>
        <p:spPr/>
        <p:txBody>
          <a:bodyPr rtlCol="0"/>
          <a:lstStyle/>
          <a:p>
            <a:pPr rtl="0"/>
            <a:fld id="{8CF9F163-DD03-4353-882E-CE0F9A80F1C3}" type="datetime1">
              <a:rPr lang="es-ES" noProof="0" smtClean="0"/>
              <a:t>24/11/2022</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número de diapositiva 5"/>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ángulo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vertical 1"/>
          <p:cNvSpPr>
            <a:spLocks noGrp="1"/>
          </p:cNvSpPr>
          <p:nvPr>
            <p:ph type="title" orient="vert"/>
          </p:nvPr>
        </p:nvSpPr>
        <p:spPr>
          <a:xfrm>
            <a:off x="8839201" y="675726"/>
            <a:ext cx="2004164" cy="5183073"/>
          </a:xfrm>
        </p:spPr>
        <p:txBody>
          <a:bodyPr vert="eaVert" rtlCol="0"/>
          <a:lstStyle/>
          <a:p>
            <a:pPr rtl="0"/>
            <a:r>
              <a:rPr lang="es-ES" noProof="0"/>
              <a:t>Haga clic para modificar el estilo de título del patrón</a:t>
            </a:r>
          </a:p>
        </p:txBody>
      </p:sp>
      <p:sp>
        <p:nvSpPr>
          <p:cNvPr id="3" name="Marcador de posición de texto vertical 2"/>
          <p:cNvSpPr>
            <a:spLocks noGrp="1"/>
          </p:cNvSpPr>
          <p:nvPr>
            <p:ph type="body" orient="vert" idx="1" hasCustomPrompt="1"/>
          </p:nvPr>
        </p:nvSpPr>
        <p:spPr>
          <a:xfrm>
            <a:off x="774923" y="675726"/>
            <a:ext cx="7896279" cy="5183073"/>
          </a:xfrm>
        </p:spPr>
        <p:txBody>
          <a:bodyPr vert="eaVert" rtlCol="0" anchor="t"/>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p:cNvSpPr>
            <a:spLocks noGrp="1"/>
          </p:cNvSpPr>
          <p:nvPr>
            <p:ph type="dt" sz="half" idx="10"/>
          </p:nvPr>
        </p:nvSpPr>
        <p:spPr>
          <a:xfrm>
            <a:off x="8993673" y="5956137"/>
            <a:ext cx="1328141" cy="365125"/>
          </a:xfrm>
        </p:spPr>
        <p:txBody>
          <a:bodyPr rtlCol="0"/>
          <a:lstStyle>
            <a:lvl1pPr>
              <a:defRPr>
                <a:solidFill>
                  <a:schemeClr val="accent1">
                    <a:lumMod val="75000"/>
                    <a:lumOff val="25000"/>
                  </a:schemeClr>
                </a:solidFill>
              </a:defRPr>
            </a:lvl1pPr>
          </a:lstStyle>
          <a:p>
            <a:pPr rtl="0"/>
            <a:fld id="{8D2FF54C-EA2F-453C-857C-5C9ADB86CB43}" type="datetime1">
              <a:rPr lang="es-ES" noProof="0" smtClean="0"/>
              <a:t>24/11/2022</a:t>
            </a:fld>
            <a:endParaRPr lang="es-ES" noProof="0"/>
          </a:p>
        </p:txBody>
      </p:sp>
      <p:sp>
        <p:nvSpPr>
          <p:cNvPr id="5" name="Marcador de pie de página 4"/>
          <p:cNvSpPr>
            <a:spLocks noGrp="1"/>
          </p:cNvSpPr>
          <p:nvPr>
            <p:ph type="ftr" sz="quarter" idx="11"/>
          </p:nvPr>
        </p:nvSpPr>
        <p:spPr>
          <a:xfrm>
            <a:off x="774923" y="5951811"/>
            <a:ext cx="7896279" cy="365125"/>
          </a:xfrm>
        </p:spPr>
        <p:txBody>
          <a:bodyPr rtlCol="0"/>
          <a:lstStyle/>
          <a:p>
            <a:pPr rtl="0"/>
            <a:endParaRPr lang="es-ES" noProof="0"/>
          </a:p>
        </p:txBody>
      </p:sp>
      <p:sp>
        <p:nvSpPr>
          <p:cNvPr id="6" name="Marcador de número de diapositiva 5"/>
          <p:cNvSpPr>
            <a:spLocks noGrp="1"/>
          </p:cNvSpPr>
          <p:nvPr>
            <p:ph type="sldNum" sz="quarter" idx="12"/>
          </p:nvPr>
        </p:nvSpPr>
        <p:spPr>
          <a:xfrm>
            <a:off x="10446615" y="5956137"/>
            <a:ext cx="1164195" cy="365125"/>
          </a:xfrm>
        </p:spPr>
        <p:txBody>
          <a:bodyPr rtlCol="0"/>
          <a:lstStyle>
            <a:lvl1pPr>
              <a:defRPr>
                <a:solidFill>
                  <a:schemeClr val="accent1">
                    <a:lumMod val="75000"/>
                    <a:lumOff val="25000"/>
                  </a:schemeClr>
                </a:solidFill>
              </a:defRPr>
            </a:lvl1pPr>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7" name="Rectángulo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p:nvPr>
        </p:nvSpPr>
        <p:spPr>
          <a:xfrm>
            <a:off x="581192" y="702156"/>
            <a:ext cx="11029616" cy="1013800"/>
          </a:xfrm>
        </p:spPr>
        <p:txBody>
          <a:bodyPr rtlCol="0"/>
          <a:lstStyle/>
          <a:p>
            <a:pPr rtl="0"/>
            <a:r>
              <a:rPr lang="es-ES" noProof="0"/>
              <a:t>Haga clic para modificar el estilo de título del patrón</a:t>
            </a:r>
          </a:p>
        </p:txBody>
      </p:sp>
      <p:sp>
        <p:nvSpPr>
          <p:cNvPr id="3" name="Marcador de contenido 2"/>
          <p:cNvSpPr>
            <a:spLocks noGrp="1"/>
          </p:cNvSpPr>
          <p:nvPr>
            <p:ph idx="1" hasCustomPrompt="1"/>
          </p:nvPr>
        </p:nvSpPr>
        <p:spPr>
          <a:xfrm>
            <a:off x="581192" y="2180496"/>
            <a:ext cx="11029615" cy="3678303"/>
          </a:xfrm>
        </p:spPr>
        <p:txBody>
          <a:bodyPr rtlCol="0"/>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p:cNvSpPr>
            <a:spLocks noGrp="1"/>
          </p:cNvSpPr>
          <p:nvPr>
            <p:ph type="dt" sz="half" idx="10"/>
          </p:nvPr>
        </p:nvSpPr>
        <p:spPr/>
        <p:txBody>
          <a:bodyPr rtlCol="0"/>
          <a:lstStyle/>
          <a:p>
            <a:pPr rtl="0"/>
            <a:fld id="{57670FF6-52DC-429F-9C56-6A1BF295232E}" type="datetime1">
              <a:rPr lang="es-ES" noProof="0" smtClean="0"/>
              <a:t>24/11/2022</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número de diapositiva 5"/>
          <p:cNvSpPr>
            <a:spLocks noGrp="1"/>
          </p:cNvSpPr>
          <p:nvPr>
            <p:ph type="sldNum" sz="quarter" idx="12"/>
          </p:nvPr>
        </p:nvSpPr>
        <p:spPr>
          <a:xfrm>
            <a:off x="10558300" y="5956137"/>
            <a:ext cx="1052508" cy="365125"/>
          </a:xfrm>
        </p:spPr>
        <p:txBody>
          <a:bodyPr rtlCol="0"/>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8" name="Rectángulo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p:nvPr>
        </p:nvSpPr>
        <p:spPr>
          <a:xfrm>
            <a:off x="581193" y="3043910"/>
            <a:ext cx="11029615" cy="1497507"/>
          </a:xfrm>
        </p:spPr>
        <p:txBody>
          <a:bodyPr rtlCol="0" anchor="b">
            <a:normAutofit/>
          </a:bodyPr>
          <a:lstStyle>
            <a:lvl1pPr algn="l">
              <a:defRPr sz="3600" b="0" cap="all">
                <a:solidFill>
                  <a:schemeClr val="accent1"/>
                </a:solidFill>
              </a:defRPr>
            </a:lvl1pPr>
          </a:lstStyle>
          <a:p>
            <a:pPr rtl="0"/>
            <a:r>
              <a:rPr lang="es-ES" noProof="0"/>
              <a:t>Haga clic para modificar el estilo de título del patrón</a:t>
            </a:r>
          </a:p>
        </p:txBody>
      </p:sp>
      <p:sp>
        <p:nvSpPr>
          <p:cNvPr id="3" name="Marcador de texto 2"/>
          <p:cNvSpPr>
            <a:spLocks noGrp="1"/>
          </p:cNvSpPr>
          <p:nvPr>
            <p:ph type="body" idx="1" hasCustomPrompt="1"/>
          </p:nvPr>
        </p:nvSpPr>
        <p:spPr>
          <a:xfrm>
            <a:off x="581192" y="4541417"/>
            <a:ext cx="11029615" cy="600556"/>
          </a:xfrm>
        </p:spPr>
        <p:txBody>
          <a:bodyPr rtlCol="0"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s-ES" noProof="0"/>
              <a:t>Editar estilos de texto del patrón</a:t>
            </a:r>
          </a:p>
        </p:txBody>
      </p:sp>
      <p:sp>
        <p:nvSpPr>
          <p:cNvPr id="4" name="Marcador de fecha 3"/>
          <p:cNvSpPr>
            <a:spLocks noGrp="1"/>
          </p:cNvSpPr>
          <p:nvPr>
            <p:ph type="dt" sz="half" idx="10"/>
          </p:nvPr>
        </p:nvSpPr>
        <p:spPr/>
        <p:txBody>
          <a:bodyPr rtlCol="0"/>
          <a:lstStyle>
            <a:lvl1pPr>
              <a:defRPr>
                <a:solidFill>
                  <a:schemeClr val="accent1">
                    <a:lumMod val="75000"/>
                    <a:lumOff val="25000"/>
                  </a:schemeClr>
                </a:solidFill>
              </a:defRPr>
            </a:lvl1pPr>
          </a:lstStyle>
          <a:p>
            <a:pPr rtl="0"/>
            <a:fld id="{85E27922-51B6-4B96-9C28-2CD2060AE75A}" type="datetime1">
              <a:rPr lang="es-ES" noProof="0" smtClean="0"/>
              <a:t>24/11/2022</a:t>
            </a:fld>
            <a:endParaRPr lang="es-ES" noProof="0"/>
          </a:p>
        </p:txBody>
      </p:sp>
      <p:sp>
        <p:nvSpPr>
          <p:cNvPr id="5" name="Marcador de pie de página 4"/>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es-ES" noProof="0"/>
          </a:p>
        </p:txBody>
      </p:sp>
      <p:sp>
        <p:nvSpPr>
          <p:cNvPr id="6" name="Marcador de número de diapositiva 5"/>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contenido">
    <p:spTree>
      <p:nvGrpSpPr>
        <p:cNvPr id="1" name=""/>
        <p:cNvGrpSpPr/>
        <p:nvPr/>
      </p:nvGrpSpPr>
      <p:grpSpPr>
        <a:xfrm>
          <a:off x="0" y="0"/>
          <a:ext cx="0" cy="0"/>
          <a:chOff x="0" y="0"/>
          <a:chExt cx="0" cy="0"/>
        </a:xfrm>
      </p:grpSpPr>
      <p:sp>
        <p:nvSpPr>
          <p:cNvPr id="8" name="Rectángulo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p:nvPr>
        </p:nvSpPr>
        <p:spPr>
          <a:xfrm>
            <a:off x="581193" y="729658"/>
            <a:ext cx="11029616" cy="988332"/>
          </a:xfrm>
        </p:spPr>
        <p:txBody>
          <a:bodyPr rtlCol="0"/>
          <a:lstStyle/>
          <a:p>
            <a:pPr rtl="0"/>
            <a:r>
              <a:rPr lang="es-ES" noProof="0"/>
              <a:t>Haga clic para modificar el estilo de título del patrón</a:t>
            </a:r>
          </a:p>
        </p:txBody>
      </p:sp>
      <p:sp>
        <p:nvSpPr>
          <p:cNvPr id="3" name="Marcador de contenido 2"/>
          <p:cNvSpPr>
            <a:spLocks noGrp="1"/>
          </p:cNvSpPr>
          <p:nvPr>
            <p:ph sz="half" idx="1" hasCustomPrompt="1"/>
          </p:nvPr>
        </p:nvSpPr>
        <p:spPr>
          <a:xfrm>
            <a:off x="581193" y="2228003"/>
            <a:ext cx="5422390" cy="3633047"/>
          </a:xfrm>
        </p:spPr>
        <p:txBody>
          <a:bodyPr rtlCol="0">
            <a:normAutofit/>
          </a:body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contenido 3"/>
          <p:cNvSpPr>
            <a:spLocks noGrp="1"/>
          </p:cNvSpPr>
          <p:nvPr>
            <p:ph sz="half" idx="2" hasCustomPrompt="1"/>
          </p:nvPr>
        </p:nvSpPr>
        <p:spPr>
          <a:xfrm>
            <a:off x="6188417" y="2228003"/>
            <a:ext cx="5422392" cy="3633047"/>
          </a:xfrm>
        </p:spPr>
        <p:txBody>
          <a:bodyPr rtlCol="0">
            <a:normAutofit/>
          </a:body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fecha 4"/>
          <p:cNvSpPr>
            <a:spLocks noGrp="1"/>
          </p:cNvSpPr>
          <p:nvPr>
            <p:ph type="dt" sz="half" idx="10"/>
          </p:nvPr>
        </p:nvSpPr>
        <p:spPr/>
        <p:txBody>
          <a:bodyPr rtlCol="0"/>
          <a:lstStyle/>
          <a:p>
            <a:pPr rtl="0"/>
            <a:fld id="{F3ECF5D1-1C98-40FD-9D65-EED7644802B9}" type="datetime1">
              <a:rPr lang="es-ES" noProof="0" smtClean="0"/>
              <a:t>24/11/2022</a:t>
            </a:fld>
            <a:endParaRPr lang="es-ES" noProof="0"/>
          </a:p>
        </p:txBody>
      </p:sp>
      <p:sp>
        <p:nvSpPr>
          <p:cNvPr id="6" name="Marcador de pie de página 5"/>
          <p:cNvSpPr>
            <a:spLocks noGrp="1"/>
          </p:cNvSpPr>
          <p:nvPr>
            <p:ph type="ftr" sz="quarter" idx="11"/>
          </p:nvPr>
        </p:nvSpPr>
        <p:spPr/>
        <p:txBody>
          <a:bodyPr rtlCol="0"/>
          <a:lstStyle/>
          <a:p>
            <a:pPr rtl="0"/>
            <a:endParaRPr lang="es-ES" noProof="0"/>
          </a:p>
        </p:txBody>
      </p:sp>
      <p:sp>
        <p:nvSpPr>
          <p:cNvPr id="7" name="Marcador de número de diapositiva 6"/>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1" name="Rectángulo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ítulo 1"/>
          <p:cNvSpPr>
            <a:spLocks noGrp="1"/>
          </p:cNvSpPr>
          <p:nvPr>
            <p:ph type="title"/>
          </p:nvPr>
        </p:nvSpPr>
        <p:spPr>
          <a:xfrm>
            <a:off x="581193" y="729658"/>
            <a:ext cx="11029616" cy="988332"/>
          </a:xfrm>
        </p:spPr>
        <p:txBody>
          <a:bodyPr rtlCol="0"/>
          <a:lstStyle/>
          <a:p>
            <a:pPr rtl="0"/>
            <a:r>
              <a:rPr lang="es-ES" noProof="0"/>
              <a:t>Haga clic para modificar el estilo de título del patrón</a:t>
            </a:r>
          </a:p>
        </p:txBody>
      </p:sp>
      <p:sp>
        <p:nvSpPr>
          <p:cNvPr id="3" name="Marcador de texto 2"/>
          <p:cNvSpPr>
            <a:spLocks noGrp="1"/>
          </p:cNvSpPr>
          <p:nvPr>
            <p:ph type="body" idx="1" hasCustomPrompt="1"/>
          </p:nvPr>
        </p:nvSpPr>
        <p:spPr>
          <a:xfrm>
            <a:off x="887219" y="2250892"/>
            <a:ext cx="5087075" cy="536005"/>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Editar estilos de texto del patrón</a:t>
            </a:r>
          </a:p>
        </p:txBody>
      </p:sp>
      <p:sp>
        <p:nvSpPr>
          <p:cNvPr id="4" name="Marcador de contenido 3"/>
          <p:cNvSpPr>
            <a:spLocks noGrp="1"/>
          </p:cNvSpPr>
          <p:nvPr>
            <p:ph sz="half" idx="2" hasCustomPrompt="1"/>
          </p:nvPr>
        </p:nvSpPr>
        <p:spPr>
          <a:xfrm>
            <a:off x="581194" y="2926052"/>
            <a:ext cx="5393100" cy="2934999"/>
          </a:xfrm>
        </p:spPr>
        <p:txBody>
          <a:bodyPr rtlCol="0" anchor="t">
            <a:normAutofit/>
          </a:body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texto 4"/>
          <p:cNvSpPr>
            <a:spLocks noGrp="1"/>
          </p:cNvSpPr>
          <p:nvPr>
            <p:ph type="body" sz="quarter" idx="3" hasCustomPrompt="1"/>
          </p:nvPr>
        </p:nvSpPr>
        <p:spPr>
          <a:xfrm>
            <a:off x="6523735" y="2250892"/>
            <a:ext cx="5087073" cy="553373"/>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Editar estilos de texto del patrón</a:t>
            </a:r>
          </a:p>
        </p:txBody>
      </p:sp>
      <p:sp>
        <p:nvSpPr>
          <p:cNvPr id="6" name="Marcador de contenido 5"/>
          <p:cNvSpPr>
            <a:spLocks noGrp="1"/>
          </p:cNvSpPr>
          <p:nvPr>
            <p:ph sz="quarter" idx="4" hasCustomPrompt="1"/>
          </p:nvPr>
        </p:nvSpPr>
        <p:spPr>
          <a:xfrm>
            <a:off x="6217709" y="2926052"/>
            <a:ext cx="5393100" cy="2934999"/>
          </a:xfrm>
        </p:spPr>
        <p:txBody>
          <a:bodyPr rtlCol="0" anchor="t">
            <a:normAutofit/>
          </a:body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7" name="Marcador de fecha 6"/>
          <p:cNvSpPr>
            <a:spLocks noGrp="1"/>
          </p:cNvSpPr>
          <p:nvPr>
            <p:ph type="dt" sz="half" idx="10"/>
          </p:nvPr>
        </p:nvSpPr>
        <p:spPr/>
        <p:txBody>
          <a:bodyPr rtlCol="0"/>
          <a:lstStyle/>
          <a:p>
            <a:pPr rtl="0"/>
            <a:fld id="{8556C746-EB55-4634-AD93-A9FF2473885C}" type="datetime1">
              <a:rPr lang="es-ES" noProof="0" smtClean="0"/>
              <a:t>24/11/2022</a:t>
            </a:fld>
            <a:endParaRPr lang="es-ES" noProof="0"/>
          </a:p>
        </p:txBody>
      </p:sp>
      <p:sp>
        <p:nvSpPr>
          <p:cNvPr id="8" name="Marcador de pie de página 7"/>
          <p:cNvSpPr>
            <a:spLocks noGrp="1"/>
          </p:cNvSpPr>
          <p:nvPr>
            <p:ph type="ftr" sz="quarter" idx="11"/>
          </p:nvPr>
        </p:nvSpPr>
        <p:spPr/>
        <p:txBody>
          <a:bodyPr rtlCol="0"/>
          <a:lstStyle/>
          <a:p>
            <a:pPr rtl="0"/>
            <a:endParaRPr lang="es-ES" noProof="0"/>
          </a:p>
        </p:txBody>
      </p:sp>
      <p:sp>
        <p:nvSpPr>
          <p:cNvPr id="9" name="Marcador de número de diapositiva 8"/>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3" name="Marcador de fecha 2"/>
          <p:cNvSpPr>
            <a:spLocks noGrp="1"/>
          </p:cNvSpPr>
          <p:nvPr>
            <p:ph type="dt" sz="half" idx="10"/>
          </p:nvPr>
        </p:nvSpPr>
        <p:spPr/>
        <p:txBody>
          <a:bodyPr rtlCol="0"/>
          <a:lstStyle/>
          <a:p>
            <a:pPr rtl="0"/>
            <a:fld id="{C9051F13-F75A-440F-BED7-E2004746A95F}" type="datetime1">
              <a:rPr lang="es-ES" noProof="0" smtClean="0"/>
              <a:t>24/11/2022</a:t>
            </a:fld>
            <a:endParaRPr lang="es-ES" noProof="0"/>
          </a:p>
        </p:txBody>
      </p:sp>
      <p:sp>
        <p:nvSpPr>
          <p:cNvPr id="4" name="Marcador de pie de página 3"/>
          <p:cNvSpPr>
            <a:spLocks noGrp="1"/>
          </p:cNvSpPr>
          <p:nvPr>
            <p:ph type="ftr" sz="quarter" idx="11"/>
          </p:nvPr>
        </p:nvSpPr>
        <p:spPr/>
        <p:txBody>
          <a:bodyPr rtlCol="0"/>
          <a:lstStyle/>
          <a:p>
            <a:pPr rtl="0"/>
            <a:endParaRPr lang="es-ES" noProof="0"/>
          </a:p>
        </p:txBody>
      </p:sp>
      <p:sp>
        <p:nvSpPr>
          <p:cNvPr id="5" name="Marcador de número de diapositiva 4"/>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
        <p:nvSpPr>
          <p:cNvPr id="7" name="Rectángulo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ítulo 1"/>
          <p:cNvSpPr>
            <a:spLocks noGrp="1"/>
          </p:cNvSpPr>
          <p:nvPr>
            <p:ph type="title"/>
          </p:nvPr>
        </p:nvSpPr>
        <p:spPr>
          <a:xfrm>
            <a:off x="575894" y="729658"/>
            <a:ext cx="11029616" cy="988332"/>
          </a:xfrm>
        </p:spPr>
        <p:txBody>
          <a:bodyPr rtlCol="0"/>
          <a:lstStyle/>
          <a:p>
            <a:pPr rtl="0"/>
            <a:r>
              <a:rPr lang="es-ES" noProof="0"/>
              <a:t>Haga clic para modificar el estilo de título del patrón</a:t>
            </a:r>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rtlCol="0"/>
          <a:lstStyle/>
          <a:p>
            <a:pPr rtl="0"/>
            <a:fld id="{3D7A2E7D-666A-420B-9042-959E1D47E21D}" type="datetime1">
              <a:rPr lang="es-ES" noProof="0" smtClean="0"/>
              <a:t>24/11/2022</a:t>
            </a:fld>
            <a:endParaRPr lang="es-ES" noProof="0"/>
          </a:p>
        </p:txBody>
      </p:sp>
      <p:sp>
        <p:nvSpPr>
          <p:cNvPr id="3" name="Marcador de pie de página 2"/>
          <p:cNvSpPr>
            <a:spLocks noGrp="1"/>
          </p:cNvSpPr>
          <p:nvPr>
            <p:ph type="ftr" sz="quarter" idx="11"/>
          </p:nvPr>
        </p:nvSpPr>
        <p:spPr/>
        <p:txBody>
          <a:bodyPr rtlCol="0"/>
          <a:lstStyle/>
          <a:p>
            <a:pPr rtl="0"/>
            <a:endParaRPr lang="es-ES" noProof="0"/>
          </a:p>
        </p:txBody>
      </p:sp>
      <p:sp>
        <p:nvSpPr>
          <p:cNvPr id="4" name="Marcador de número de diapositiva 3"/>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9" name="Rectángulo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p:nvPr>
        </p:nvSpPr>
        <p:spPr>
          <a:xfrm>
            <a:off x="581192" y="5262296"/>
            <a:ext cx="4909445" cy="689514"/>
          </a:xfrm>
        </p:spPr>
        <p:txBody>
          <a:bodyPr rtlCol="0" anchor="ctr"/>
          <a:lstStyle>
            <a:lvl1pPr algn="l">
              <a:defRPr sz="2000" b="0">
                <a:solidFill>
                  <a:schemeClr val="accent1">
                    <a:lumMod val="75000"/>
                    <a:lumOff val="25000"/>
                  </a:schemeClr>
                </a:solidFill>
              </a:defRPr>
            </a:lvl1pPr>
          </a:lstStyle>
          <a:p>
            <a:pPr rtl="0"/>
            <a:r>
              <a:rPr lang="es-ES" noProof="0"/>
              <a:t>Haga clic para modificar el estilo de título del patrón</a:t>
            </a:r>
          </a:p>
        </p:txBody>
      </p:sp>
      <p:sp>
        <p:nvSpPr>
          <p:cNvPr id="3" name="Marcador de contenido 2"/>
          <p:cNvSpPr>
            <a:spLocks noGrp="1"/>
          </p:cNvSpPr>
          <p:nvPr>
            <p:ph idx="1" hasCustomPrompt="1"/>
          </p:nvPr>
        </p:nvSpPr>
        <p:spPr>
          <a:xfrm>
            <a:off x="447816" y="601200"/>
            <a:ext cx="11292840" cy="4204800"/>
          </a:xfrm>
        </p:spPr>
        <p:txBody>
          <a:bodyPr rtlCol="0"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texto 3"/>
          <p:cNvSpPr>
            <a:spLocks noGrp="1"/>
          </p:cNvSpPr>
          <p:nvPr>
            <p:ph type="body" sz="half" idx="2" hasCustomPrompt="1"/>
          </p:nvPr>
        </p:nvSpPr>
        <p:spPr>
          <a:xfrm>
            <a:off x="5740823" y="5262296"/>
            <a:ext cx="5869987" cy="689515"/>
          </a:xfrm>
        </p:spPr>
        <p:txBody>
          <a:bodyPr rtlCol="0"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Editar estilos de texto del patrón</a:t>
            </a:r>
          </a:p>
        </p:txBody>
      </p:sp>
      <p:sp>
        <p:nvSpPr>
          <p:cNvPr id="5" name="Marcador de fecha 4"/>
          <p:cNvSpPr>
            <a:spLocks noGrp="1"/>
          </p:cNvSpPr>
          <p:nvPr>
            <p:ph type="dt" sz="half" idx="10"/>
          </p:nvPr>
        </p:nvSpPr>
        <p:spPr/>
        <p:txBody>
          <a:bodyPr rtlCol="0"/>
          <a:lstStyle>
            <a:lvl1pPr>
              <a:defRPr>
                <a:solidFill>
                  <a:schemeClr val="accent1">
                    <a:lumMod val="75000"/>
                    <a:lumOff val="25000"/>
                  </a:schemeClr>
                </a:solidFill>
              </a:defRPr>
            </a:lvl1pPr>
          </a:lstStyle>
          <a:p>
            <a:pPr rtl="0"/>
            <a:fld id="{0403F12F-0E67-4CAB-8DFD-26DCD4A99D59}" type="datetime1">
              <a:rPr lang="es-ES" noProof="0" smtClean="0"/>
              <a:t>24/11/2022</a:t>
            </a:fld>
            <a:endParaRPr lang="es-ES" noProof="0"/>
          </a:p>
        </p:txBody>
      </p:sp>
      <p:sp>
        <p:nvSpPr>
          <p:cNvPr id="6" name="Marcador de pie de página 5"/>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es-ES" noProof="0"/>
          </a:p>
        </p:txBody>
      </p:sp>
      <p:sp>
        <p:nvSpPr>
          <p:cNvPr id="7" name="Marcador de número de diapositiva 6"/>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sp>
        <p:nvSpPr>
          <p:cNvPr id="2" name="Título 1"/>
          <p:cNvSpPr>
            <a:spLocks noGrp="1"/>
          </p:cNvSpPr>
          <p:nvPr>
            <p:ph type="title"/>
          </p:nvPr>
        </p:nvSpPr>
        <p:spPr>
          <a:xfrm>
            <a:off x="581193" y="4693389"/>
            <a:ext cx="11029616" cy="566738"/>
          </a:xfrm>
        </p:spPr>
        <p:txBody>
          <a:bodyPr rtlCol="0" anchor="b">
            <a:normAutofit/>
          </a:bodyPr>
          <a:lstStyle>
            <a:lvl1pPr algn="l">
              <a:defRPr sz="2400" b="0">
                <a:solidFill>
                  <a:schemeClr val="accent1"/>
                </a:solidFill>
              </a:defRPr>
            </a:lvl1pPr>
          </a:lstStyle>
          <a:p>
            <a:pPr rtl="0"/>
            <a:r>
              <a:rPr lang="es-ES" noProof="0"/>
              <a:t>Haga clic para modificar el estilo de título del patrón</a:t>
            </a:r>
          </a:p>
        </p:txBody>
      </p:sp>
      <p:sp>
        <p:nvSpPr>
          <p:cNvPr id="3" name="Marcador de posición de imagen 2"/>
          <p:cNvSpPr>
            <a:spLocks noGrp="1" noChangeAspect="1"/>
          </p:cNvSpPr>
          <p:nvPr>
            <p:ph type="pic" idx="1"/>
          </p:nvPr>
        </p:nvSpPr>
        <p:spPr>
          <a:xfrm>
            <a:off x="447817" y="599725"/>
            <a:ext cx="11290859" cy="3557252"/>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s-ES" noProof="0"/>
              <a:t>Haga clic en el icono para agregar una imagen</a:t>
            </a:r>
          </a:p>
        </p:txBody>
      </p:sp>
      <p:sp>
        <p:nvSpPr>
          <p:cNvPr id="4" name="Marcador de texto 3"/>
          <p:cNvSpPr>
            <a:spLocks noGrp="1"/>
          </p:cNvSpPr>
          <p:nvPr>
            <p:ph type="body" sz="half" idx="2" hasCustomPrompt="1"/>
          </p:nvPr>
        </p:nvSpPr>
        <p:spPr>
          <a:xfrm>
            <a:off x="581192" y="5260127"/>
            <a:ext cx="11029617" cy="598671"/>
          </a:xfrm>
        </p:spPr>
        <p:txBody>
          <a:bodyPr rtlCol="0">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Editar estilos de texto del patrón</a:t>
            </a:r>
          </a:p>
        </p:txBody>
      </p:sp>
      <p:sp>
        <p:nvSpPr>
          <p:cNvPr id="5" name="Marcador de fecha 4"/>
          <p:cNvSpPr>
            <a:spLocks noGrp="1"/>
          </p:cNvSpPr>
          <p:nvPr>
            <p:ph type="dt" sz="half" idx="10"/>
          </p:nvPr>
        </p:nvSpPr>
        <p:spPr/>
        <p:txBody>
          <a:bodyPr rtlCol="0"/>
          <a:lstStyle/>
          <a:p>
            <a:pPr rtl="0"/>
            <a:fld id="{9709DA8C-1A59-4B91-B9EA-509377CD0E23}" type="datetime1">
              <a:rPr lang="es-ES" noProof="0" smtClean="0"/>
              <a:t>24/11/2022</a:t>
            </a:fld>
            <a:endParaRPr lang="es-ES" noProof="0"/>
          </a:p>
        </p:txBody>
      </p:sp>
      <p:sp>
        <p:nvSpPr>
          <p:cNvPr id="6" name="Marcador de pie de página 5"/>
          <p:cNvSpPr>
            <a:spLocks noGrp="1"/>
          </p:cNvSpPr>
          <p:nvPr>
            <p:ph type="ftr" sz="quarter" idx="11"/>
          </p:nvPr>
        </p:nvSpPr>
        <p:spPr/>
        <p:txBody>
          <a:bodyPr rtlCol="0"/>
          <a:lstStyle/>
          <a:p>
            <a:pPr rtl="0"/>
            <a:endParaRPr lang="es-ES" noProof="0"/>
          </a:p>
        </p:txBody>
      </p:sp>
      <p:sp>
        <p:nvSpPr>
          <p:cNvPr id="7" name="Marcador de número de diapositiva 6"/>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pPr rtl="0"/>
            <a:r>
              <a:rPr lang="es-ES" noProof="0"/>
              <a:t>Haga clic para modificar el estilo de título del patrón</a:t>
            </a:r>
          </a:p>
        </p:txBody>
      </p:sp>
      <p:sp>
        <p:nvSpPr>
          <p:cNvPr id="3" name="Marcador de texto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pPr rtl="0"/>
            <a:fld id="{A3DF7BF2-42BB-439B-88AA-F60334FF1291}" type="datetime1">
              <a:rPr lang="es-ES" noProof="0" smtClean="0"/>
              <a:t>24/11/2022</a:t>
            </a:fld>
            <a:endParaRPr lang="es-ES" noProof="0"/>
          </a:p>
        </p:txBody>
      </p:sp>
      <p:sp>
        <p:nvSpPr>
          <p:cNvPr id="5" name="Marcador de pie de página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pPr rtl="0"/>
            <a:endParaRPr lang="es-ES" noProof="0"/>
          </a:p>
        </p:txBody>
      </p:sp>
      <p:sp>
        <p:nvSpPr>
          <p:cNvPr id="6" name="Marcador de número de diapositiva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pPr rtl="0"/>
            <a:fld id="{D57F1E4F-1CFF-5643-939E-217C01CDF565}" type="slidenum">
              <a:rPr lang="es-ES" noProof="0" smtClean="0"/>
              <a:pPr rtl="0"/>
              <a:t>‹Nº›</a:t>
            </a:fld>
            <a:endParaRPr lang="es-ES" noProof="0"/>
          </a:p>
        </p:txBody>
      </p:sp>
      <p:sp>
        <p:nvSpPr>
          <p:cNvPr id="9" name="Rectángulo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ángulo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ángulo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jpe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ángulo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grpSp>
        <p:nvGrpSpPr>
          <p:cNvPr id="17" name="Grupo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ángulo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ángulo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ángulo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ángulo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pic>
        <p:nvPicPr>
          <p:cNvPr id="13" name="Imagen 12">
            <a:extLst>
              <a:ext uri="{FF2B5EF4-FFF2-40B4-BE49-F238E27FC236}">
                <a16:creationId xmlns:a16="http://schemas.microsoft.com/office/drawing/2014/main" id="{813B69DE-CE40-96B6-F52C-9128C3027A16}"/>
              </a:ext>
            </a:extLst>
          </p:cNvPr>
          <p:cNvPicPr>
            <a:picLocks noChangeAspect="1"/>
          </p:cNvPicPr>
          <p:nvPr/>
        </p:nvPicPr>
        <p:blipFill>
          <a:blip r:embed="rId3"/>
          <a:stretch>
            <a:fillRect/>
          </a:stretch>
        </p:blipFill>
        <p:spPr>
          <a:xfrm>
            <a:off x="-36070" y="-20611"/>
            <a:ext cx="12228069" cy="6878611"/>
          </a:xfrm>
          <a:prstGeom prst="rect">
            <a:avLst/>
          </a:prstGeom>
        </p:spPr>
      </p:pic>
      <p:pic>
        <p:nvPicPr>
          <p:cNvPr id="11" name="Imagen 10">
            <a:extLst>
              <a:ext uri="{FF2B5EF4-FFF2-40B4-BE49-F238E27FC236}">
                <a16:creationId xmlns:a16="http://schemas.microsoft.com/office/drawing/2014/main" id="{1EF1EDA6-F94A-2B19-6F9E-F566C1DF0FE2}"/>
              </a:ext>
            </a:extLst>
          </p:cNvPr>
          <p:cNvPicPr>
            <a:picLocks noChangeAspect="1"/>
          </p:cNvPicPr>
          <p:nvPr/>
        </p:nvPicPr>
        <p:blipFill>
          <a:blip r:embed="rId4"/>
          <a:stretch>
            <a:fillRect/>
          </a:stretch>
        </p:blipFill>
        <p:spPr>
          <a:xfrm>
            <a:off x="-1490411" y="-94061"/>
            <a:ext cx="9086026" cy="8219897"/>
          </a:xfrm>
          <a:prstGeom prst="rect">
            <a:avLst/>
          </a:prstGeom>
        </p:spPr>
      </p:pic>
      <p:sp>
        <p:nvSpPr>
          <p:cNvPr id="14" name="Rectángulo 13">
            <a:extLst>
              <a:ext uri="{FF2B5EF4-FFF2-40B4-BE49-F238E27FC236}">
                <a16:creationId xmlns:a16="http://schemas.microsoft.com/office/drawing/2014/main" id="{48C064FA-7ED2-2A6D-B1DF-43CFDC42FA43}"/>
              </a:ext>
            </a:extLst>
          </p:cNvPr>
          <p:cNvSpPr/>
          <p:nvPr/>
        </p:nvSpPr>
        <p:spPr>
          <a:xfrm>
            <a:off x="350139" y="4349633"/>
            <a:ext cx="11128208" cy="21193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2" name="Título 1">
            <a:extLst>
              <a:ext uri="{FF2B5EF4-FFF2-40B4-BE49-F238E27FC236}">
                <a16:creationId xmlns:a16="http://schemas.microsoft.com/office/drawing/2014/main" id="{C02C5318-1A1E-49D0-B2E2-A4B0FA9E8A40}"/>
              </a:ext>
            </a:extLst>
          </p:cNvPr>
          <p:cNvSpPr>
            <a:spLocks noGrp="1"/>
          </p:cNvSpPr>
          <p:nvPr>
            <p:ph type="ctrTitle"/>
          </p:nvPr>
        </p:nvSpPr>
        <p:spPr>
          <a:xfrm>
            <a:off x="581192" y="4504623"/>
            <a:ext cx="6252746" cy="962621"/>
          </a:xfrm>
        </p:spPr>
        <p:txBody>
          <a:bodyPr rtlCol="0">
            <a:noAutofit/>
          </a:bodyPr>
          <a:lstStyle/>
          <a:p>
            <a:pPr rtl="0"/>
            <a:r>
              <a:rPr lang="es-ES" sz="6000" b="1" dirty="0">
                <a:solidFill>
                  <a:schemeClr val="bg1"/>
                </a:solidFill>
                <a:latin typeface="Arial" panose="020B0604020202020204" pitchFamily="34" charset="0"/>
                <a:cs typeface="Arial" panose="020B0604020202020204" pitchFamily="34" charset="0"/>
              </a:rPr>
              <a:t>Los ArduinoS </a:t>
            </a:r>
          </a:p>
        </p:txBody>
      </p:sp>
      <p:sp>
        <p:nvSpPr>
          <p:cNvPr id="3" name="Subtítulo 2">
            <a:extLst>
              <a:ext uri="{FF2B5EF4-FFF2-40B4-BE49-F238E27FC236}">
                <a16:creationId xmlns:a16="http://schemas.microsoft.com/office/drawing/2014/main" id="{48B6CF59-4E5B-494D-A2F7-97ADD01E6497}"/>
              </a:ext>
            </a:extLst>
          </p:cNvPr>
          <p:cNvSpPr>
            <a:spLocks noGrp="1"/>
          </p:cNvSpPr>
          <p:nvPr>
            <p:ph type="subTitle" idx="1"/>
          </p:nvPr>
        </p:nvSpPr>
        <p:spPr>
          <a:xfrm>
            <a:off x="713653" y="5474870"/>
            <a:ext cx="10993546" cy="792877"/>
          </a:xfrm>
        </p:spPr>
        <p:txBody>
          <a:bodyPr rtlCol="0">
            <a:noAutofit/>
          </a:bodyPr>
          <a:lstStyle/>
          <a:p>
            <a:pPr rtl="0"/>
            <a:r>
              <a:rPr lang="es-ES" sz="2800" dirty="0">
                <a:solidFill>
                  <a:srgbClr val="7CEBFF"/>
                </a:solidFill>
                <a:latin typeface="Arial" panose="020B0604020202020204" pitchFamily="34" charset="0"/>
                <a:cs typeface="Arial" panose="020B0604020202020204" pitchFamily="34" charset="0"/>
              </a:rPr>
              <a:t>Paola Vergara - Pablo Emanuel - Brandon Alan Sosa  Salazar </a:t>
            </a:r>
          </a:p>
        </p:txBody>
      </p:sp>
      <p:pic>
        <p:nvPicPr>
          <p:cNvPr id="21" name="Imagen 20">
            <a:extLst>
              <a:ext uri="{FF2B5EF4-FFF2-40B4-BE49-F238E27FC236}">
                <a16:creationId xmlns:a16="http://schemas.microsoft.com/office/drawing/2014/main" id="{12BA0B79-2792-C865-0D07-22841147CB29}"/>
              </a:ext>
            </a:extLst>
          </p:cNvPr>
          <p:cNvPicPr>
            <a:picLocks noChangeAspect="1"/>
          </p:cNvPicPr>
          <p:nvPr/>
        </p:nvPicPr>
        <p:blipFill>
          <a:blip r:embed="rId5"/>
          <a:stretch>
            <a:fillRect/>
          </a:stretch>
        </p:blipFill>
        <p:spPr>
          <a:xfrm>
            <a:off x="8858251" y="251927"/>
            <a:ext cx="2716490" cy="290830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487700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F9FA4D52-DDA6-6BDB-818A-5A7A2CAEA2F3}"/>
              </a:ext>
            </a:extLst>
          </p:cNvPr>
          <p:cNvSpPr>
            <a:spLocks noGrp="1"/>
          </p:cNvSpPr>
          <p:nvPr>
            <p:ph type="title"/>
          </p:nvPr>
        </p:nvSpPr>
        <p:spPr>
          <a:xfrm>
            <a:off x="612250" y="550784"/>
            <a:ext cx="2975343" cy="1047009"/>
          </a:xfrm>
        </p:spPr>
        <p:txBody>
          <a:bodyPr>
            <a:normAutofit/>
          </a:bodyPr>
          <a:lstStyle/>
          <a:p>
            <a:r>
              <a:rPr lang="es-MX" b="1" dirty="0">
                <a:latin typeface="Arial" panose="020B0604020202020204" pitchFamily="34" charset="0"/>
                <a:cs typeface="Arial" panose="020B0604020202020204" pitchFamily="34" charset="0"/>
              </a:rPr>
              <a:t>Problema </a:t>
            </a:r>
          </a:p>
        </p:txBody>
      </p:sp>
      <p:sp>
        <p:nvSpPr>
          <p:cNvPr id="7" name="Marcador de contenido 6">
            <a:extLst>
              <a:ext uri="{FF2B5EF4-FFF2-40B4-BE49-F238E27FC236}">
                <a16:creationId xmlns:a16="http://schemas.microsoft.com/office/drawing/2014/main" id="{D06A4DE0-4031-03BE-7BD9-1FFD66F7AF38}"/>
              </a:ext>
            </a:extLst>
          </p:cNvPr>
          <p:cNvSpPr>
            <a:spLocks noGrp="1"/>
          </p:cNvSpPr>
          <p:nvPr>
            <p:ph idx="1"/>
          </p:nvPr>
        </p:nvSpPr>
        <p:spPr>
          <a:xfrm>
            <a:off x="371617" y="1892994"/>
            <a:ext cx="11029615" cy="3678303"/>
          </a:xfrm>
        </p:spPr>
        <p:txBody>
          <a:bodyPr>
            <a:normAutofit/>
          </a:bodyPr>
          <a:lstStyle/>
          <a:p>
            <a:r>
              <a:rPr lang="es-MX" sz="2800" dirty="0">
                <a:solidFill>
                  <a:schemeClr val="tx1"/>
                </a:solidFill>
                <a:latin typeface="Arial" panose="020B0604020202020204" pitchFamily="34" charset="0"/>
                <a:cs typeface="Arial" panose="020B0604020202020204" pitchFamily="34" charset="0"/>
              </a:rPr>
              <a:t>Se desconoce la ubicación del transporte publico, quedando en duda sobre si esta cerca, se aproxima, o viene lejos. </a:t>
            </a:r>
          </a:p>
          <a:p>
            <a:r>
              <a:rPr lang="es-MX" sz="2800" dirty="0">
                <a:solidFill>
                  <a:schemeClr val="tx1"/>
                </a:solidFill>
                <a:latin typeface="Arial" panose="020B0604020202020204" pitchFamily="34" charset="0"/>
                <a:cs typeface="Arial" panose="020B0604020202020204" pitchFamily="34" charset="0"/>
              </a:rPr>
              <a:t>Las personas que utilizan el transporte publico se enfrentan  a situaciones climáticas peligrosas como lluvias intensas, tormentas eléctricas, aire, etc. </a:t>
            </a:r>
          </a:p>
        </p:txBody>
      </p:sp>
      <p:pic>
        <p:nvPicPr>
          <p:cNvPr id="1026" name="Picture 2" descr="Sancionan a choferes de los autobuses “naranja” - El Sol de Durango |  Noticias Locales, Policiacas, sobre México, Durango y el Mundo">
            <a:extLst>
              <a:ext uri="{FF2B5EF4-FFF2-40B4-BE49-F238E27FC236}">
                <a16:creationId xmlns:a16="http://schemas.microsoft.com/office/drawing/2014/main" id="{2D918EA5-7162-B174-59CB-1A34EC7EB7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1617" y="5004141"/>
            <a:ext cx="2895600" cy="162525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El cambio climático: causas y consecuencias | IATI Seguros">
            <a:extLst>
              <a:ext uri="{FF2B5EF4-FFF2-40B4-BE49-F238E27FC236}">
                <a16:creationId xmlns:a16="http://schemas.microsoft.com/office/drawing/2014/main" id="{04B2B27E-20AB-37AB-6AB4-0ED80EDA2D7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24900" y="448084"/>
            <a:ext cx="3095483" cy="2047466"/>
          </a:xfrm>
          <a:prstGeom prst="rect">
            <a:avLst/>
          </a:prstGeom>
          <a:noFill/>
          <a:extLst>
            <a:ext uri="{909E8E84-426E-40DD-AFC4-6F175D3DCCD1}">
              <a14:hiddenFill xmlns:a14="http://schemas.microsoft.com/office/drawing/2010/main">
                <a:solidFill>
                  <a:srgbClr val="FFFFFF"/>
                </a:solidFill>
              </a14:hiddenFill>
            </a:ext>
          </a:extLst>
        </p:spPr>
      </p:pic>
      <p:pic>
        <p:nvPicPr>
          <p:cNvPr id="2" name="Imagen 1">
            <a:extLst>
              <a:ext uri="{FF2B5EF4-FFF2-40B4-BE49-F238E27FC236}">
                <a16:creationId xmlns:a16="http://schemas.microsoft.com/office/drawing/2014/main" id="{4A083E68-1747-5A86-28F2-272991BD4530}"/>
              </a:ext>
            </a:extLst>
          </p:cNvPr>
          <p:cNvPicPr>
            <a:picLocks noChangeAspect="1"/>
          </p:cNvPicPr>
          <p:nvPr/>
        </p:nvPicPr>
        <p:blipFill>
          <a:blip r:embed="rId5"/>
          <a:stretch>
            <a:fillRect/>
          </a:stretch>
        </p:blipFill>
        <p:spPr>
          <a:xfrm>
            <a:off x="9972535" y="5004141"/>
            <a:ext cx="2002571" cy="3458403"/>
          </a:xfrm>
          <a:prstGeom prst="rect">
            <a:avLst/>
          </a:prstGeom>
        </p:spPr>
      </p:pic>
      <p:pic>
        <p:nvPicPr>
          <p:cNvPr id="3" name="Imagen 2">
            <a:extLst>
              <a:ext uri="{FF2B5EF4-FFF2-40B4-BE49-F238E27FC236}">
                <a16:creationId xmlns:a16="http://schemas.microsoft.com/office/drawing/2014/main" id="{47C8EA20-8EFB-AAC8-8B1B-647665C00629}"/>
              </a:ext>
            </a:extLst>
          </p:cNvPr>
          <p:cNvPicPr>
            <a:picLocks noChangeAspect="1"/>
          </p:cNvPicPr>
          <p:nvPr/>
        </p:nvPicPr>
        <p:blipFill>
          <a:blip r:embed="rId5"/>
          <a:stretch>
            <a:fillRect/>
          </a:stretch>
        </p:blipFill>
        <p:spPr>
          <a:xfrm>
            <a:off x="10124935" y="5156541"/>
            <a:ext cx="2002571" cy="3458403"/>
          </a:xfrm>
          <a:prstGeom prst="rect">
            <a:avLst/>
          </a:prstGeom>
        </p:spPr>
      </p:pic>
    </p:spTree>
    <p:extLst>
      <p:ext uri="{BB962C8B-B14F-4D97-AF65-F5344CB8AC3E}">
        <p14:creationId xmlns:p14="http://schemas.microsoft.com/office/powerpoint/2010/main" val="38441022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F9FA4D52-DDA6-6BDB-818A-5A7A2CAEA2F3}"/>
              </a:ext>
            </a:extLst>
          </p:cNvPr>
          <p:cNvSpPr>
            <a:spLocks noGrp="1"/>
          </p:cNvSpPr>
          <p:nvPr>
            <p:ph type="title"/>
          </p:nvPr>
        </p:nvSpPr>
        <p:spPr>
          <a:xfrm>
            <a:off x="653382" y="762540"/>
            <a:ext cx="3841616" cy="806378"/>
          </a:xfrm>
        </p:spPr>
        <p:txBody>
          <a:bodyPr/>
          <a:lstStyle/>
          <a:p>
            <a:r>
              <a:rPr lang="es-MX" b="1" dirty="0">
                <a:latin typeface="Arial" panose="020B0604020202020204" pitchFamily="34" charset="0"/>
                <a:cs typeface="Arial" panose="020B0604020202020204" pitchFamily="34" charset="0"/>
              </a:rPr>
              <a:t>Solución </a:t>
            </a:r>
          </a:p>
        </p:txBody>
      </p:sp>
      <p:sp>
        <p:nvSpPr>
          <p:cNvPr id="7" name="Marcador de contenido 6">
            <a:extLst>
              <a:ext uri="{FF2B5EF4-FFF2-40B4-BE49-F238E27FC236}">
                <a16:creationId xmlns:a16="http://schemas.microsoft.com/office/drawing/2014/main" id="{D06A4DE0-4031-03BE-7BD9-1FFD66F7AF38}"/>
              </a:ext>
            </a:extLst>
          </p:cNvPr>
          <p:cNvSpPr>
            <a:spLocks noGrp="1"/>
          </p:cNvSpPr>
          <p:nvPr>
            <p:ph idx="1"/>
          </p:nvPr>
        </p:nvSpPr>
        <p:spPr>
          <a:xfrm>
            <a:off x="356403" y="1759644"/>
            <a:ext cx="11029615" cy="3678303"/>
          </a:xfrm>
        </p:spPr>
        <p:txBody>
          <a:bodyPr>
            <a:normAutofit/>
          </a:bodyPr>
          <a:lstStyle/>
          <a:p>
            <a:pPr algn="just"/>
            <a:r>
              <a:rPr lang="es-MX" sz="2800" dirty="0">
                <a:solidFill>
                  <a:schemeClr val="tx1"/>
                </a:solidFill>
                <a:latin typeface="Arial" panose="020B0604020202020204" pitchFamily="34" charset="0"/>
                <a:cs typeface="Arial" panose="020B0604020202020204" pitchFamily="34" charset="0"/>
              </a:rPr>
              <a:t>Automatización de sistema que controla y marca la distancia que recorre indicando mediante un  modulo </a:t>
            </a:r>
            <a:r>
              <a:rPr lang="en-US" sz="2800" b="0" i="0" dirty="0">
                <a:solidFill>
                  <a:schemeClr val="tx1"/>
                </a:solidFill>
                <a:effectLst/>
                <a:latin typeface="Arial" panose="020B0604020202020204" pitchFamily="34" charset="0"/>
                <a:cs typeface="Arial" panose="020B0604020202020204" pitchFamily="34" charset="0"/>
              </a:rPr>
              <a:t>GSM (Global System for Global Communications)</a:t>
            </a:r>
            <a:r>
              <a:rPr lang="es-MX" sz="2400" dirty="0">
                <a:solidFill>
                  <a:schemeClr val="tx1"/>
                </a:solidFill>
                <a:latin typeface="Arial" panose="020B0604020202020204" pitchFamily="34" charset="0"/>
                <a:cs typeface="Arial" panose="020B0604020202020204" pitchFamily="34" charset="0"/>
              </a:rPr>
              <a:t>, </a:t>
            </a:r>
            <a:r>
              <a:rPr lang="es-MX" sz="2800" dirty="0">
                <a:solidFill>
                  <a:schemeClr val="tx1"/>
                </a:solidFill>
                <a:latin typeface="Arial" panose="020B0604020202020204" pitchFamily="34" charset="0"/>
                <a:cs typeface="Arial" panose="020B0604020202020204" pitchFamily="34" charset="0"/>
              </a:rPr>
              <a:t>si el autobús se encuentra cerca, se aproxima o si aun se encuentra lejos. Esto ayudara a optimizar los tiempos de las personas que utilizan el transporte publico, se tendrá el control total de los tiempos que se recorren en las rutas con el personal que maneja el transporte. </a:t>
            </a:r>
          </a:p>
        </p:txBody>
      </p:sp>
      <p:pic>
        <p:nvPicPr>
          <p:cNvPr id="2" name="Imagen 1">
            <a:extLst>
              <a:ext uri="{FF2B5EF4-FFF2-40B4-BE49-F238E27FC236}">
                <a16:creationId xmlns:a16="http://schemas.microsoft.com/office/drawing/2014/main" id="{0A5856A3-C6CD-3E3A-2E9B-FF377DF0D3E1}"/>
              </a:ext>
            </a:extLst>
          </p:cNvPr>
          <p:cNvPicPr>
            <a:picLocks noChangeAspect="1"/>
          </p:cNvPicPr>
          <p:nvPr/>
        </p:nvPicPr>
        <p:blipFill>
          <a:blip r:embed="rId3"/>
          <a:stretch>
            <a:fillRect/>
          </a:stretch>
        </p:blipFill>
        <p:spPr>
          <a:xfrm>
            <a:off x="9880735" y="4894580"/>
            <a:ext cx="2139816" cy="3926839"/>
          </a:xfrm>
          <a:prstGeom prst="rect">
            <a:avLst/>
          </a:prstGeom>
        </p:spPr>
      </p:pic>
    </p:spTree>
    <p:extLst>
      <p:ext uri="{BB962C8B-B14F-4D97-AF65-F5344CB8AC3E}">
        <p14:creationId xmlns:p14="http://schemas.microsoft.com/office/powerpoint/2010/main" val="32093457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ángulo 28">
            <a:extLst>
              <a:ext uri="{FF2B5EF4-FFF2-40B4-BE49-F238E27FC236}">
                <a16:creationId xmlns:a16="http://schemas.microsoft.com/office/drawing/2014/main" id="{BFDA9692-ECDC-4B59-86B2-8C90FDE1A0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sp>
        <p:nvSpPr>
          <p:cNvPr id="31" name="Rectángulo 30">
            <a:extLst>
              <a:ext uri="{FF2B5EF4-FFF2-40B4-BE49-F238E27FC236}">
                <a16:creationId xmlns:a16="http://schemas.microsoft.com/office/drawing/2014/main" id="{12C05506-42A1-49C0-9D87-081CCD9023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 name="Título 4">
            <a:extLst>
              <a:ext uri="{FF2B5EF4-FFF2-40B4-BE49-F238E27FC236}">
                <a16:creationId xmlns:a16="http://schemas.microsoft.com/office/drawing/2014/main" id="{F9FA4D52-DDA6-6BDB-818A-5A7A2CAEA2F3}"/>
              </a:ext>
            </a:extLst>
          </p:cNvPr>
          <p:cNvSpPr>
            <a:spLocks noGrp="1"/>
          </p:cNvSpPr>
          <p:nvPr>
            <p:ph type="title"/>
          </p:nvPr>
        </p:nvSpPr>
        <p:spPr>
          <a:xfrm>
            <a:off x="231008" y="902410"/>
            <a:ext cx="2319687" cy="688207"/>
          </a:xfrm>
        </p:spPr>
        <p:txBody>
          <a:bodyPr>
            <a:normAutofit/>
          </a:bodyPr>
          <a:lstStyle/>
          <a:p>
            <a:r>
              <a:rPr lang="es-MX" b="1" dirty="0">
                <a:solidFill>
                  <a:schemeClr val="tx1"/>
                </a:solidFill>
                <a:latin typeface="Arial" panose="020B0604020202020204" pitchFamily="34" charset="0"/>
                <a:cs typeface="Arial" panose="020B0604020202020204" pitchFamily="34" charset="0"/>
              </a:rPr>
              <a:t>prototipo</a:t>
            </a:r>
            <a:endParaRPr lang="es-MX" b="1" dirty="0">
              <a:latin typeface="Arial" panose="020B0604020202020204" pitchFamily="34" charset="0"/>
              <a:cs typeface="Arial" panose="020B0604020202020204" pitchFamily="34" charset="0"/>
            </a:endParaRPr>
          </a:p>
        </p:txBody>
      </p:sp>
      <p:sp>
        <p:nvSpPr>
          <p:cNvPr id="9" name="CuadroTexto 8">
            <a:extLst>
              <a:ext uri="{FF2B5EF4-FFF2-40B4-BE49-F238E27FC236}">
                <a16:creationId xmlns:a16="http://schemas.microsoft.com/office/drawing/2014/main" id="{69568741-15E6-87CE-F2FC-93EA91FF598E}"/>
              </a:ext>
            </a:extLst>
          </p:cNvPr>
          <p:cNvSpPr txBox="1"/>
          <p:nvPr/>
        </p:nvSpPr>
        <p:spPr>
          <a:xfrm>
            <a:off x="152400" y="2047815"/>
            <a:ext cx="11586277" cy="2308324"/>
          </a:xfrm>
          <a:prstGeom prst="rect">
            <a:avLst/>
          </a:prstGeom>
          <a:noFill/>
        </p:spPr>
        <p:txBody>
          <a:bodyPr wrap="square">
            <a:spAutoFit/>
          </a:bodyPr>
          <a:lstStyle/>
          <a:p>
            <a:pPr algn="just"/>
            <a:r>
              <a:rPr lang="es-MX" sz="2400" dirty="0">
                <a:latin typeface="Arial" panose="020B0604020202020204" pitchFamily="34" charset="0"/>
                <a:ea typeface="DengXian" panose="02010600030101010101" pitchFamily="2" charset="-122"/>
                <a:cs typeface="Arial" panose="020B0604020202020204" pitchFamily="34" charset="0"/>
              </a:rPr>
              <a:t>N</a:t>
            </a:r>
            <a:r>
              <a:rPr lang="es-MX" sz="2400" dirty="0">
                <a:effectLst/>
                <a:latin typeface="Arial" panose="020B0604020202020204" pitchFamily="34" charset="0"/>
                <a:ea typeface="DengXian" panose="02010600030101010101" pitchFamily="2" charset="-122"/>
                <a:cs typeface="Arial" panose="020B0604020202020204" pitchFamily="34" charset="0"/>
              </a:rPr>
              <a:t>os indica si el autobús se encuentra cerca con una distancia de un objeto en un rango de 2 a 400cm, al momento en que el autobús se acerque a la parada encenderá de manera automática el led en color verde, si el autobús se aproxima automáticamente encenderá en el color amarillo, o si el autobús se encuentra lejos el led encenderá de color rojo. En el prototipo de la placa ira el sensor ultrasónico el cual ara sonar una alarma.   </a:t>
            </a:r>
            <a:r>
              <a:rPr lang="es-MX" sz="2400" dirty="0">
                <a:solidFill>
                  <a:schemeClr val="tx1"/>
                </a:solidFill>
                <a:effectLst/>
                <a:latin typeface="Arial" panose="020B0604020202020204" pitchFamily="34" charset="0"/>
                <a:ea typeface="DengXian" panose="02010600030101010101" pitchFamily="2" charset="-122"/>
                <a:cs typeface="Arial" panose="020B0604020202020204" pitchFamily="34" charset="0"/>
              </a:rPr>
              <a:t>	</a:t>
            </a:r>
          </a:p>
        </p:txBody>
      </p:sp>
      <p:pic>
        <p:nvPicPr>
          <p:cNvPr id="10" name="Imagen 9">
            <a:extLst>
              <a:ext uri="{FF2B5EF4-FFF2-40B4-BE49-F238E27FC236}">
                <a16:creationId xmlns:a16="http://schemas.microsoft.com/office/drawing/2014/main" id="{D0A66FAE-047B-89B6-E5A4-A4EF3BF9093E}"/>
              </a:ext>
            </a:extLst>
          </p:cNvPr>
          <p:cNvPicPr>
            <a:picLocks noChangeAspect="1"/>
          </p:cNvPicPr>
          <p:nvPr/>
        </p:nvPicPr>
        <p:blipFill>
          <a:blip r:embed="rId3"/>
          <a:stretch>
            <a:fillRect/>
          </a:stretch>
        </p:blipFill>
        <p:spPr>
          <a:xfrm>
            <a:off x="9446461" y="4234805"/>
            <a:ext cx="2292216" cy="4172965"/>
          </a:xfrm>
          <a:prstGeom prst="rect">
            <a:avLst/>
          </a:prstGeom>
        </p:spPr>
      </p:pic>
    </p:spTree>
    <p:extLst>
      <p:ext uri="{BB962C8B-B14F-4D97-AF65-F5344CB8AC3E}">
        <p14:creationId xmlns:p14="http://schemas.microsoft.com/office/powerpoint/2010/main" val="17033425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F9FA4D52-DDA6-6BDB-818A-5A7A2CAEA2F3}"/>
              </a:ext>
            </a:extLst>
          </p:cNvPr>
          <p:cNvSpPr>
            <a:spLocks noGrp="1"/>
          </p:cNvSpPr>
          <p:nvPr>
            <p:ph type="title"/>
          </p:nvPr>
        </p:nvSpPr>
        <p:spPr>
          <a:xfrm>
            <a:off x="447817" y="356325"/>
            <a:ext cx="9343832" cy="1212819"/>
          </a:xfrm>
        </p:spPr>
        <p:txBody>
          <a:bodyPr>
            <a:normAutofit/>
          </a:bodyPr>
          <a:lstStyle/>
          <a:p>
            <a:r>
              <a:rPr lang="es-MX" b="1" dirty="0">
                <a:latin typeface="Arial" panose="020B0604020202020204" pitchFamily="34" charset="0"/>
                <a:cs typeface="Arial" panose="020B0604020202020204" pitchFamily="34" charset="0"/>
              </a:rPr>
              <a:t>Materiales que usamos para el prototipo </a:t>
            </a:r>
          </a:p>
        </p:txBody>
      </p:sp>
      <p:sp>
        <p:nvSpPr>
          <p:cNvPr id="7" name="Marcador de contenido 6">
            <a:extLst>
              <a:ext uri="{FF2B5EF4-FFF2-40B4-BE49-F238E27FC236}">
                <a16:creationId xmlns:a16="http://schemas.microsoft.com/office/drawing/2014/main" id="{D06A4DE0-4031-03BE-7BD9-1FFD66F7AF38}"/>
              </a:ext>
            </a:extLst>
          </p:cNvPr>
          <p:cNvSpPr>
            <a:spLocks noGrp="1"/>
          </p:cNvSpPr>
          <p:nvPr>
            <p:ph idx="1"/>
          </p:nvPr>
        </p:nvSpPr>
        <p:spPr>
          <a:xfrm>
            <a:off x="447817" y="2016760"/>
            <a:ext cx="11029615" cy="4841240"/>
          </a:xfrm>
        </p:spPr>
        <p:txBody>
          <a:bodyPr>
            <a:normAutofit lnSpcReduction="10000"/>
          </a:bodyPr>
          <a:lstStyle/>
          <a:p>
            <a:pPr algn="ctr">
              <a:lnSpc>
                <a:spcPct val="107000"/>
              </a:lnSpc>
              <a:spcAft>
                <a:spcPts val="800"/>
              </a:spcAft>
            </a:pPr>
            <a:r>
              <a:rPr lang="es-MX" sz="2800" dirty="0">
                <a:solidFill>
                  <a:schemeClr val="tx1"/>
                </a:solidFill>
                <a:effectLst/>
                <a:latin typeface="Arial" panose="020B0604020202020204" pitchFamily="34" charset="0"/>
                <a:ea typeface="DengXian" panose="02010600030101010101" pitchFamily="2" charset="-122"/>
                <a:cs typeface="Arial" panose="020B0604020202020204" pitchFamily="34" charset="0"/>
              </a:rPr>
              <a:t>Una placa Arduino </a:t>
            </a:r>
          </a:p>
          <a:p>
            <a:pPr algn="ctr">
              <a:lnSpc>
                <a:spcPct val="107000"/>
              </a:lnSpc>
              <a:spcAft>
                <a:spcPts val="800"/>
              </a:spcAft>
            </a:pPr>
            <a:r>
              <a:rPr lang="es-MX" sz="2800" dirty="0">
                <a:solidFill>
                  <a:schemeClr val="tx1"/>
                </a:solidFill>
                <a:effectLst/>
                <a:latin typeface="Arial" panose="020B0604020202020204" pitchFamily="34" charset="0"/>
                <a:ea typeface="DengXian" panose="02010600030101010101" pitchFamily="2" charset="-122"/>
                <a:cs typeface="Arial" panose="020B0604020202020204" pitchFamily="34" charset="0"/>
              </a:rPr>
              <a:t>Sensor ultrasónico </a:t>
            </a:r>
          </a:p>
          <a:p>
            <a:pPr algn="ctr">
              <a:lnSpc>
                <a:spcPct val="107000"/>
              </a:lnSpc>
              <a:spcAft>
                <a:spcPts val="800"/>
              </a:spcAft>
            </a:pPr>
            <a:r>
              <a:rPr lang="es-MX" sz="2800" dirty="0">
                <a:solidFill>
                  <a:schemeClr val="tx1"/>
                </a:solidFill>
                <a:effectLst/>
                <a:latin typeface="Arial" panose="020B0604020202020204" pitchFamily="34" charset="0"/>
                <a:ea typeface="DengXian" panose="02010600030101010101" pitchFamily="2" charset="-122"/>
                <a:cs typeface="Arial" panose="020B0604020202020204" pitchFamily="34" charset="0"/>
              </a:rPr>
              <a:t>Cables </a:t>
            </a:r>
          </a:p>
          <a:p>
            <a:pPr algn="ctr">
              <a:lnSpc>
                <a:spcPct val="107000"/>
              </a:lnSpc>
              <a:spcAft>
                <a:spcPts val="800"/>
              </a:spcAft>
            </a:pPr>
            <a:r>
              <a:rPr lang="es-MX" sz="2800" dirty="0">
                <a:solidFill>
                  <a:schemeClr val="tx1"/>
                </a:solidFill>
                <a:effectLst/>
                <a:latin typeface="Arial" panose="020B0604020202020204" pitchFamily="34" charset="0"/>
                <a:ea typeface="DengXian" panose="02010600030101010101" pitchFamily="2" charset="-122"/>
                <a:cs typeface="Arial" panose="020B0604020202020204" pitchFamily="34" charset="0"/>
              </a:rPr>
              <a:t>Focos led </a:t>
            </a:r>
          </a:p>
          <a:p>
            <a:pPr algn="ctr">
              <a:lnSpc>
                <a:spcPct val="107000"/>
              </a:lnSpc>
              <a:spcAft>
                <a:spcPts val="800"/>
              </a:spcAft>
            </a:pPr>
            <a:r>
              <a:rPr lang="es-MX" sz="2800" dirty="0">
                <a:solidFill>
                  <a:schemeClr val="tx1"/>
                </a:solidFill>
                <a:effectLst/>
                <a:latin typeface="Arial" panose="020B0604020202020204" pitchFamily="34" charset="0"/>
                <a:ea typeface="DengXian" panose="02010600030101010101" pitchFamily="2" charset="-122"/>
                <a:cs typeface="Arial" panose="020B0604020202020204" pitchFamily="34" charset="0"/>
              </a:rPr>
              <a:t>Programa IDE </a:t>
            </a:r>
          </a:p>
          <a:p>
            <a:pPr algn="ctr">
              <a:lnSpc>
                <a:spcPct val="107000"/>
              </a:lnSpc>
              <a:spcAft>
                <a:spcPts val="800"/>
              </a:spcAft>
            </a:pPr>
            <a:r>
              <a:rPr lang="es-MX" sz="2800" dirty="0">
                <a:solidFill>
                  <a:schemeClr val="tx1"/>
                </a:solidFill>
                <a:effectLst/>
                <a:latin typeface="Arial" panose="020B0604020202020204" pitchFamily="34" charset="0"/>
                <a:ea typeface="DengXian" panose="02010600030101010101" pitchFamily="2" charset="-122"/>
                <a:cs typeface="Arial" panose="020B0604020202020204" pitchFamily="34" charset="0"/>
              </a:rPr>
              <a:t>Computadora </a:t>
            </a:r>
          </a:p>
          <a:p>
            <a:pPr algn="ctr">
              <a:lnSpc>
                <a:spcPct val="107000"/>
              </a:lnSpc>
              <a:spcAft>
                <a:spcPts val="800"/>
              </a:spcAft>
            </a:pPr>
            <a:r>
              <a:rPr lang="es-MX" sz="2800" dirty="0">
                <a:solidFill>
                  <a:schemeClr val="tx1"/>
                </a:solidFill>
                <a:effectLst/>
                <a:latin typeface="Arial" panose="020B0604020202020204" pitchFamily="34" charset="0"/>
                <a:ea typeface="DengXian" panose="02010600030101010101" pitchFamily="2" charset="-122"/>
                <a:cs typeface="Arial" panose="020B0604020202020204" pitchFamily="34" charset="0"/>
              </a:rPr>
              <a:t>Protoboard </a:t>
            </a:r>
          </a:p>
          <a:p>
            <a:pPr algn="ctr">
              <a:lnSpc>
                <a:spcPct val="107000"/>
              </a:lnSpc>
              <a:spcAft>
                <a:spcPts val="800"/>
              </a:spcAft>
            </a:pPr>
            <a:r>
              <a:rPr lang="es-MX" sz="2800" dirty="0">
                <a:solidFill>
                  <a:schemeClr val="tx1"/>
                </a:solidFill>
                <a:effectLst/>
                <a:latin typeface="Arial" panose="020B0604020202020204" pitchFamily="34" charset="0"/>
                <a:ea typeface="DengXian" panose="02010600030101010101" pitchFamily="2" charset="-122"/>
                <a:cs typeface="Arial" panose="020B0604020202020204" pitchFamily="34" charset="0"/>
              </a:rPr>
              <a:t>BUZZER </a:t>
            </a:r>
          </a:p>
          <a:p>
            <a:endParaRPr lang="es-MX" dirty="0"/>
          </a:p>
        </p:txBody>
      </p:sp>
      <p:pic>
        <p:nvPicPr>
          <p:cNvPr id="4" name="Imagen 3">
            <a:extLst>
              <a:ext uri="{FF2B5EF4-FFF2-40B4-BE49-F238E27FC236}">
                <a16:creationId xmlns:a16="http://schemas.microsoft.com/office/drawing/2014/main" id="{E51B89DE-74CD-9CDA-F2E9-970AAB15274F}"/>
              </a:ext>
            </a:extLst>
          </p:cNvPr>
          <p:cNvPicPr>
            <a:picLocks noChangeAspect="1"/>
          </p:cNvPicPr>
          <p:nvPr/>
        </p:nvPicPr>
        <p:blipFill>
          <a:blip r:embed="rId3"/>
          <a:stretch>
            <a:fillRect/>
          </a:stretch>
        </p:blipFill>
        <p:spPr>
          <a:xfrm>
            <a:off x="8988552" y="4213572"/>
            <a:ext cx="2755631" cy="4841239"/>
          </a:xfrm>
          <a:prstGeom prst="rect">
            <a:avLst/>
          </a:prstGeom>
        </p:spPr>
      </p:pic>
    </p:spTree>
    <p:extLst>
      <p:ext uri="{BB962C8B-B14F-4D97-AF65-F5344CB8AC3E}">
        <p14:creationId xmlns:p14="http://schemas.microsoft.com/office/powerpoint/2010/main" val="21607813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ángulo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sp>
        <p:nvSpPr>
          <p:cNvPr id="12" name="Rectángulo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14" name="Grupo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ángulo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ángulo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ángulo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ítulo 1">
            <a:extLst>
              <a:ext uri="{FF2B5EF4-FFF2-40B4-BE49-F238E27FC236}">
                <a16:creationId xmlns:a16="http://schemas.microsoft.com/office/drawing/2014/main" id="{0F87E73C-2B1A-4602-BFBE-CFE1E55D9B38}"/>
              </a:ext>
            </a:extLst>
          </p:cNvPr>
          <p:cNvSpPr>
            <a:spLocks noGrp="1"/>
          </p:cNvSpPr>
          <p:nvPr>
            <p:ph type="ctrTitle"/>
          </p:nvPr>
        </p:nvSpPr>
        <p:spPr>
          <a:xfrm>
            <a:off x="8296275" y="3128210"/>
            <a:ext cx="3263666" cy="993801"/>
          </a:xfrm>
        </p:spPr>
        <p:txBody>
          <a:bodyPr rtlCol="0">
            <a:normAutofit/>
          </a:bodyPr>
          <a:lstStyle/>
          <a:p>
            <a:pPr rtl="0"/>
            <a:r>
              <a:rPr lang="es-ES" sz="2800" dirty="0">
                <a:solidFill>
                  <a:srgbClr val="FFFFFF"/>
                </a:solidFill>
                <a:latin typeface="Arial" panose="020B0604020202020204" pitchFamily="34" charset="0"/>
                <a:cs typeface="Arial" panose="020B0604020202020204" pitchFamily="34" charset="0"/>
              </a:rPr>
              <a:t>Gracias Por su atención!!</a:t>
            </a:r>
          </a:p>
        </p:txBody>
      </p:sp>
      <p:pic>
        <p:nvPicPr>
          <p:cNvPr id="5" name="Imagen 4" descr="Números digitale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Tree>
    <p:extLst>
      <p:ext uri="{BB962C8B-B14F-4D97-AF65-F5344CB8AC3E}">
        <p14:creationId xmlns:p14="http://schemas.microsoft.com/office/powerpoint/2010/main" val="3501347425"/>
      </p:ext>
    </p:extLst>
  </p:cSld>
  <p:clrMapOvr>
    <a:masterClrMapping/>
  </p:clrMapOvr>
</p:sld>
</file>

<file path=ppt/theme/theme1.xml><?xml version="1.0" encoding="utf-8"?>
<a:theme xmlns:a="http://schemas.openxmlformats.org/drawingml/2006/main" name="Dividendo">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_61209669_TF56390039_Win32" id="{730493DC-5911-4636-A693-50D9F311C5D4}" vid="{C48B9032-91E5-4062-92EA-18F233085F24}"/>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Diseño tecnológico</Template>
  <TotalTime>499</TotalTime>
  <Words>256</Words>
  <Application>Microsoft Office PowerPoint</Application>
  <PresentationFormat>Panorámica</PresentationFormat>
  <Paragraphs>25</Paragraphs>
  <Slides>6</Slides>
  <Notes>6</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6</vt:i4>
      </vt:variant>
    </vt:vector>
  </HeadingPairs>
  <TitlesOfParts>
    <vt:vector size="11" baseType="lpstr">
      <vt:lpstr>Arial</vt:lpstr>
      <vt:lpstr>Calibri</vt:lpstr>
      <vt:lpstr>Gill Sans MT</vt:lpstr>
      <vt:lpstr>Wingdings 2</vt:lpstr>
      <vt:lpstr>Dividendo</vt:lpstr>
      <vt:lpstr>Los ArduinoS </vt:lpstr>
      <vt:lpstr>Problema </vt:lpstr>
      <vt:lpstr>Solución </vt:lpstr>
      <vt:lpstr>prototipo</vt:lpstr>
      <vt:lpstr>Materiales que usamos para el prototipo </vt:lpstr>
      <vt:lpstr>Gracias Por su atención!!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Los Arduino</dc:title>
  <dc:creator>Familiaveher755@outlook.es</dc:creator>
  <cp:lastModifiedBy>It's Salazar</cp:lastModifiedBy>
  <cp:revision>4</cp:revision>
  <dcterms:created xsi:type="dcterms:W3CDTF">2022-11-24T07:33:28Z</dcterms:created>
  <dcterms:modified xsi:type="dcterms:W3CDTF">2022-11-24T15:58:56Z</dcterms:modified>
</cp:coreProperties>
</file>