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78FF-8BCC-594F-8323-6171050A7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1AF2-9E1D-B147-B4EA-ED3F81A0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AEE3-3AD4-E34C-BC05-5E9B008F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8D25-F6CF-F047-9038-28F06AC2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5A22-C1F7-5E40-BDEF-144B06B4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222B-3FEC-C043-8AA8-4E2A5999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C536-5D1D-9344-885E-01B3B4CAE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EF4A-220A-F345-820E-61E6FFBF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8279-CB20-DB4E-AEEA-B0640841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1CB6-C7F0-FD41-AA7C-82A1F578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E5D0D-A93B-CE4D-A21F-3AEE46798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AA6DB-3A2C-A847-850B-2AF7FF6B7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9ECB-104B-D244-98C5-F735CC7B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760C-E0BC-7C4F-9D9B-683088F8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1700-0B0F-5E41-9EDF-9DE2EC59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A11A-3189-2842-A945-5CA9FF12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CFA9-5D5B-F74C-922F-C5FB244C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C670-C4A2-324E-8BA2-40D6740B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2CC7-5989-4944-A6C8-729993A1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F350-8F14-EC40-A177-CF0660ED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C18D-85E9-4D44-AA89-745D4113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F79E3-D6C2-F241-9911-FEB91D17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86A6-ED1D-DC41-ACD2-C1A94320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74DB-C7DC-6D49-A0DC-D2E1826B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B671-72B3-3847-A619-7350DB85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B0A-A961-2F49-8A40-8988F1A9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806E-E156-BE44-A583-106877476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D972-E5B3-2044-B90B-D34C07D47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4039C-5873-B646-8F1B-787F2F7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48A5-E7B2-FA43-8C8E-BC092B1B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B9D1-C42C-8341-8D69-49C2C1B1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3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DF69-5AFF-1240-AFA5-B2AE62E5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B131-577D-CF47-8547-E68B4D20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C0CB8-BC8E-6A4F-966C-8D91EBF1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807D3-A306-074E-ACD3-4B52F649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4C076-0C94-7E4B-BA00-D8847DAB9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0CF82-5BF9-F14D-96F7-5B277E66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A58F1-DCDE-FE45-B862-469F7134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02C52-2010-6140-9844-0309FF92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C8BF-E695-CD4F-934E-DB92A52B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46101-5F12-5F4E-AC46-BC2D7F4D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A896B-6E02-574F-B9BD-AFC9AEAE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27F3A-1EB9-324F-9B45-A22AD199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716F1-1658-B846-A4CE-33AC8688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CD388-A018-CF40-9279-A3488263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76D86-3C3B-5E4B-B866-7BD8C2DF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6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D8DC-26F4-F44A-B365-F21B4B59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1EBF-3116-854E-8284-40994EA9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3E3C-AC32-CD43-A2B0-F7043F6F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9B33-4F93-9440-AE62-029794BF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9A95-6E8E-0B4A-96FB-E400A04C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F8D1-E910-924E-8DB7-B1E66117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628F-2F49-3B45-B5D4-418B8316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D1739-3A71-2D49-A973-730B5CB10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88B5A-F718-F44A-8D06-03A24C83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1BB4-0DCD-934F-9D2C-199ED2D1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42CA1-4B1A-5C4A-BE63-38F9CE30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7E2D6-F105-A741-9BF8-5B8DC47C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A6C8D-A9B1-234B-B878-1F6B84B6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461B-E658-E145-A719-2D9D7245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A4FA-79CA-8046-A47C-5DC3D6505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DE84-7711-744A-AB95-336C18E00DA9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2E69-E341-C04E-9696-531AEC1B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7B83-3CC8-FD4C-AA21-6CA2A2E4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EA6A-99C2-8B4D-93CB-A9E97C37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89BF-E91F-CA48-86EA-92FA2A15D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BB8B1-CA07-8B4E-A126-A9AB0710E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BBAB7-A7A7-5443-A8EC-77490A0E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3708"/>
            <a:ext cx="3636289" cy="2697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96380-7EF5-0943-8DD1-F9F520BE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91" y="2483708"/>
            <a:ext cx="4565817" cy="2858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444A2-4866-DC41-8830-702D56BBE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131" y="3002541"/>
            <a:ext cx="4037045" cy="1660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515C1E-9A23-3845-A63B-D51939767511}"/>
              </a:ext>
            </a:extLst>
          </p:cNvPr>
          <p:cNvSpPr txBox="1"/>
          <p:nvPr/>
        </p:nvSpPr>
        <p:spPr>
          <a:xfrm>
            <a:off x="1223320" y="2014151"/>
            <a:ext cx="18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3CC41-8CE9-F040-B41F-E1F9E43C9B99}"/>
              </a:ext>
            </a:extLst>
          </p:cNvPr>
          <p:cNvSpPr txBox="1"/>
          <p:nvPr/>
        </p:nvSpPr>
        <p:spPr>
          <a:xfrm>
            <a:off x="5032287" y="2014151"/>
            <a:ext cx="212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Stratified Sampling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A93B5-82B3-BE46-8385-36AD78FDED2C}"/>
              </a:ext>
            </a:extLst>
          </p:cNvPr>
          <p:cNvSpPr txBox="1"/>
          <p:nvPr/>
        </p:nvSpPr>
        <p:spPr>
          <a:xfrm>
            <a:off x="8703768" y="2014151"/>
            <a:ext cx="272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Bias Comparison</a:t>
            </a:r>
          </a:p>
        </p:txBody>
      </p:sp>
    </p:spTree>
    <p:extLst>
      <p:ext uri="{BB962C8B-B14F-4D97-AF65-F5344CB8AC3E}">
        <p14:creationId xmlns:p14="http://schemas.microsoft.com/office/powerpoint/2010/main" val="123627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Salvador Mireles</dc:creator>
  <cp:lastModifiedBy>Salvador Mireles</cp:lastModifiedBy>
  <cp:revision>1</cp:revision>
  <dcterms:created xsi:type="dcterms:W3CDTF">2019-02-06T08:42:19Z</dcterms:created>
  <dcterms:modified xsi:type="dcterms:W3CDTF">2019-02-06T08:48:09Z</dcterms:modified>
</cp:coreProperties>
</file>