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4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3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1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7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9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2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23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3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79B4-17EA-43D3-A063-9CC4CFF3C517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6A5-CD7C-4202-A603-91638456A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2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133" y="414867"/>
            <a:ext cx="83481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 names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194799" y="414867"/>
            <a:ext cx="25230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browse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1133" y="1447801"/>
            <a:ext cx="11116734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files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1132" y="4690535"/>
            <a:ext cx="11116735" cy="14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Quick Compress</a:t>
            </a:r>
          </a:p>
          <a:p>
            <a:pPr algn="ctr"/>
            <a:r>
              <a:rPr lang="en-GB" dirty="0" smtClean="0"/>
              <a:t>Optimise</a:t>
            </a:r>
          </a:p>
          <a:p>
            <a:pPr algn="ctr"/>
            <a:r>
              <a:rPr lang="en-GB" dirty="0" smtClean="0"/>
              <a:t>Quality</a:t>
            </a:r>
          </a:p>
          <a:p>
            <a:pPr algn="ctr"/>
            <a:r>
              <a:rPr lang="en-GB" dirty="0" smtClean="0"/>
              <a:t>Resize</a:t>
            </a:r>
          </a:p>
          <a:p>
            <a:pPr algn="ctr"/>
            <a:r>
              <a:rPr lang="en-GB" dirty="0" smtClean="0"/>
              <a:t>Convert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66266" y="6290735"/>
            <a:ext cx="17864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22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Salaah Amin</dc:creator>
  <cp:lastModifiedBy>Salaah Amin</cp:lastModifiedBy>
  <cp:revision>2</cp:revision>
  <dcterms:created xsi:type="dcterms:W3CDTF">2019-05-31T00:46:27Z</dcterms:created>
  <dcterms:modified xsi:type="dcterms:W3CDTF">2019-05-31T04:21:07Z</dcterms:modified>
</cp:coreProperties>
</file>