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2471A3"/>
    <a:srgbClr val="0FAC99"/>
    <a:srgbClr val="D68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>
        <p:scale>
          <a:sx n="100" d="100"/>
          <a:sy n="100" d="100"/>
        </p:scale>
        <p:origin x="-64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56810354652807"/>
          <c:y val="0.13809614061908584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471A3"/>
            </a:solidFill>
            <a:ln w="76200">
              <a:noFill/>
            </a:ln>
          </c:spPr>
          <c:explosion val="9"/>
          <c:dPt>
            <c:idx val="0"/>
            <c:bubble3D val="0"/>
            <c:explosion val="0"/>
            <c:spPr>
              <a:solidFill>
                <a:srgbClr val="2471A3"/>
              </a:solidFill>
              <a:ln w="76200">
                <a:noFill/>
              </a:ln>
              <a:effectLst/>
            </c:spPr>
          </c:dPt>
          <c:dPt>
            <c:idx val="1"/>
            <c:bubble3D val="0"/>
            <c:explosion val="8"/>
            <c:spPr>
              <a:solidFill>
                <a:schemeClr val="bg1">
                  <a:lumMod val="65000"/>
                </a:schemeClr>
              </a:solidFill>
              <a:ln w="7620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FAC99"/>
              </a:solidFill>
              <a:ln w="7620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8.1999999999999993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4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4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0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28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4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2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0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7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5DD0-40DE-410B-98F0-169D44B286D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4B42-67C6-44AD-888F-F405845CC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0913047"/>
              </p:ext>
            </p:extLst>
          </p:nvPr>
        </p:nvGraphicFramePr>
        <p:xfrm>
          <a:off x="2226310" y="719666"/>
          <a:ext cx="807212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66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Salaah Amin</dc:creator>
  <cp:lastModifiedBy>Salaah Amin</cp:lastModifiedBy>
  <cp:revision>2</cp:revision>
  <dcterms:created xsi:type="dcterms:W3CDTF">2020-05-16T12:37:57Z</dcterms:created>
  <dcterms:modified xsi:type="dcterms:W3CDTF">2020-05-16T12:45:18Z</dcterms:modified>
</cp:coreProperties>
</file>