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81080C1-EB90-7D45-B5DB-BFC2B0E20BA8}" type="datetimeFigureOut">
              <a:rPr lang="es-ES" smtClean="0"/>
              <a:t>10/05/16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1A6C82E-D8CB-7841-9D07-DCA9211C8920}" type="slidenum">
              <a:rPr lang="es-ES" smtClean="0"/>
              <a:t>‹Nr.›</a:t>
            </a:fld>
            <a:endParaRPr lang="es-E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PINBALL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ANDRES FELIPE SALAZAR ROJAS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19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</a:p>
          <a:p>
            <a:r>
              <a:rPr lang="es-ES" dirty="0" smtClean="0"/>
              <a:t>Objetivos del juego</a:t>
            </a:r>
          </a:p>
          <a:p>
            <a:r>
              <a:rPr lang="es-ES" dirty="0" smtClean="0"/>
              <a:t>Características del juego</a:t>
            </a:r>
          </a:p>
          <a:p>
            <a:r>
              <a:rPr lang="es-ES" dirty="0" smtClean="0"/>
              <a:t>Componentes del juego</a:t>
            </a:r>
          </a:p>
          <a:p>
            <a:r>
              <a:rPr lang="es-ES" dirty="0" smtClean="0"/>
              <a:t>Condiciones para finalizar el juego</a:t>
            </a:r>
          </a:p>
        </p:txBody>
      </p:sp>
    </p:spTree>
    <p:extLst>
      <p:ext uri="{BB962C8B-B14F-4D97-AF65-F5344CB8AC3E}">
        <p14:creationId xmlns:p14="http://schemas.microsoft.com/office/powerpoint/2010/main" val="427759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395111"/>
            <a:ext cx="7716837" cy="1447800"/>
          </a:xfrm>
        </p:spPr>
        <p:txBody>
          <a:bodyPr/>
          <a:lstStyle/>
          <a:p>
            <a:r>
              <a:rPr lang="es-ES" dirty="0" smtClean="0"/>
              <a:t>Interfaz original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59" y="1695880"/>
            <a:ext cx="6454233" cy="49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6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373798"/>
            <a:ext cx="7716837" cy="1447800"/>
          </a:xfrm>
        </p:spPr>
        <p:txBody>
          <a:bodyPr/>
          <a:lstStyle/>
          <a:p>
            <a:r>
              <a:rPr lang="es-ES" dirty="0" smtClean="0"/>
              <a:t>Interfaz proyecto</a:t>
            </a:r>
            <a:endParaRPr lang="es-ES" dirty="0"/>
          </a:p>
        </p:txBody>
      </p:sp>
      <p:pic>
        <p:nvPicPr>
          <p:cNvPr id="4" name="Imagen 3" descr="New Mockup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61" y="1586730"/>
            <a:ext cx="4034985" cy="4494759"/>
          </a:xfrm>
          <a:prstGeom prst="rect">
            <a:avLst/>
          </a:prstGeom>
        </p:spPr>
      </p:pic>
      <p:pic>
        <p:nvPicPr>
          <p:cNvPr id="5" name="Imagen 4" descr="New Mockup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6" y="1586730"/>
            <a:ext cx="4189918" cy="44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3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Los objetivos principales del juego son sumar la mayor cantidad de puntos posibles en las 3 vidas </a:t>
            </a:r>
            <a:r>
              <a:rPr lang="es-ES" dirty="0" smtClean="0"/>
              <a:t>iniciales (puede cambiar esta cifra) que </a:t>
            </a:r>
            <a:r>
              <a:rPr lang="es-ES" dirty="0" smtClean="0"/>
              <a:t>da el juego por partida, si pierde las vidas perderá y su puntaje se guardara en una ventana de scores</a:t>
            </a:r>
          </a:p>
        </p:txBody>
      </p:sp>
    </p:spTree>
    <p:extLst>
      <p:ext uri="{BB962C8B-B14F-4D97-AF65-F5344CB8AC3E}">
        <p14:creationId xmlns:p14="http://schemas.microsoft.com/office/powerpoint/2010/main" val="42369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</a:t>
            </a:r>
            <a:r>
              <a:rPr lang="es-ES" dirty="0" smtClean="0"/>
              <a:t>del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Cada circulo sumara 10 puntos al puntaje que el usuario lleva en ese preciso momento</a:t>
            </a:r>
          </a:p>
          <a:p>
            <a:r>
              <a:rPr lang="es-ES" dirty="0" smtClean="0"/>
              <a:t>Cada triangulo sumara </a:t>
            </a:r>
            <a:r>
              <a:rPr lang="es-ES" dirty="0" smtClean="0"/>
              <a:t>12 </a:t>
            </a:r>
            <a:r>
              <a:rPr lang="es-ES" dirty="0" smtClean="0"/>
              <a:t>puntos al puntaje que el usuario lleva en ese preciso momento</a:t>
            </a:r>
          </a:p>
          <a:p>
            <a:r>
              <a:rPr lang="es-ES" dirty="0" smtClean="0"/>
              <a:t>La pelota saldrá de un canal ubicado en el lado izquierdo </a:t>
            </a:r>
          </a:p>
          <a:p>
            <a:r>
              <a:rPr lang="es-ES" dirty="0" smtClean="0"/>
              <a:t>La pelota no </a:t>
            </a:r>
            <a:r>
              <a:rPr lang="es-ES" dirty="0" err="1" smtClean="0"/>
              <a:t>saldra</a:t>
            </a:r>
            <a:r>
              <a:rPr lang="es-ES" dirty="0" smtClean="0"/>
              <a:t> del margen del marco</a:t>
            </a:r>
            <a:r>
              <a:rPr lang="es-ES" dirty="0"/>
              <a:t> </a:t>
            </a:r>
            <a:r>
              <a:rPr lang="es-ES" dirty="0" smtClean="0"/>
              <a:t>del juego</a:t>
            </a:r>
          </a:p>
          <a:p>
            <a:r>
              <a:rPr lang="es-ES" dirty="0" smtClean="0"/>
              <a:t>Cada cierta cantidad de rebotes el jugador </a:t>
            </a:r>
            <a:r>
              <a:rPr lang="es-ES" dirty="0" err="1" smtClean="0"/>
              <a:t>sera</a:t>
            </a:r>
            <a:r>
              <a:rPr lang="es-ES" dirty="0" smtClean="0"/>
              <a:t> bonificado con una pelota</a:t>
            </a:r>
          </a:p>
        </p:txBody>
      </p:sp>
    </p:spTree>
    <p:extLst>
      <p:ext uri="{BB962C8B-B14F-4D97-AF65-F5344CB8AC3E}">
        <p14:creationId xmlns:p14="http://schemas.microsoft.com/office/powerpoint/2010/main" val="189973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Las 2 paletas con las que el jugador interactuara para evitar que la pelota salga del cuadro del </a:t>
            </a:r>
            <a:r>
              <a:rPr lang="es-ES" dirty="0" smtClean="0"/>
              <a:t>juego, no modifican la velocidad de la pelota</a:t>
            </a:r>
            <a:endParaRPr lang="es-ES" dirty="0" smtClean="0"/>
          </a:p>
          <a:p>
            <a:r>
              <a:rPr lang="es-ES" dirty="0" smtClean="0"/>
              <a:t>3 círculos para sumar </a:t>
            </a:r>
            <a:r>
              <a:rPr lang="es-ES" dirty="0" smtClean="0"/>
              <a:t>puntaje y sumar velocidad</a:t>
            </a:r>
            <a:endParaRPr lang="es-ES" dirty="0" smtClean="0"/>
          </a:p>
          <a:p>
            <a:r>
              <a:rPr lang="es-ES" dirty="0" smtClean="0"/>
              <a:t>2 triángulos para  sumar </a:t>
            </a:r>
            <a:r>
              <a:rPr lang="es-ES" dirty="0" smtClean="0"/>
              <a:t>puntaje y sumar velocidad</a:t>
            </a:r>
            <a:endParaRPr lang="es-ES" dirty="0" smtClean="0"/>
          </a:p>
          <a:p>
            <a:r>
              <a:rPr lang="es-ES" dirty="0" smtClean="0"/>
              <a:t>Label que muestre el puntaje actual del jugador</a:t>
            </a:r>
          </a:p>
          <a:p>
            <a:r>
              <a:rPr lang="es-ES" dirty="0" smtClean="0"/>
              <a:t>Pantalla que muestre cuantas vidas tiene</a:t>
            </a:r>
          </a:p>
          <a:p>
            <a:r>
              <a:rPr lang="es-ES" dirty="0" smtClean="0"/>
              <a:t>Botón que da inicio a la salida de la pelota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01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Condiciones para finalizar el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se terminan las vidas</a:t>
            </a:r>
          </a:p>
          <a:p>
            <a:r>
              <a:rPr lang="es-ES" dirty="0" smtClean="0"/>
              <a:t>Cuando se esta en la vida 1 y la pelota sobrepasa una coordenada en el eje y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559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Cielo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o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Cielo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947</TotalTime>
  <Words>239</Words>
  <Application>Microsoft Macintosh PowerPoint</Application>
  <PresentationFormat>Presentación en pantalla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Cielo</vt:lpstr>
      <vt:lpstr>PINBALL</vt:lpstr>
      <vt:lpstr>INTRODUCCION</vt:lpstr>
      <vt:lpstr>Interfaz original</vt:lpstr>
      <vt:lpstr>Interfaz proyecto</vt:lpstr>
      <vt:lpstr>Objetivos del juego</vt:lpstr>
      <vt:lpstr>Características del juego</vt:lpstr>
      <vt:lpstr>Componentes del juego</vt:lpstr>
      <vt:lpstr>Condiciones para finalizar el juego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PINBALL</dc:title>
  <dc:creator>Andres salazar</dc:creator>
  <cp:lastModifiedBy>Andres salazar</cp:lastModifiedBy>
  <cp:revision>20</cp:revision>
  <dcterms:created xsi:type="dcterms:W3CDTF">2016-05-10T23:03:40Z</dcterms:created>
  <dcterms:modified xsi:type="dcterms:W3CDTF">2016-05-11T15:04:37Z</dcterms:modified>
</cp:coreProperties>
</file>