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192" y="1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72E4A8-579F-0B4D-9FCC-199B68BB5735}" type="datetimeFigureOut">
              <a:rPr lang="es-ES" smtClean="0"/>
              <a:t>24/05/16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D8578AA-B9C4-BA40-91C5-84E9C16E7638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953" y="8525364"/>
            <a:ext cx="5790811" cy="500467"/>
          </a:xfrm>
        </p:spPr>
        <p:txBody>
          <a:bodyPr>
            <a:noAutofit/>
          </a:bodyPr>
          <a:lstStyle/>
          <a:p>
            <a:pPr algn="just"/>
            <a:r>
              <a:rPr lang="es-ES" sz="1100" dirty="0" err="1" smtClean="0"/>
              <a:t>Referecias</a:t>
            </a:r>
            <a:r>
              <a:rPr lang="es-ES" sz="1100" dirty="0" smtClean="0"/>
              <a:t>: </a:t>
            </a:r>
            <a:br>
              <a:rPr lang="es-ES" sz="1100" dirty="0" smtClean="0"/>
            </a:br>
            <a:r>
              <a:rPr lang="es-ES" sz="1100" dirty="0" smtClean="0"/>
              <a:t>1. </a:t>
            </a:r>
            <a:r>
              <a:rPr lang="es-ES" sz="1100" dirty="0" smtClean="0"/>
              <a:t>http</a:t>
            </a:r>
            <a:r>
              <a:rPr lang="es-ES" sz="1100" dirty="0"/>
              <a:t>://</a:t>
            </a:r>
            <a:r>
              <a:rPr lang="es-ES" sz="1100" dirty="0" err="1"/>
              <a:t>www.linuxcabal.org</a:t>
            </a:r>
            <a:r>
              <a:rPr lang="es-ES" sz="1100" dirty="0"/>
              <a:t>/</a:t>
            </a:r>
            <a:r>
              <a:rPr lang="es-ES" sz="1100" dirty="0" err="1"/>
              <a:t>PythonCabal</a:t>
            </a:r>
            <a:r>
              <a:rPr lang="es-ES" sz="1100" dirty="0"/>
              <a:t>/graficas-python3-</a:t>
            </a:r>
            <a:r>
              <a:rPr lang="es-ES" sz="1100" dirty="0" smtClean="0"/>
              <a:t>tkinter.html</a:t>
            </a:r>
            <a:br>
              <a:rPr lang="es-ES" sz="1100" dirty="0" smtClean="0"/>
            </a:br>
            <a:r>
              <a:rPr lang="es-ES" sz="1100" dirty="0" smtClean="0"/>
              <a:t>2. http</a:t>
            </a:r>
            <a:r>
              <a:rPr lang="es-ES" sz="1100" dirty="0"/>
              <a:t>://</a:t>
            </a:r>
            <a:r>
              <a:rPr lang="es-ES" sz="1100" dirty="0" err="1"/>
              <a:t>www.online-convert.com</a:t>
            </a:r>
            <a:r>
              <a:rPr lang="es-ES" sz="1100" dirty="0"/>
              <a:t>/es/resultado/6995dab8f65bb7e800f53ad20b269ee3</a:t>
            </a:r>
            <a:br>
              <a:rPr lang="es-ES" sz="1100" dirty="0"/>
            </a:br>
            <a:r>
              <a:rPr lang="es-ES" sz="1100" dirty="0"/>
              <a:t>3. http:</a:t>
            </a:r>
            <a:r>
              <a:rPr lang="es-ES" sz="1100" dirty="0"/>
              <a:t>//</a:t>
            </a:r>
            <a:r>
              <a:rPr lang="es-ES" sz="1100" dirty="0" err="1"/>
              <a:t>gmendezm.blogspot.com.co</a:t>
            </a:r>
            <a:r>
              <a:rPr lang="es-ES" sz="1100" dirty="0"/>
              <a:t>/2012/12/tutorial-</a:t>
            </a:r>
            <a:r>
              <a:rPr lang="es-ES" sz="1100" dirty="0" err="1"/>
              <a:t>tkinter</a:t>
            </a:r>
            <a:r>
              <a:rPr lang="es-ES" sz="1100" dirty="0"/>
              <a:t>-python-</a:t>
            </a:r>
            <a:r>
              <a:rPr lang="es-ES" sz="1100" dirty="0" err="1"/>
              <a:t>gui.html</a:t>
            </a:r>
            <a:endParaRPr lang="es-ES" sz="1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9035" y="244710"/>
            <a:ext cx="4800600" cy="767506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Pinball </a:t>
            </a:r>
            <a:r>
              <a:rPr lang="es-ES" dirty="0" err="1" smtClean="0">
                <a:solidFill>
                  <a:schemeClr val="tx1"/>
                </a:solidFill>
              </a:rPr>
              <a:t>south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park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Andres Felipe </a:t>
            </a:r>
            <a:r>
              <a:rPr lang="es-ES" dirty="0">
                <a:solidFill>
                  <a:schemeClr val="tx1"/>
                </a:solidFill>
              </a:rPr>
              <a:t>S</a:t>
            </a:r>
            <a:r>
              <a:rPr lang="es-ES" dirty="0" smtClean="0">
                <a:solidFill>
                  <a:schemeClr val="tx1"/>
                </a:solidFill>
              </a:rPr>
              <a:t>alazar </a:t>
            </a:r>
            <a:r>
              <a:rPr lang="es-ES" dirty="0">
                <a:solidFill>
                  <a:schemeClr val="tx1"/>
                </a:solidFill>
              </a:rPr>
              <a:t>R</a:t>
            </a:r>
            <a:r>
              <a:rPr lang="es-ES" dirty="0" smtClean="0">
                <a:solidFill>
                  <a:schemeClr val="tx1"/>
                </a:solidFill>
              </a:rPr>
              <a:t>ojas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88223" y="4530979"/>
            <a:ext cx="157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Choques</a:t>
            </a:r>
            <a:endParaRPr lang="es-ES" dirty="0"/>
          </a:p>
        </p:txBody>
      </p:sp>
      <p:pic>
        <p:nvPicPr>
          <p:cNvPr id="6" name="Imagen 5" descr="Captura de pantalla 2016-05-24 a las 5.10.51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23" y="4891380"/>
            <a:ext cx="2362200" cy="1066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1856" y="1012216"/>
            <a:ext cx="18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interfaz </a:t>
            </a:r>
            <a:r>
              <a:rPr lang="es-ES" dirty="0" smtClean="0"/>
              <a:t>grafica:</a:t>
            </a:r>
            <a:endParaRPr lang="es-ES" dirty="0"/>
          </a:p>
        </p:txBody>
      </p:sp>
      <p:pic>
        <p:nvPicPr>
          <p:cNvPr id="8" name="Imagen 7" descr="Captura de pantalla 2016-05-24 a las 5.14.28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6" y="2983607"/>
            <a:ext cx="2497479" cy="1069884"/>
          </a:xfrm>
          <a:prstGeom prst="rect">
            <a:avLst/>
          </a:prstGeom>
        </p:spPr>
      </p:pic>
      <p:pic>
        <p:nvPicPr>
          <p:cNvPr id="9" name="Imagen 8" descr="Captura de pantalla 2016-05-24 a las 5.29.37 a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6" y="1673762"/>
            <a:ext cx="2497479" cy="13098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74564" y="622429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Bibliotecas: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31855" y="4283189"/>
            <a:ext cx="2850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El objetivo principal del juego: </a:t>
            </a:r>
            <a:r>
              <a:rPr lang="es-ES" sz="1200" dirty="0" smtClean="0"/>
              <a:t>El juego consiste en no permitir que la pelota caiga entre las paletas para evitar perder el juego</a:t>
            </a:r>
            <a:endParaRPr lang="es-ES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1856" y="5314654"/>
            <a:ext cx="2850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Resultados: </a:t>
            </a:r>
            <a:r>
              <a:rPr lang="es-ES" sz="1400" b="1" dirty="0" smtClean="0"/>
              <a:t>no se alcanzo a implementar las funciones para crear el marcador </a:t>
            </a:r>
            <a:r>
              <a:rPr lang="es-ES" sz="1400" dirty="0" smtClean="0"/>
              <a:t> y las vidas extra, además que la condición de parada quedo incompleta</a:t>
            </a:r>
            <a:endParaRPr lang="es-ES" sz="10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31856" y="6553346"/>
            <a:ext cx="27600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Conclusión: </a:t>
            </a:r>
            <a:r>
              <a:rPr lang="es-ES" sz="1400" dirty="0"/>
              <a:t>se lograron los objetivos de colisiones y se logro comprender como diseñar y crear interfaz grafica con botones, Label y cuadros de texto para poder crear una interacción hombre maquina</a:t>
            </a:r>
          </a:p>
          <a:p>
            <a:pPr algn="just"/>
            <a:endParaRPr lang="es-ES" sz="1400" b="1" dirty="0"/>
          </a:p>
        </p:txBody>
      </p:sp>
      <p:pic>
        <p:nvPicPr>
          <p:cNvPr id="17" name="Imagen 16" descr="Captura de pantalla 2016-05-25 a las 2.11.41 a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23" y="1166162"/>
            <a:ext cx="3007658" cy="3117027"/>
          </a:xfrm>
          <a:prstGeom prst="rect">
            <a:avLst/>
          </a:prstGeom>
        </p:spPr>
      </p:pic>
      <p:pic>
        <p:nvPicPr>
          <p:cNvPr id="19" name="Imagen 18" descr="Captura de pantalla 2016-05-25 a las 2.22.07 a.m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64" y="6691465"/>
            <a:ext cx="1663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1669</TotalTime>
  <Words>99</Words>
  <Application>Microsoft Macintosh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Ángulos</vt:lpstr>
      <vt:lpstr>Referecias:  1. http://www.linuxcabal.org/PythonCabal/graficas-python3-tkinter.html 2. http://www.online-convert.com/es/resultado/6995dab8f65bb7e800f53ad20b269ee3 3. http://gmendezm.blogspot.com.co/2012/12/tutorial-tkinter-python-gui.html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ESTE TRABAJO QUE FUE LLEVADO A CABO EN TKINTER SE EMPLEO LA BIBLIOTECA DE TKINTER Y TIME </dc:title>
  <dc:creator>Andres salazar</dc:creator>
  <cp:lastModifiedBy>Andres salazar</cp:lastModifiedBy>
  <cp:revision>7</cp:revision>
  <dcterms:created xsi:type="dcterms:W3CDTF">2016-05-24T09:17:55Z</dcterms:created>
  <dcterms:modified xsi:type="dcterms:W3CDTF">2016-05-25T13:23:40Z</dcterms:modified>
</cp:coreProperties>
</file>