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144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1992" y="21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3530600"/>
            <a:ext cx="2678906" cy="56134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785" y="-1233"/>
            <a:ext cx="6859785" cy="9145233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612835" y="2307204"/>
            <a:ext cx="4236467" cy="1605741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909208" y="3294567"/>
            <a:ext cx="4883348" cy="439012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3F1E-19B0-E343-BA8D-663E65E93402}" type="datetimeFigureOut">
              <a:rPr lang="es-ES" smtClean="0"/>
              <a:t>1/06/17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BED0-56F8-9043-B223-EB16F85B3357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3F1E-19B0-E343-BA8D-663E65E93402}" type="datetimeFigureOut">
              <a:rPr lang="es-ES" smtClean="0"/>
              <a:t>1/06/17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BED0-56F8-9043-B223-EB16F85B3357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6237816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6237816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3F1E-19B0-E343-BA8D-663E65E93402}" type="datetimeFigureOut">
              <a:rPr lang="es-ES" smtClean="0"/>
              <a:t>1/06/17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BED0-56F8-9043-B223-EB16F85B3357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3F1E-19B0-E343-BA8D-663E65E93402}" type="datetimeFigureOut">
              <a:rPr lang="es-ES" smtClean="0"/>
              <a:t>1/06/17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BED0-56F8-9043-B223-EB16F85B3357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1785" y="-1233"/>
            <a:ext cx="6859785" cy="9145233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3530600"/>
            <a:ext cx="2678906" cy="561340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14549" y="2302317"/>
            <a:ext cx="4238244" cy="1610012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12114" y="3291072"/>
            <a:ext cx="4882896" cy="438912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3F1E-19B0-E343-BA8D-663E65E93402}" type="datetimeFigureOut">
              <a:rPr lang="es-ES" smtClean="0"/>
              <a:t>1/06/17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BED0-56F8-9043-B223-EB16F85B3357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7220" y="1463040"/>
            <a:ext cx="2400300" cy="49499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5012" y="1463040"/>
            <a:ext cx="2400300" cy="49499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3F1E-19B0-E343-BA8D-663E65E93402}" type="datetimeFigureOut">
              <a:rPr lang="es-ES" smtClean="0"/>
              <a:t>1/06/17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BED0-56F8-9043-B223-EB16F85B3357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1463040"/>
            <a:ext cx="2400300" cy="73152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363" y="2269131"/>
            <a:ext cx="2400300" cy="41452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25012" y="1463040"/>
            <a:ext cx="2400300" cy="73152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25012" y="2269131"/>
            <a:ext cx="2400300" cy="41452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3F1E-19B0-E343-BA8D-663E65E93402}" type="datetimeFigureOut">
              <a:rPr lang="es-ES" smtClean="0"/>
              <a:t>1/06/17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BED0-56F8-9043-B223-EB16F85B3357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3F1E-19B0-E343-BA8D-663E65E93402}" type="datetimeFigureOut">
              <a:rPr lang="es-ES" smtClean="0"/>
              <a:t>1/06/17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BED0-56F8-9043-B223-EB16F85B3357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3F1E-19B0-E343-BA8D-663E65E93402}" type="datetimeFigureOut">
              <a:rPr lang="es-ES" smtClean="0"/>
              <a:t>1/06/17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BED0-56F8-9043-B223-EB16F85B3357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3530600"/>
            <a:ext cx="2678906" cy="56134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-1675208" y="1675211"/>
            <a:ext cx="9144000" cy="579358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588698" y="2101472"/>
            <a:ext cx="3909060" cy="1452569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165" y="3491883"/>
            <a:ext cx="2855834" cy="44329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973466" y="3004514"/>
            <a:ext cx="4346070" cy="831085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3F1E-19B0-E343-BA8D-663E65E93402}" type="datetimeFigureOut">
              <a:rPr lang="es-ES" smtClean="0"/>
              <a:t>1/06/17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8CBED0-56F8-9043-B223-EB16F85B3357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521619" y="0"/>
            <a:ext cx="5336381" cy="9144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3530600"/>
            <a:ext cx="2678906" cy="56134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6731000"/>
            <a:ext cx="2678906" cy="24130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503398" y="2290001"/>
            <a:ext cx="4114800" cy="1156592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857610" y="2907372"/>
            <a:ext cx="4572409" cy="98755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3F1E-19B0-E343-BA8D-663E65E93402}" type="datetimeFigureOut">
              <a:rPr lang="es-ES" smtClean="0"/>
              <a:t>1/06/17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BED0-56F8-9043-B223-EB16F85B3357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1786" y="6734177"/>
            <a:ext cx="2680693" cy="2409824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785" y="6735057"/>
            <a:ext cx="6859785" cy="240894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7220" y="487680"/>
            <a:ext cx="5640705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1467505"/>
            <a:ext cx="5640705" cy="4773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150876" y="7827264"/>
            <a:ext cx="1632204" cy="268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9B23F1E-19B0-E343-BA8D-663E65E93402}" type="datetimeFigureOut">
              <a:rPr lang="es-ES" smtClean="0"/>
              <a:t>1/06/17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38136" y="8380163"/>
            <a:ext cx="354330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0779" y="8227763"/>
            <a:ext cx="377190" cy="67056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F8CBED0-56F8-9043-B223-EB16F85B3357}" type="slidenum">
              <a:rPr lang="es-ES" smtClean="0"/>
              <a:t>‹Nr.›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gif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562757"/>
            <a:ext cx="5829300" cy="90874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Top </a:t>
            </a:r>
            <a:r>
              <a:rPr lang="es-ES" dirty="0" err="1" smtClean="0"/>
              <a:t>gear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Rally 2017-1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15212" y="8351903"/>
            <a:ext cx="4883348" cy="439012"/>
          </a:xfrm>
        </p:spPr>
        <p:txBody>
          <a:bodyPr/>
          <a:lstStyle/>
          <a:p>
            <a:r>
              <a:rPr lang="es-ES" dirty="0" smtClean="0"/>
              <a:t>Por: </a:t>
            </a:r>
            <a:r>
              <a:rPr lang="es-ES" dirty="0" err="1" smtClean="0"/>
              <a:t>andres</a:t>
            </a:r>
            <a:r>
              <a:rPr lang="es-ES" dirty="0" smtClean="0"/>
              <a:t> </a:t>
            </a:r>
            <a:r>
              <a:rPr lang="es-ES" dirty="0" err="1" smtClean="0"/>
              <a:t>felipe</a:t>
            </a:r>
            <a:r>
              <a:rPr lang="es-ES" dirty="0" smtClean="0"/>
              <a:t> salazar rojas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93343" y="1874658"/>
            <a:ext cx="2507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MUESTRA DE CODIGO 1</a:t>
            </a:r>
            <a:endParaRPr lang="es-ES" dirty="0"/>
          </a:p>
        </p:txBody>
      </p:sp>
      <p:pic>
        <p:nvPicPr>
          <p:cNvPr id="6" name="Imagen 5" descr="Captura de pantalla 2017-06-01 a la(s) 12.10.45 a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44" y="2454198"/>
            <a:ext cx="3110334" cy="85015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93343" y="3546244"/>
            <a:ext cx="2507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MUESTRA DE CODIGO 2</a:t>
            </a:r>
            <a:endParaRPr lang="es-ES" dirty="0"/>
          </a:p>
        </p:txBody>
      </p:sp>
      <p:pic>
        <p:nvPicPr>
          <p:cNvPr id="8" name="Imagen 7" descr="Captura de pantalla 2017-06-01 a la(s) 12.10.16 a.m.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43" y="4034781"/>
            <a:ext cx="2507530" cy="1972068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3342745" y="699871"/>
            <a:ext cx="27779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OBJETIVOS: Realizar un juego que </a:t>
            </a:r>
          </a:p>
          <a:p>
            <a:r>
              <a:rPr lang="es-ES" sz="1400" dirty="0"/>
              <a:t>c</a:t>
            </a:r>
            <a:r>
              <a:rPr lang="es-ES" sz="1400" dirty="0" smtClean="0"/>
              <a:t>umpliera con reglas de choque, </a:t>
            </a:r>
          </a:p>
          <a:p>
            <a:r>
              <a:rPr lang="es-ES" sz="1400" dirty="0" smtClean="0"/>
              <a:t>movimiento de objetos de manera</a:t>
            </a:r>
          </a:p>
          <a:p>
            <a:r>
              <a:rPr lang="es-ES" sz="1400" dirty="0" smtClean="0"/>
              <a:t>aleatoria y un manejo de archivos </a:t>
            </a:r>
          </a:p>
          <a:p>
            <a:r>
              <a:rPr lang="es-ES" sz="1400" dirty="0" smtClean="0"/>
              <a:t>que facilite la jugabilidad del </a:t>
            </a:r>
          </a:p>
          <a:p>
            <a:r>
              <a:rPr lang="es-ES" sz="1400" dirty="0" smtClean="0"/>
              <a:t>programa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3342745" y="5114993"/>
            <a:ext cx="27976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RESULTADOS: Se logro una </a:t>
            </a:r>
          </a:p>
          <a:p>
            <a:r>
              <a:rPr lang="es-ES" sz="1400" dirty="0"/>
              <a:t>Buena implementación de</a:t>
            </a:r>
          </a:p>
          <a:p>
            <a:r>
              <a:rPr lang="es-ES" sz="1400" dirty="0" smtClean="0"/>
              <a:t>funciones </a:t>
            </a:r>
            <a:r>
              <a:rPr lang="es-ES" sz="1400" dirty="0"/>
              <a:t>de </a:t>
            </a:r>
            <a:r>
              <a:rPr lang="es-ES" sz="1400" dirty="0" smtClean="0"/>
              <a:t>choque y </a:t>
            </a:r>
          </a:p>
          <a:p>
            <a:r>
              <a:rPr lang="es-ES" sz="1400" dirty="0" smtClean="0"/>
              <a:t>movimiento de objetos que </a:t>
            </a:r>
          </a:p>
          <a:p>
            <a:r>
              <a:rPr lang="es-ES" sz="1400" dirty="0" smtClean="0"/>
              <a:t>permitieron una buena interacción</a:t>
            </a:r>
          </a:p>
          <a:p>
            <a:r>
              <a:rPr lang="es-ES" sz="1400" dirty="0" smtClean="0"/>
              <a:t>entre el usuario y la maquina</a:t>
            </a:r>
            <a:endParaRPr lang="es-ES" sz="14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93344" y="6207467"/>
            <a:ext cx="222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INTERFAZ GRAFICA 1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429049" y="2243990"/>
            <a:ext cx="222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INTERFAZ GRAFICA 2</a:t>
            </a:r>
            <a:endParaRPr lang="es-ES" dirty="0"/>
          </a:p>
        </p:txBody>
      </p:sp>
      <p:pic>
        <p:nvPicPr>
          <p:cNvPr id="13" name="Imagen 12" descr="intr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44" y="6621643"/>
            <a:ext cx="2162953" cy="1441969"/>
          </a:xfrm>
          <a:prstGeom prst="rect">
            <a:avLst/>
          </a:prstGeom>
        </p:spPr>
      </p:pic>
      <p:pic>
        <p:nvPicPr>
          <p:cNvPr id="14" name="Imagen 13" descr="Captura de pantalla 2017-06-01 a la(s) 12.33.01 a.m.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745" y="2613322"/>
            <a:ext cx="1835429" cy="2268996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3342745" y="6551553"/>
            <a:ext cx="222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INTERFAZ GRAFICA 3</a:t>
            </a:r>
            <a:endParaRPr lang="es-ES" dirty="0"/>
          </a:p>
        </p:txBody>
      </p:sp>
      <p:pic>
        <p:nvPicPr>
          <p:cNvPr id="16" name="Imagen 15" descr="Captura de pantalla 2017-06-01 a la(s) 12.43.17 a.m.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49" y="7008461"/>
            <a:ext cx="1625836" cy="114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96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Ángulos.thmx</Template>
  <TotalTime>43</TotalTime>
  <Words>80</Words>
  <Application>Microsoft Macintosh PowerPoint</Application>
  <PresentationFormat>Presentación en pantalla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Ángulos</vt:lpstr>
      <vt:lpstr>Top gear Rally 2017-1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gear Rally 2017-1</dc:title>
  <dc:creator>Andres salazar</dc:creator>
  <cp:lastModifiedBy>Andres salazar</cp:lastModifiedBy>
  <cp:revision>4</cp:revision>
  <dcterms:created xsi:type="dcterms:W3CDTF">2017-06-01T05:01:34Z</dcterms:created>
  <dcterms:modified xsi:type="dcterms:W3CDTF">2017-06-01T05:44:37Z</dcterms:modified>
</cp:coreProperties>
</file>