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544000" y="1584000"/>
            <a:ext cx="1007280" cy="86328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088000" y="1368000"/>
            <a:ext cx="1007280" cy="93528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1800720" y="1296000"/>
            <a:ext cx="1511280" cy="11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4968720" y="1296720"/>
            <a:ext cx="2375280" cy="122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2448000" y="5544360"/>
            <a:ext cx="1583640" cy="15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5688000" y="5760000"/>
            <a:ext cx="1728000" cy="1224000"/>
          </a:xfrm>
          <a:custGeom>
            <a:avLst/>
            <a:gdLst/>
            <a:ahLst/>
            <a:rect l="l" t="t" r="r" b="b"/>
            <a:pathLst>
              <a:path w="21617" h="23506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" nodeType="interactiveSeq" fill="hold">
                <p:childTnLst>
                  <p:par>
                    <p:cTn id="4" fill="hold"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8" nodeType="interactiveSeq" fill="hold">
                <p:childTnLst>
                  <p:par>
                    <p:cTn id="9" fill="hold"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3" nodeType="interactiveSeq" fill="hold">
                <p:childTnLst>
                  <p:par>
                    <p:cTn id="14" fill="hold"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8" nodeType="interactiveSeq" fill="hold">
                <p:childTnLst>
                  <p:par>
                    <p:cTn id="19" fill="hold"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3" nodeType="interactiveSeq" fill="hold">
                <p:childTnLst>
                  <p:par>
                    <p:cTn id="24" fill="hold"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8" nodeType="interactiveSeq" fill="hold">
                <p:childTnLst>
                  <p:par>
                    <p:cTn id="29" fill="hold"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3" nodeType="interactiveSeq" fill="hold">
                <p:childTnLst>
                  <p:par>
                    <p:cTn id="34" fill="hold"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8" nodeType="interactiveSeq" fill="hold">
                <p:childTnLst>
                  <p:par>
                    <p:cTn id="39" fill="hold"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4320000" y="4104000"/>
            <a:ext cx="1943640" cy="18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LibreOffice_Vanilla/6.0.4.5$MacOSX_X86_64 LibreOffice_project/6840e4519a6ce8bcc1328eb2d87b5c46c6df1038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2018-10-23T16:40:01Z</dcterms:created>
  <dc:creator/>
  <dc:description/>
  <dc:language>pt-BR</dc:language>
  <cp:lastModifiedBy/>
  <dcterms:modified xsi:type="dcterms:W3CDTF">2018-10-24T19:12:32Z</dcterms:modified>
  <cp:revision>8</cp:revision>
  <dc:subject/>
  <dc:title>Alizarin</dc:title>
</cp:coreProperties>
</file>