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0F43-1F50-4BB3-882A-F810D6E8CED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766A-5AE2-4D01-9555-17B2F25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7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0F43-1F50-4BB3-882A-F810D6E8CED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766A-5AE2-4D01-9555-17B2F25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8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0F43-1F50-4BB3-882A-F810D6E8CED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766A-5AE2-4D01-9555-17B2F25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11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0F43-1F50-4BB3-882A-F810D6E8CED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766A-5AE2-4D01-9555-17B2F25C7B0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42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0F43-1F50-4BB3-882A-F810D6E8CED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766A-5AE2-4D01-9555-17B2F25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6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0F43-1F50-4BB3-882A-F810D6E8CED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766A-5AE2-4D01-9555-17B2F25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22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0F43-1F50-4BB3-882A-F810D6E8CED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766A-5AE2-4D01-9555-17B2F25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3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0F43-1F50-4BB3-882A-F810D6E8CED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766A-5AE2-4D01-9555-17B2F25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0F43-1F50-4BB3-882A-F810D6E8CED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766A-5AE2-4D01-9555-17B2F25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42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0F43-1F50-4BB3-882A-F810D6E8CED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766A-5AE2-4D01-9555-17B2F25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0F43-1F50-4BB3-882A-F810D6E8CED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766A-5AE2-4D01-9555-17B2F25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1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0F43-1F50-4BB3-882A-F810D6E8CED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766A-5AE2-4D01-9555-17B2F25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0F43-1F50-4BB3-882A-F810D6E8CED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766A-5AE2-4D01-9555-17B2F25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2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0F43-1F50-4BB3-882A-F810D6E8CED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766A-5AE2-4D01-9555-17B2F25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0F43-1F50-4BB3-882A-F810D6E8CED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766A-5AE2-4D01-9555-17B2F25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0F43-1F50-4BB3-882A-F810D6E8CED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766A-5AE2-4D01-9555-17B2F25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5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0F43-1F50-4BB3-882A-F810D6E8CED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766A-5AE2-4D01-9555-17B2F25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6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0F43-1F50-4BB3-882A-F810D6E8CED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766A-5AE2-4D01-9555-17B2F25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9B0F43-1F50-4BB3-882A-F810D6E8CED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A0C766A-5AE2-4D01-9555-17B2F25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hack.info/terminologia-del-ethical-hacking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3D74-03FC-9EF0-092D-F03B4D274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E42D0-BB6A-60B1-378B-C4B347BEA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COURCES AND INFORMATION </a:t>
            </a:r>
          </a:p>
        </p:txBody>
      </p:sp>
    </p:spTree>
    <p:extLst>
      <p:ext uri="{BB962C8B-B14F-4D97-AF65-F5344CB8AC3E}">
        <p14:creationId xmlns:p14="http://schemas.microsoft.com/office/powerpoint/2010/main" val="440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18EABB8-5F20-4696-D2F8-6AAB5F447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9727698">
            <a:off x="9157325" y="3993715"/>
            <a:ext cx="2311932" cy="12991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EE9859-3853-8C64-6028-996AA5A7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Ethical Hacking.</a:t>
            </a:r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FC2AC-F8B5-015D-9C89-F0FCA8FA4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666666"/>
                </a:solidFill>
                <a:effectLst/>
                <a:highlight>
                  <a:srgbClr val="00FFFF"/>
                </a:highlight>
                <a:latin typeface="Roboto" panose="02000000000000000000" pitchFamily="2" charset="0"/>
              </a:rPr>
              <a:t>An Ethical Hacker is a skilled professional who understands and know how to look for weaknesses and vulnerabilities in a lawful and legitimate manner to assess the security posture of a target system</a:t>
            </a:r>
            <a:endParaRPr lang="en-US" i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799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8749F9-4AD0-7047-0CB7-C299E73816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314744"/>
            <a:ext cx="9906000" cy="208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Digital Marketing</a:t>
            </a:r>
            <a:r>
              <a:rPr lang="en-US" b="0" i="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.</a:t>
            </a:r>
            <a:br>
              <a:rPr lang="en-US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8D13-D78E-5D9F-CDB9-49DA3C47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Work on Live Projects, 100% Job placement, 1-3 month Internship, Lifetime LMS Access. Free tools, Session Recording, Unlimited Back Up </a:t>
            </a:r>
            <a:r>
              <a:rPr lang="en-US" b="1" i="0" dirty="0">
                <a:solidFill>
                  <a:srgbClr val="4D5156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Classes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2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79F0-989B-F41E-4775-39854032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Advanced Digital Marketing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E62CB-46B0-E69C-D9DA-65CBF3308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Grow your skill set and prepare for a career in </a:t>
            </a:r>
            <a:r>
              <a:rPr lang="en-US" b="1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digital marketing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and e-commerce. Enhance your resume with a </a:t>
            </a:r>
            <a:r>
              <a:rPr lang="en-US" b="1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Digital Marketing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and E-commerce certificate from Google. 100% Self-Paced. Learn On Your Own Time. No experience required. Start Learning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3664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</TotalTime>
  <Words>123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Roboto</vt:lpstr>
      <vt:lpstr>Tw Cen MT</vt:lpstr>
      <vt:lpstr>Droplet</vt:lpstr>
      <vt:lpstr>APTECH</vt:lpstr>
      <vt:lpstr>Ethical Hacking. </vt:lpstr>
      <vt:lpstr>Digital Marketing.   </vt:lpstr>
      <vt:lpstr>Advanced Digital Marketing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APTECH</dc:title>
  <dc:creator>RAHEEN REHAN</dc:creator>
  <cp:lastModifiedBy>RAHEEN REHAN</cp:lastModifiedBy>
  <cp:revision>1</cp:revision>
  <dcterms:created xsi:type="dcterms:W3CDTF">2022-12-14T13:34:14Z</dcterms:created>
  <dcterms:modified xsi:type="dcterms:W3CDTF">2022-12-14T13:51:33Z</dcterms:modified>
</cp:coreProperties>
</file>