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EEN REHAN" userId="3cc020dadf5b494f" providerId="LiveId" clId="{DDE9F8F4-7599-4E7F-BFEF-DA5E9A89EA16}"/>
    <pc:docChg chg="modSld">
      <pc:chgData name="RAHEEN REHAN" userId="3cc020dadf5b494f" providerId="LiveId" clId="{DDE9F8F4-7599-4E7F-BFEF-DA5E9A89EA16}" dt="2022-12-14T12:21:01.910" v="23"/>
      <pc:docMkLst>
        <pc:docMk/>
      </pc:docMkLst>
      <pc:sldChg chg="modTransition">
        <pc:chgData name="RAHEEN REHAN" userId="3cc020dadf5b494f" providerId="LiveId" clId="{DDE9F8F4-7599-4E7F-BFEF-DA5E9A89EA16}" dt="2022-12-14T12:21:01.910" v="23"/>
        <pc:sldMkLst>
          <pc:docMk/>
          <pc:sldMk cId="4249139978" sldId="256"/>
        </pc:sldMkLst>
      </pc:sldChg>
      <pc:sldChg chg="modTransition">
        <pc:chgData name="RAHEEN REHAN" userId="3cc020dadf5b494f" providerId="LiveId" clId="{DDE9F8F4-7599-4E7F-BFEF-DA5E9A89EA16}" dt="2022-12-14T12:20:34.285" v="22"/>
        <pc:sldMkLst>
          <pc:docMk/>
          <pc:sldMk cId="154136786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904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114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389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3830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681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119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410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071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052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303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144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8DE867-2D42-4F93-B5A3-08068DEDA4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C14303-4296-43D2-8B38-2F3ED58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F90F-8DF2-3DE7-57B3-8F8E8B6F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RAXA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C26F2-884A-CB9D-6EB6-A23095737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MR.WHITE</a:t>
            </a:r>
          </a:p>
        </p:txBody>
      </p:sp>
    </p:spTree>
    <p:extLst>
      <p:ext uri="{BB962C8B-B14F-4D97-AF65-F5344CB8AC3E}">
        <p14:creationId xmlns:p14="http://schemas.microsoft.com/office/powerpoint/2010/main" val="42491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2303-652B-FA3E-EC51-8656463A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RAXXA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31A5-A04B-307E-E911-50F3FAA0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38042056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669-2981-4A5A-C7C5-CEF41174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RAXA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0F0B-EF05-5A2C-9B24-6D4DA48E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1541367862"/>
      </p:ext>
    </p:extLst>
  </p:cSld>
  <p:clrMapOvr>
    <a:masterClrMapping/>
  </p:clrMapOvr>
  <p:transition spd="slow">
    <p:randomBar dir="vert"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FC32-5ACC-120C-19E9-F3EE729A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RAXA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C952-A677-BF90-D5DC-6EF88115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359609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RAXA</vt:lpstr>
      <vt:lpstr>RAXXA</vt:lpstr>
      <vt:lpstr>RAXA </vt:lpstr>
      <vt:lpstr>RAXA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RAXA</dc:title>
  <dc:creator>RAHEEN REHAN</dc:creator>
  <cp:lastModifiedBy>RAHEEN REHAN</cp:lastModifiedBy>
  <cp:revision>1</cp:revision>
  <dcterms:created xsi:type="dcterms:W3CDTF">2022-12-12T13:52:24Z</dcterms:created>
  <dcterms:modified xsi:type="dcterms:W3CDTF">2022-12-14T12:21:07Z</dcterms:modified>
</cp:coreProperties>
</file>