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73" r:id="rId5"/>
    <p:sldId id="274" r:id="rId6"/>
    <p:sldId id="262" r:id="rId7"/>
    <p:sldId id="269" r:id="rId8"/>
    <p:sldId id="268" r:id="rId9"/>
    <p:sldId id="279" r:id="rId10"/>
    <p:sldId id="261" r:id="rId11"/>
    <p:sldId id="263" r:id="rId12"/>
    <p:sldId id="280" r:id="rId13"/>
    <p:sldId id="267" r:id="rId14"/>
    <p:sldId id="264" r:id="rId15"/>
    <p:sldId id="277" r:id="rId16"/>
    <p:sldId id="275" r:id="rId17"/>
    <p:sldId id="276" r:id="rId18"/>
    <p:sldId id="278" r:id="rId19"/>
    <p:sldId id="260" r:id="rId20"/>
    <p:sldId id="272" r:id="rId21"/>
    <p:sldId id="28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ADFFC-14F9-4A21-B27A-B2904545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3D9D62-3A16-4E15-A492-6259168B5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2494B-CF21-4154-9F1F-0040FBE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292810-AFF2-4DE4-9CFA-4F26912C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53FBC-30AE-49FB-A6CB-8961E7CB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4AAB2-73B7-4608-A996-98FA729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910B77-FD84-41AF-9FE6-2186FCAA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00144-05EA-498B-A393-A46EC515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2B220-E826-40B1-8823-D329C263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5F9F5-849B-4D6F-BFFD-A55E116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C18688-C91A-402A-BD92-D81231A79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9452-8749-4C54-A60A-A092542A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79A2D-9DD2-4A36-8ECD-322EF77D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FD1DB-F010-4F50-ADD6-B931D44B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94742-BDB0-4C90-A17F-C83CE49A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6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B73B4-4EC9-483E-8AAB-A4C9A0C9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A3481-B8BD-49C8-B49B-B32D377E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65089-1FDE-457E-860A-08CA8DD5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F8FA3-781E-44FB-9A95-0A297D9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1ED0D-125A-4026-9E0C-4611C73E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55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FF568-992C-4672-8B7C-529A78AE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440CC2-0BAA-440F-9826-AA5FECBF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C803B-96E8-47B4-B325-C9132C41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C207C-FE9F-419A-ABE2-B483D2FA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173308-1843-4A30-82A5-02234047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8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25289-9B2B-4FA7-8127-5B49045B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4E04F-F12B-457F-811E-8633A169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C84111-2830-40CF-9223-FB3D8D9A9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35412C-75D9-49D6-A0EF-700D908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485B13-5F6F-42DE-BEDC-710C45B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0A049-B47E-4C97-9DC1-EA2A9594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5C7A5-B1EE-4591-A063-08F3DFD7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B4B4A0-45D9-4E02-A944-102C5B60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3918A0-819E-4C1F-B513-500B4426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B1DAE9-B9DA-4D4C-80A1-4BB71536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94BBC4-F6B9-4B93-A90B-DF425ACF9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A26EC3-583E-4E50-8DF7-2A17978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7AC0FD-03EB-4355-BB10-3EF72A7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CB1454-8FB4-4068-8456-2949A18D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7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C621F-2B71-4C67-BC71-700CDF3C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C9FB9D-D551-4CD3-B30F-E58F997B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630DCB-59D8-4A0E-A58D-2351551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104520-818E-4CDD-B8B1-396D6064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98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BA2E53-6EBF-4F38-9FCE-63028E21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7AC98A-0BE6-4609-985A-C45E05FA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277A13-CC6B-4D6C-80BF-23A58365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0AF31-40FB-40EA-8000-6EC3BBCC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07975-D1EB-4261-B9D5-D164348D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F8C7E6-5EC2-47C5-856A-794BCF88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C0577-7A90-487E-9FA3-70BDB1BA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A3C64-0C4C-4D2A-96AA-9EB5B593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DAA775-57FD-46C0-8805-4E98EFAD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6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91CFC-6319-4684-A837-F881DA16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B54FA2-1ED4-41DC-BA22-74730DE26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DAF6A6-8788-4B65-A4E3-5FB207D5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1173FF-F9B3-449A-9E3D-EA043ABB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B1B09-7B6F-4FD7-A849-0229D5C2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4533A6-BCB2-455C-B1E5-7E16DFF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2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8496A7-6335-4DE6-95B0-516F021A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3DEC1-ECC3-4C10-A02A-569E472C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49D56-8A2A-4BC4-AE47-E3AA74AFD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70AB-170C-45FA-A004-3686E2489E7F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91946-4FC0-49BA-9E7F-749748F60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9DF0BD-353C-4B47-B158-77F998B5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F21B-BDAE-4EE6-9A42-FC9A19C32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41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A31B36-B3DB-4764-8E12-D45F8DB4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Impact" panose="020B0806030902050204" pitchFamily="34" charset="0"/>
              </a:rPr>
              <a:t>Mon Portfolio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3C6EF0A-0F10-45A3-8FCF-F75B3CE42821}"/>
              </a:ext>
            </a:extLst>
          </p:cNvPr>
          <p:cNvSpPr txBox="1"/>
          <p:nvPr/>
        </p:nvSpPr>
        <p:spPr>
          <a:xfrm>
            <a:off x="8468751" y="6258766"/>
            <a:ext cx="33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Portfolio Salah-Wassim ARFA 2020</a:t>
            </a:r>
          </a:p>
        </p:txBody>
      </p:sp>
    </p:spTree>
    <p:extLst>
      <p:ext uri="{BB962C8B-B14F-4D97-AF65-F5344CB8AC3E}">
        <p14:creationId xmlns:p14="http://schemas.microsoft.com/office/powerpoint/2010/main" val="409111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25622-032F-42B1-990D-DE269DDC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Impact" panose="020B0806030902050204" pitchFamily="34" charset="0"/>
              </a:rPr>
              <a:t>$( ‘ Police  Home, About, Projects, Contact ‘ ]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0A5F20-E361-47CC-AC57-2B7C09F3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34" y="1813486"/>
            <a:ext cx="3057525" cy="45815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588513C-2B91-4C93-ABBC-087710BD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23" y="2413907"/>
            <a:ext cx="2162747" cy="101509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BAF73E3-7C00-42C1-9662-F21DEFD39B10}"/>
              </a:ext>
            </a:extLst>
          </p:cNvPr>
          <p:cNvSpPr txBox="1"/>
          <p:nvPr/>
        </p:nvSpPr>
        <p:spPr>
          <a:xfrm>
            <a:off x="7673758" y="2459788"/>
            <a:ext cx="2708198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Font-size : 35px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 Family :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: 700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B0DF9B12-5354-4573-B9AC-8F80CE58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23" y="5352720"/>
            <a:ext cx="1591422" cy="607253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D43C6C41-075F-4C1C-B845-779B04031A09}"/>
              </a:ext>
            </a:extLst>
          </p:cNvPr>
          <p:cNvSpPr txBox="1"/>
          <p:nvPr/>
        </p:nvSpPr>
        <p:spPr>
          <a:xfrm>
            <a:off x="7673758" y="5194682"/>
            <a:ext cx="2708198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Font-size : 13px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 Family : </a:t>
            </a:r>
            <a:r>
              <a:rPr lang="en-US" dirty="0"/>
              <a:t>Covered By Your Grace, cursive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: 700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7CA14C41-B760-40DF-A30F-2DD6DC667A2E}"/>
              </a:ext>
            </a:extLst>
          </p:cNvPr>
          <p:cNvSpPr/>
          <p:nvPr/>
        </p:nvSpPr>
        <p:spPr>
          <a:xfrm>
            <a:off x="6653022" y="2787810"/>
            <a:ext cx="824784" cy="267286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9CA7655-75A1-42DC-AE60-BFB791FC2B09}"/>
              </a:ext>
            </a:extLst>
          </p:cNvPr>
          <p:cNvSpPr/>
          <p:nvPr/>
        </p:nvSpPr>
        <p:spPr>
          <a:xfrm>
            <a:off x="6653022" y="5522703"/>
            <a:ext cx="824784" cy="267286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143858-FBD2-4F33-91C8-40F7F07E641B}"/>
              </a:ext>
            </a:extLst>
          </p:cNvPr>
          <p:cNvSpPr txBox="1"/>
          <p:nvPr/>
        </p:nvSpPr>
        <p:spPr>
          <a:xfrm>
            <a:off x="7673758" y="3827235"/>
            <a:ext cx="2708198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Font-size : 10px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 Family : Natif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: Natif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354D512-8B22-4BD0-B25C-13541BDCEF57}"/>
              </a:ext>
            </a:extLst>
          </p:cNvPr>
          <p:cNvSpPr/>
          <p:nvPr/>
        </p:nvSpPr>
        <p:spPr>
          <a:xfrm>
            <a:off x="6653022" y="4155257"/>
            <a:ext cx="824784" cy="267286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735ED9-12A2-429E-BE99-F76B58FFE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323" y="4155257"/>
            <a:ext cx="2162747" cy="3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1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25622-032F-42B1-990D-DE269DDC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Impact" panose="020B0806030902050204" pitchFamily="34" charset="0"/>
              </a:rPr>
              <a:t>$( ‘ Police  Menu . . . ‘ ]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BAF73E3-7C00-42C1-9662-F21DEFD39B10}"/>
              </a:ext>
            </a:extLst>
          </p:cNvPr>
          <p:cNvSpPr txBox="1"/>
          <p:nvPr/>
        </p:nvSpPr>
        <p:spPr>
          <a:xfrm>
            <a:off x="7663220" y="3597372"/>
            <a:ext cx="2708198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Font-size : 25px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 Family :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: 700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7CA14C41-B760-40DF-A30F-2DD6DC667A2E}"/>
              </a:ext>
            </a:extLst>
          </p:cNvPr>
          <p:cNvSpPr/>
          <p:nvPr/>
        </p:nvSpPr>
        <p:spPr>
          <a:xfrm>
            <a:off x="5682477" y="3975739"/>
            <a:ext cx="824784" cy="267286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48F4A2-F3CE-4E99-B505-E5404F5E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84" y="1832032"/>
            <a:ext cx="2955334" cy="45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DC5E82-D73A-4FD2-9439-B3665767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Impact" panose="020B0806030902050204" pitchFamily="34" charset="0"/>
              </a:rPr>
              <a:t>Police Desktop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39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E4BF7386-DC29-429D-8D9F-5F0EB8FC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4591" y="2130005"/>
            <a:ext cx="3861421" cy="15847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F2F587A-CBAE-467A-B482-0C7B045E8C29}"/>
              </a:ext>
            </a:extLst>
          </p:cNvPr>
          <p:cNvSpPr txBox="1"/>
          <p:nvPr/>
        </p:nvSpPr>
        <p:spPr>
          <a:xfrm>
            <a:off x="7690776" y="2572309"/>
            <a:ext cx="2708198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Font-size : 65px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 Family :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: 700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E06EB55-3302-4BC7-B27E-AC9077D4EA77}"/>
              </a:ext>
            </a:extLst>
          </p:cNvPr>
          <p:cNvSpPr/>
          <p:nvPr/>
        </p:nvSpPr>
        <p:spPr>
          <a:xfrm>
            <a:off x="6096002" y="2924949"/>
            <a:ext cx="824784" cy="26728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en L 5">
            <a:extLst>
              <a:ext uri="{FF2B5EF4-FFF2-40B4-BE49-F238E27FC236}">
                <a16:creationId xmlns:a16="http://schemas.microsoft.com/office/drawing/2014/main" id="{A13621F6-1DC4-4A8D-B945-EC5859FCA1A5}"/>
              </a:ext>
            </a:extLst>
          </p:cNvPr>
          <p:cNvSpPr/>
          <p:nvPr/>
        </p:nvSpPr>
        <p:spPr>
          <a:xfrm rot="5400000">
            <a:off x="42979" y="-42979"/>
            <a:ext cx="1378632" cy="1464591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en L 8">
            <a:extLst>
              <a:ext uri="{FF2B5EF4-FFF2-40B4-BE49-F238E27FC236}">
                <a16:creationId xmlns:a16="http://schemas.microsoft.com/office/drawing/2014/main" id="{2251C0DD-14B3-4D77-8858-84888D15AD44}"/>
              </a:ext>
            </a:extLst>
          </p:cNvPr>
          <p:cNvSpPr/>
          <p:nvPr/>
        </p:nvSpPr>
        <p:spPr>
          <a:xfrm rot="10800000">
            <a:off x="10813368" y="0"/>
            <a:ext cx="1378632" cy="1464591"/>
          </a:xfrm>
          <a:prstGeom prst="corne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D65A5667-F7A3-4218-9A28-72BF432EB12A}"/>
              </a:ext>
            </a:extLst>
          </p:cNvPr>
          <p:cNvSpPr/>
          <p:nvPr/>
        </p:nvSpPr>
        <p:spPr>
          <a:xfrm>
            <a:off x="-1" y="5393409"/>
            <a:ext cx="1378632" cy="1464591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en L 10">
            <a:extLst>
              <a:ext uri="{FF2B5EF4-FFF2-40B4-BE49-F238E27FC236}">
                <a16:creationId xmlns:a16="http://schemas.microsoft.com/office/drawing/2014/main" id="{D02174E5-BF39-437B-BC8F-69E05B5CF818}"/>
              </a:ext>
            </a:extLst>
          </p:cNvPr>
          <p:cNvSpPr/>
          <p:nvPr/>
        </p:nvSpPr>
        <p:spPr>
          <a:xfrm rot="16200000">
            <a:off x="10770389" y="5436388"/>
            <a:ext cx="1378632" cy="1464591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3C995C-70A5-44AC-B55E-5E7F6CFEC978}"/>
              </a:ext>
            </a:extLst>
          </p:cNvPr>
          <p:cNvSpPr txBox="1"/>
          <p:nvPr/>
        </p:nvSpPr>
        <p:spPr>
          <a:xfrm>
            <a:off x="1464591" y="3995706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Développeur Web &amp;&amp; Web Mobile Junior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B824BD4-9EB2-4628-B7AA-016191FEAF18}"/>
              </a:ext>
            </a:extLst>
          </p:cNvPr>
          <p:cNvSpPr/>
          <p:nvPr/>
        </p:nvSpPr>
        <p:spPr>
          <a:xfrm>
            <a:off x="6096002" y="4046729"/>
            <a:ext cx="824784" cy="26728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6D41940-54A6-4B1C-A50C-E2C10C2AFDE3}"/>
              </a:ext>
            </a:extLst>
          </p:cNvPr>
          <p:cNvSpPr txBox="1"/>
          <p:nvPr/>
        </p:nvSpPr>
        <p:spPr>
          <a:xfrm>
            <a:off x="7690776" y="3718707"/>
            <a:ext cx="2708198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Font-size : 20px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 Family : Natif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: Natif</a:t>
            </a:r>
          </a:p>
        </p:txBody>
      </p:sp>
    </p:spTree>
    <p:extLst>
      <p:ext uri="{BB962C8B-B14F-4D97-AF65-F5344CB8AC3E}">
        <p14:creationId xmlns:p14="http://schemas.microsoft.com/office/powerpoint/2010/main" val="403652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772B26-0561-4246-87B3-787DBC2F5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82EC1F-9C34-44A9-997C-FDD5EF01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Impact" panose="020B0806030902050204" pitchFamily="34" charset="0"/>
              </a:rPr>
              <a:t>$( ‘ Structure ’ )</a:t>
            </a:r>
          </a:p>
        </p:txBody>
      </p:sp>
    </p:spTree>
    <p:extLst>
      <p:ext uri="{BB962C8B-B14F-4D97-AF65-F5344CB8AC3E}">
        <p14:creationId xmlns:p14="http://schemas.microsoft.com/office/powerpoint/2010/main" val="59080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D23C-4EFA-41E0-AA97-93F56B08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91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Impact" panose="020B0806030902050204" pitchFamily="34" charset="0"/>
              </a:rPr>
              <a:t>.4 sections{ }</a:t>
            </a:r>
          </a:p>
        </p:txBody>
      </p:sp>
      <p:sp>
        <p:nvSpPr>
          <p:cNvPr id="3" name="Organigramme : Alternative 2">
            <a:extLst>
              <a:ext uri="{FF2B5EF4-FFF2-40B4-BE49-F238E27FC236}">
                <a16:creationId xmlns:a16="http://schemas.microsoft.com/office/drawing/2014/main" id="{5070A754-BE49-4439-B1FF-1508865753C5}"/>
              </a:ext>
            </a:extLst>
          </p:cNvPr>
          <p:cNvSpPr/>
          <p:nvPr/>
        </p:nvSpPr>
        <p:spPr>
          <a:xfrm>
            <a:off x="5444194" y="2081859"/>
            <a:ext cx="2053883" cy="61897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Home{}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BFFA4-D826-4CD4-BE78-FCC803E32535}"/>
              </a:ext>
            </a:extLst>
          </p:cNvPr>
          <p:cNvSpPr/>
          <p:nvPr/>
        </p:nvSpPr>
        <p:spPr>
          <a:xfrm>
            <a:off x="3179298" y="1690688"/>
            <a:ext cx="6583680" cy="480218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BD1F9965-AA2D-4516-A258-DE7B1AA05FF0}"/>
              </a:ext>
            </a:extLst>
          </p:cNvPr>
          <p:cNvSpPr/>
          <p:nvPr/>
        </p:nvSpPr>
        <p:spPr>
          <a:xfrm>
            <a:off x="5444196" y="3175622"/>
            <a:ext cx="2053883" cy="61897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About Me{}</a:t>
            </a: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26FB2F1B-50A4-4258-AA44-65D2E7A474DE}"/>
              </a:ext>
            </a:extLst>
          </p:cNvPr>
          <p:cNvSpPr/>
          <p:nvPr/>
        </p:nvSpPr>
        <p:spPr>
          <a:xfrm>
            <a:off x="5444195" y="4269385"/>
            <a:ext cx="2053883" cy="61897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Projects{}</a:t>
            </a: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DC5B2490-CD0E-4FEC-AE8B-0920D54D8B3C}"/>
              </a:ext>
            </a:extLst>
          </p:cNvPr>
          <p:cNvSpPr/>
          <p:nvPr/>
        </p:nvSpPr>
        <p:spPr>
          <a:xfrm>
            <a:off x="5444195" y="5363148"/>
            <a:ext cx="2053883" cy="61897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Contacts{}</a:t>
            </a:r>
          </a:p>
        </p:txBody>
      </p:sp>
    </p:spTree>
    <p:extLst>
      <p:ext uri="{BB962C8B-B14F-4D97-AF65-F5344CB8AC3E}">
        <p14:creationId xmlns:p14="http://schemas.microsoft.com/office/powerpoint/2010/main" val="427673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9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EDF839-A2B1-43A8-9A18-BF580F6A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bg1"/>
                </a:solidFill>
                <a:latin typeface="Impact" panose="020B0806030902050204" pitchFamily="34" charset="0"/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91972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E3EE94-EC85-457C-B215-945E9E8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Impact" panose="020B0806030902050204" pitchFamily="34" charset="0"/>
              </a:rPr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48628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Alternative 2">
            <a:extLst>
              <a:ext uri="{FF2B5EF4-FFF2-40B4-BE49-F238E27FC236}">
                <a16:creationId xmlns:a16="http://schemas.microsoft.com/office/drawing/2014/main" id="{CDE0EE2A-9464-4051-8B0A-4D6B630C3C9E}"/>
              </a:ext>
            </a:extLst>
          </p:cNvPr>
          <p:cNvSpPr/>
          <p:nvPr/>
        </p:nvSpPr>
        <p:spPr>
          <a:xfrm>
            <a:off x="2264898" y="2061393"/>
            <a:ext cx="2236763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Scroll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ACCFCC4-AD6C-4982-ABC9-2E38FF88868C}"/>
              </a:ext>
            </a:extLst>
          </p:cNvPr>
          <p:cNvSpPr/>
          <p:nvPr/>
        </p:nvSpPr>
        <p:spPr>
          <a:xfrm>
            <a:off x="5270694" y="2202070"/>
            <a:ext cx="1195754" cy="46423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A6489D3-A254-45B7-A504-D86E358594A5}"/>
              </a:ext>
            </a:extLst>
          </p:cNvPr>
          <p:cNvSpPr/>
          <p:nvPr/>
        </p:nvSpPr>
        <p:spPr>
          <a:xfrm>
            <a:off x="7235481" y="1835138"/>
            <a:ext cx="2236763" cy="4525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Scroll Top</a:t>
            </a: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6C6D7865-804B-4FBC-A6CA-BB9858623F1D}"/>
              </a:ext>
            </a:extLst>
          </p:cNvPr>
          <p:cNvSpPr/>
          <p:nvPr/>
        </p:nvSpPr>
        <p:spPr>
          <a:xfrm>
            <a:off x="7235481" y="2566658"/>
            <a:ext cx="2236763" cy="4525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Scroll 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45742-11F8-43CE-8412-6A691E7FF6D4}"/>
              </a:ext>
            </a:extLst>
          </p:cNvPr>
          <p:cNvSpPr/>
          <p:nvPr/>
        </p:nvSpPr>
        <p:spPr>
          <a:xfrm>
            <a:off x="0" y="0"/>
            <a:ext cx="6096000" cy="1030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B214D-3C2E-470C-916E-2F65CD1703FD}"/>
              </a:ext>
            </a:extLst>
          </p:cNvPr>
          <p:cNvSpPr/>
          <p:nvPr/>
        </p:nvSpPr>
        <p:spPr>
          <a:xfrm>
            <a:off x="6096000" y="0"/>
            <a:ext cx="6096000" cy="103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88ABD7-3BA1-493E-AA9B-DE27C88B4766}"/>
              </a:ext>
            </a:extLst>
          </p:cNvPr>
          <p:cNvSpPr/>
          <p:nvPr/>
        </p:nvSpPr>
        <p:spPr>
          <a:xfrm>
            <a:off x="6096000" y="5827486"/>
            <a:ext cx="6096000" cy="1030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23F2A-4BB8-4143-96EC-4AC0E1E59319}"/>
              </a:ext>
            </a:extLst>
          </p:cNvPr>
          <p:cNvSpPr/>
          <p:nvPr/>
        </p:nvSpPr>
        <p:spPr>
          <a:xfrm>
            <a:off x="0" y="5827486"/>
            <a:ext cx="6096000" cy="103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730190BF-6ECF-46C0-A617-B4801F8C1EA3}"/>
              </a:ext>
            </a:extLst>
          </p:cNvPr>
          <p:cNvSpPr/>
          <p:nvPr/>
        </p:nvSpPr>
        <p:spPr>
          <a:xfrm>
            <a:off x="2264898" y="4065087"/>
            <a:ext cx="2236763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Menu Burger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9CF1D389-60AB-4D4C-B8DA-2E581E8C54E0}"/>
              </a:ext>
            </a:extLst>
          </p:cNvPr>
          <p:cNvSpPr/>
          <p:nvPr/>
        </p:nvSpPr>
        <p:spPr>
          <a:xfrm>
            <a:off x="5270694" y="4205764"/>
            <a:ext cx="1195754" cy="46423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07886307-0248-4517-A64F-6C2D8DA1B8B5}"/>
              </a:ext>
            </a:extLst>
          </p:cNvPr>
          <p:cNvSpPr/>
          <p:nvPr/>
        </p:nvSpPr>
        <p:spPr>
          <a:xfrm>
            <a:off x="7235481" y="3838832"/>
            <a:ext cx="2236763" cy="4525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Translation X +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593CCF0F-0CEA-4A9B-8009-0306D163E27D}"/>
              </a:ext>
            </a:extLst>
          </p:cNvPr>
          <p:cNvSpPr/>
          <p:nvPr/>
        </p:nvSpPr>
        <p:spPr>
          <a:xfrm>
            <a:off x="7235481" y="4570352"/>
            <a:ext cx="2236763" cy="4525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Translation X -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60A021-C8C1-4053-AE32-A882349FF7C2}"/>
              </a:ext>
            </a:extLst>
          </p:cNvPr>
          <p:cNvSpPr/>
          <p:nvPr/>
        </p:nvSpPr>
        <p:spPr>
          <a:xfrm rot="5400000">
            <a:off x="-698050" y="4112930"/>
            <a:ext cx="2398486" cy="1030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A2E46-5313-4159-8D42-B158B110E448}"/>
              </a:ext>
            </a:extLst>
          </p:cNvPr>
          <p:cNvSpPr/>
          <p:nvPr/>
        </p:nvSpPr>
        <p:spPr>
          <a:xfrm rot="5400000">
            <a:off x="10484534" y="4119964"/>
            <a:ext cx="2384418" cy="103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4CBC4-E1D2-40C1-9337-19CE6322B018}"/>
              </a:ext>
            </a:extLst>
          </p:cNvPr>
          <p:cNvSpPr/>
          <p:nvPr/>
        </p:nvSpPr>
        <p:spPr>
          <a:xfrm rot="5400000">
            <a:off x="10477500" y="1714500"/>
            <a:ext cx="2398486" cy="1030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6DA4A-0EC3-4F79-A42C-062ABF370B08}"/>
              </a:ext>
            </a:extLst>
          </p:cNvPr>
          <p:cNvSpPr/>
          <p:nvPr/>
        </p:nvSpPr>
        <p:spPr>
          <a:xfrm rot="5400000">
            <a:off x="-683986" y="1714444"/>
            <a:ext cx="2398486" cy="103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33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7B8007-59FB-4DE8-9C5A-9B10721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Charte Editoriale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69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24407C-63F5-48B3-9561-5872C31C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bg1"/>
                </a:solidFill>
                <a:latin typeface="Impact" panose="020B0806030902050204" pitchFamily="34" charset="0"/>
              </a:rPr>
              <a:t>Objectif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372FDBE-0309-47ED-93F2-0BDB40D4E968}"/>
              </a:ext>
            </a:extLst>
          </p:cNvPr>
          <p:cNvSpPr txBox="1"/>
          <p:nvPr/>
        </p:nvSpPr>
        <p:spPr>
          <a:xfrm>
            <a:off x="5155642" y="2608243"/>
            <a:ext cx="44875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Compétences Front-Office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C68C2C-6257-41AB-9D4B-56F41E87E9A0}"/>
              </a:ext>
            </a:extLst>
          </p:cNvPr>
          <p:cNvSpPr txBox="1"/>
          <p:nvPr/>
        </p:nvSpPr>
        <p:spPr>
          <a:xfrm>
            <a:off x="5155642" y="3511094"/>
            <a:ext cx="44875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Compétences Back-Office</a:t>
            </a:r>
          </a:p>
        </p:txBody>
      </p:sp>
    </p:spTree>
    <p:extLst>
      <p:ext uri="{BB962C8B-B14F-4D97-AF65-F5344CB8AC3E}">
        <p14:creationId xmlns:p14="http://schemas.microsoft.com/office/powerpoint/2010/main" val="8396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00AAE-5788-449B-9C91-9526FEEA2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8841" y="1219747"/>
            <a:ext cx="5181600" cy="2033712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1800" dirty="0"/>
              <a:t>Tonalité Oratoire  </a:t>
            </a:r>
          </a:p>
          <a:p>
            <a:pPr marL="0" indent="0">
              <a:buNone/>
            </a:pPr>
            <a:r>
              <a:rPr lang="fr-FR" sz="1800" dirty="0"/>
              <a:t>	Bon communiquant / Extraverti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D70393-937C-4028-9B05-42D7BBF2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9196" y="1292834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1800" dirty="0"/>
              <a:t>Format professionnel</a:t>
            </a:r>
          </a:p>
          <a:p>
            <a:pPr marL="0" indent="0">
              <a:buNone/>
            </a:pPr>
            <a:r>
              <a:rPr lang="fr-FR" sz="1800" dirty="0"/>
              <a:t>	Vocabulaire monde du dev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39AEC1-CB83-49CC-B5F7-A156A3F7D84E}"/>
              </a:ext>
            </a:extLst>
          </p:cNvPr>
          <p:cNvSpPr txBox="1"/>
          <p:nvPr/>
        </p:nvSpPr>
        <p:spPr>
          <a:xfrm>
            <a:off x="6172200" y="787790"/>
            <a:ext cx="518160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600" b="1" dirty="0">
                <a:latin typeface="Impact" panose="020B0806030902050204" pitchFamily="34" charset="0"/>
              </a:rPr>
              <a:t>Vocabulaire( )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EBF03-8859-4368-9E10-2E93B8E3DEE3}"/>
              </a:ext>
            </a:extLst>
          </p:cNvPr>
          <p:cNvSpPr txBox="1"/>
          <p:nvPr/>
        </p:nvSpPr>
        <p:spPr>
          <a:xfrm>
            <a:off x="838200" y="787790"/>
            <a:ext cx="5181600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600" b="1" dirty="0">
                <a:latin typeface="Impact" panose="020B0806030902050204" pitchFamily="34" charset="0"/>
              </a:rPr>
              <a:t>Ton( )</a:t>
            </a:r>
          </a:p>
        </p:txBody>
      </p:sp>
      <p:sp>
        <p:nvSpPr>
          <p:cNvPr id="10" name="Rectangle : carré corné 9">
            <a:extLst>
              <a:ext uri="{FF2B5EF4-FFF2-40B4-BE49-F238E27FC236}">
                <a16:creationId xmlns:a16="http://schemas.microsoft.com/office/drawing/2014/main" id="{46F4BA8C-B568-454F-9BE9-AB995F92D6B6}"/>
              </a:ext>
            </a:extLst>
          </p:cNvPr>
          <p:cNvSpPr/>
          <p:nvPr/>
        </p:nvSpPr>
        <p:spPr>
          <a:xfrm>
            <a:off x="1454171" y="1793937"/>
            <a:ext cx="3967089" cy="141748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19CB0B6C-8EAE-4891-BC27-CCCCC1022D40}"/>
              </a:ext>
            </a:extLst>
          </p:cNvPr>
          <p:cNvSpPr/>
          <p:nvPr/>
        </p:nvSpPr>
        <p:spPr>
          <a:xfrm>
            <a:off x="6779456" y="1793937"/>
            <a:ext cx="3967089" cy="141748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D8AC02-D948-4CD3-8E77-5D2CA7FBDCF6}"/>
              </a:ext>
            </a:extLst>
          </p:cNvPr>
          <p:cNvSpPr txBox="1"/>
          <p:nvPr/>
        </p:nvSpPr>
        <p:spPr>
          <a:xfrm>
            <a:off x="860104" y="3646575"/>
            <a:ext cx="5181600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600" b="1" dirty="0">
                <a:latin typeface="Impact" panose="020B0806030902050204" pitchFamily="34" charset="0"/>
              </a:rPr>
              <a:t>Titre(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0939AE-462B-4807-8DAF-C013F0688B14}"/>
              </a:ext>
            </a:extLst>
          </p:cNvPr>
          <p:cNvSpPr txBox="1"/>
          <p:nvPr/>
        </p:nvSpPr>
        <p:spPr>
          <a:xfrm>
            <a:off x="6300441" y="3642285"/>
            <a:ext cx="5181600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600" b="1" dirty="0">
                <a:latin typeface="Impact" panose="020B0806030902050204" pitchFamily="34" charset="0"/>
              </a:rPr>
              <a:t>Contenu( )</a:t>
            </a:r>
          </a:p>
        </p:txBody>
      </p:sp>
      <p:sp>
        <p:nvSpPr>
          <p:cNvPr id="14" name="Rectangle : carré corné 13">
            <a:extLst>
              <a:ext uri="{FF2B5EF4-FFF2-40B4-BE49-F238E27FC236}">
                <a16:creationId xmlns:a16="http://schemas.microsoft.com/office/drawing/2014/main" id="{1CC165D9-938C-4315-AE5A-F480F1C788FF}"/>
              </a:ext>
            </a:extLst>
          </p:cNvPr>
          <p:cNvSpPr/>
          <p:nvPr/>
        </p:nvSpPr>
        <p:spPr>
          <a:xfrm>
            <a:off x="1467359" y="4441507"/>
            <a:ext cx="3967089" cy="132624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DB235A53-7755-4171-A970-59BF3B8D7083}"/>
              </a:ext>
            </a:extLst>
          </p:cNvPr>
          <p:cNvSpPr/>
          <p:nvPr/>
        </p:nvSpPr>
        <p:spPr>
          <a:xfrm>
            <a:off x="6907696" y="4493905"/>
            <a:ext cx="3967089" cy="127384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E7F4F3C-DE98-4B6C-947C-8196CB3203B4}"/>
              </a:ext>
            </a:extLst>
          </p:cNvPr>
          <p:cNvSpPr txBox="1"/>
          <p:nvPr/>
        </p:nvSpPr>
        <p:spPr>
          <a:xfrm>
            <a:off x="2071451" y="4653332"/>
            <a:ext cx="2715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Clair et concis</a:t>
            </a:r>
          </a:p>
          <a:p>
            <a:pPr algn="ctr"/>
            <a:r>
              <a:rPr lang="fr-FR" dirty="0"/>
              <a:t>Reference monde du dev ( ( &amp;&amp; ; {} ; [] 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19477B9-0332-4A94-A4B7-371CC649733F}"/>
              </a:ext>
            </a:extLst>
          </p:cNvPr>
          <p:cNvSpPr txBox="1"/>
          <p:nvPr/>
        </p:nvSpPr>
        <p:spPr>
          <a:xfrm>
            <a:off x="7618782" y="4725287"/>
            <a:ext cx="2715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Relatif à une recherche de stage (lettre de motivation …)</a:t>
            </a:r>
          </a:p>
        </p:txBody>
      </p:sp>
    </p:spTree>
    <p:extLst>
      <p:ext uri="{BB962C8B-B14F-4D97-AF65-F5344CB8AC3E}">
        <p14:creationId xmlns:p14="http://schemas.microsoft.com/office/powerpoint/2010/main" val="407936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4566D-C4ED-4403-A1B7-16470B9F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latin typeface="Impact" panose="020B0806030902050204" pitchFamily="34" charset="0"/>
              </a:rPr>
              <a:t>Prochaines Etapes</a:t>
            </a:r>
            <a:endParaRPr lang="fr-FR" b="1" dirty="0">
              <a:latin typeface="Impact" panose="020B080603090205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6302841-85AC-45AE-8A30-5924C46F5FDE}"/>
              </a:ext>
            </a:extLst>
          </p:cNvPr>
          <p:cNvSpPr/>
          <p:nvPr/>
        </p:nvSpPr>
        <p:spPr>
          <a:xfrm>
            <a:off x="4421941" y="2297578"/>
            <a:ext cx="3348111" cy="8651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Slider section </a:t>
            </a:r>
            <a:r>
              <a:rPr lang="fr-FR" sz="2000" b="1" dirty="0" err="1">
                <a:solidFill>
                  <a:schemeClr val="tx1"/>
                </a:solidFill>
              </a:rPr>
              <a:t>projects</a:t>
            </a:r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F466ACE-79C6-4F50-97B6-6CE3E15772C4}"/>
              </a:ext>
            </a:extLst>
          </p:cNvPr>
          <p:cNvSpPr/>
          <p:nvPr/>
        </p:nvSpPr>
        <p:spPr>
          <a:xfrm>
            <a:off x="4520416" y="4710921"/>
            <a:ext cx="3348111" cy="8651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tx1"/>
                </a:solidFill>
              </a:rPr>
              <a:t>Mise en évidence logo LinkedIn et GitHub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CAE19C-EFE2-4BC1-927A-AC924295A84E}"/>
              </a:ext>
            </a:extLst>
          </p:cNvPr>
          <p:cNvSpPr txBox="1"/>
          <p:nvPr/>
        </p:nvSpPr>
        <p:spPr>
          <a:xfrm>
            <a:off x="5251934" y="3429000"/>
            <a:ext cx="1688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/>
              <a:t>&amp;&amp;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344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C62AF2-3F48-4C01-86D5-B41553928060}"/>
              </a:ext>
            </a:extLst>
          </p:cNvPr>
          <p:cNvSpPr txBox="1"/>
          <p:nvPr/>
        </p:nvSpPr>
        <p:spPr>
          <a:xfrm>
            <a:off x="866304" y="2528668"/>
            <a:ext cx="3785616" cy="28050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Impact" panose="020B0806030902050204" pitchFamily="34" charset="0"/>
                <a:ea typeface="+mj-ea"/>
                <a:cs typeface="+mj-cs"/>
              </a:rPr>
              <a:t>Sommaire {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Impact" panose="020B0806030902050204" pitchFamily="34" charset="0"/>
                <a:ea typeface="+mj-ea"/>
                <a:cs typeface="+mj-cs"/>
              </a:rPr>
              <a:t>}</a:t>
            </a: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8D852AF1-4EF9-4B8A-A857-A4DEE1FC0FA7}"/>
              </a:ext>
            </a:extLst>
          </p:cNvPr>
          <p:cNvSpPr/>
          <p:nvPr/>
        </p:nvSpPr>
        <p:spPr>
          <a:xfrm>
            <a:off x="7202109" y="1477107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Charte Graphique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445DD971-2DAA-4B75-A2FA-9D770DFB337E}"/>
              </a:ext>
            </a:extLst>
          </p:cNvPr>
          <p:cNvSpPr/>
          <p:nvPr/>
        </p:nvSpPr>
        <p:spPr>
          <a:xfrm>
            <a:off x="7202109" y="2542736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A2F43755-D137-48AE-9300-342086162835}"/>
              </a:ext>
            </a:extLst>
          </p:cNvPr>
          <p:cNvSpPr/>
          <p:nvPr/>
        </p:nvSpPr>
        <p:spPr>
          <a:xfrm>
            <a:off x="7202109" y="3608365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Contenu</a:t>
            </a: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68E39464-5309-402F-9A1D-EF4128C9928A}"/>
              </a:ext>
            </a:extLst>
          </p:cNvPr>
          <p:cNvSpPr/>
          <p:nvPr/>
        </p:nvSpPr>
        <p:spPr>
          <a:xfrm>
            <a:off x="7202109" y="4673994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-</a:t>
            </a:r>
            <a:r>
              <a:rPr lang="fr-FR" b="1" dirty="0">
                <a:solidFill>
                  <a:schemeClr val="bg1"/>
                </a:solidFill>
              </a:rPr>
              <a:t>Fonctionnalité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06E57FD5-A5FE-4A01-B811-3E69429E01F9}"/>
              </a:ext>
            </a:extLst>
          </p:cNvPr>
          <p:cNvSpPr/>
          <p:nvPr/>
        </p:nvSpPr>
        <p:spPr>
          <a:xfrm>
            <a:off x="7202109" y="5739623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-</a:t>
            </a:r>
            <a:r>
              <a:rPr lang="fr-FR" b="1" dirty="0">
                <a:solidFill>
                  <a:schemeClr val="bg1"/>
                </a:solidFill>
              </a:rPr>
              <a:t>Charte Editorial 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0CAAD8F-9585-4634-BA32-2738B583A909}"/>
              </a:ext>
            </a:extLst>
          </p:cNvPr>
          <p:cNvSpPr/>
          <p:nvPr/>
        </p:nvSpPr>
        <p:spPr>
          <a:xfrm>
            <a:off x="7202109" y="411478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Format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A35FFFD-2887-4E6E-8A93-6D2B968A0202}"/>
              </a:ext>
            </a:extLst>
          </p:cNvPr>
          <p:cNvSpPr/>
          <p:nvPr/>
        </p:nvSpPr>
        <p:spPr>
          <a:xfrm rot="5400000">
            <a:off x="8826926" y="1137722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BA71A1E-95F9-4084-87DD-2ED58399A277}"/>
              </a:ext>
            </a:extLst>
          </p:cNvPr>
          <p:cNvSpPr/>
          <p:nvPr/>
        </p:nvSpPr>
        <p:spPr>
          <a:xfrm rot="5400000">
            <a:off x="8826926" y="2199835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BF005813-EECA-45D6-8699-F879ACA7306F}"/>
              </a:ext>
            </a:extLst>
          </p:cNvPr>
          <p:cNvSpPr/>
          <p:nvPr/>
        </p:nvSpPr>
        <p:spPr>
          <a:xfrm rot="5400000">
            <a:off x="8826926" y="3276013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1732B2E-FD21-4EDA-BB35-CD6FA80DACB8}"/>
              </a:ext>
            </a:extLst>
          </p:cNvPr>
          <p:cNvSpPr/>
          <p:nvPr/>
        </p:nvSpPr>
        <p:spPr>
          <a:xfrm rot="5400000">
            <a:off x="8826926" y="4345161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6FF6596E-0026-4DF4-941F-FB85BC328100}"/>
              </a:ext>
            </a:extLst>
          </p:cNvPr>
          <p:cNvSpPr/>
          <p:nvPr/>
        </p:nvSpPr>
        <p:spPr>
          <a:xfrm rot="5400000">
            <a:off x="8826925" y="5396722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4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E024B-187D-4D97-817B-F42778E2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16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Impact" panose="020B0806030902050204" pitchFamily="34" charset="0"/>
              </a:rPr>
              <a:t>Format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0FBB3E-ACC5-4144-B070-282562D8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14" y="1213663"/>
            <a:ext cx="2012371" cy="5227258"/>
          </a:xfrm>
          <a:prstGeom prst="rect">
            <a:avLst/>
          </a:prstGeom>
        </p:spPr>
      </p:pic>
      <p:sp>
        <p:nvSpPr>
          <p:cNvPr id="3" name="Corde 2">
            <a:extLst>
              <a:ext uri="{FF2B5EF4-FFF2-40B4-BE49-F238E27FC236}">
                <a16:creationId xmlns:a16="http://schemas.microsoft.com/office/drawing/2014/main" id="{AE016D11-1ED3-40D6-BCFB-5CF2ADC0C23D}"/>
              </a:ext>
            </a:extLst>
          </p:cNvPr>
          <p:cNvSpPr/>
          <p:nvPr/>
        </p:nvSpPr>
        <p:spPr>
          <a:xfrm rot="12144152">
            <a:off x="-1628063" y="979036"/>
            <a:ext cx="5254006" cy="5075541"/>
          </a:xfrm>
          <a:prstGeom prst="chor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orde 5">
            <a:extLst>
              <a:ext uri="{FF2B5EF4-FFF2-40B4-BE49-F238E27FC236}">
                <a16:creationId xmlns:a16="http://schemas.microsoft.com/office/drawing/2014/main" id="{A0EBFA6F-CEAF-402E-A21E-81582528EDB1}"/>
              </a:ext>
            </a:extLst>
          </p:cNvPr>
          <p:cNvSpPr/>
          <p:nvPr/>
        </p:nvSpPr>
        <p:spPr>
          <a:xfrm rot="1369404">
            <a:off x="8958670" y="1546612"/>
            <a:ext cx="4733135" cy="4424772"/>
          </a:xfrm>
          <a:prstGeom prst="cho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1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C62AF2-3F48-4C01-86D5-B41553928060}"/>
              </a:ext>
            </a:extLst>
          </p:cNvPr>
          <p:cNvSpPr txBox="1"/>
          <p:nvPr/>
        </p:nvSpPr>
        <p:spPr>
          <a:xfrm>
            <a:off x="866304" y="2528668"/>
            <a:ext cx="3785616" cy="28050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Impact" panose="020B0806030902050204" pitchFamily="34" charset="0"/>
                <a:ea typeface="+mj-ea"/>
                <a:cs typeface="+mj-cs"/>
              </a:rPr>
              <a:t>Charte Graphique</a:t>
            </a:r>
            <a:r>
              <a:rPr lang="en-US" sz="4400" kern="1200" dirty="0">
                <a:solidFill>
                  <a:schemeClr val="tx1"/>
                </a:solidFill>
                <a:latin typeface="Impact" panose="020B0806030902050204" pitchFamily="34" charset="0"/>
                <a:ea typeface="+mj-ea"/>
                <a:cs typeface="+mj-cs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Impact" panose="020B0806030902050204" pitchFamily="34" charset="0"/>
                <a:ea typeface="+mj-ea"/>
                <a:cs typeface="+mj-cs"/>
              </a:rPr>
              <a:t>}</a:t>
            </a: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8D852AF1-4EF9-4B8A-A857-A4DEE1FC0FA7}"/>
              </a:ext>
            </a:extLst>
          </p:cNvPr>
          <p:cNvSpPr/>
          <p:nvPr/>
        </p:nvSpPr>
        <p:spPr>
          <a:xfrm>
            <a:off x="6844370" y="2655277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Couleurs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445DD971-2DAA-4B75-A2FA-9D770DFB337E}"/>
              </a:ext>
            </a:extLst>
          </p:cNvPr>
          <p:cNvSpPr/>
          <p:nvPr/>
        </p:nvSpPr>
        <p:spPr>
          <a:xfrm>
            <a:off x="6844370" y="3720906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Couleurs de Fonds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A2F43755-D137-48AE-9300-342086162835}"/>
              </a:ext>
            </a:extLst>
          </p:cNvPr>
          <p:cNvSpPr/>
          <p:nvPr/>
        </p:nvSpPr>
        <p:spPr>
          <a:xfrm>
            <a:off x="6844370" y="4786535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Polices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0CAAD8F-9585-4634-BA32-2738B583A909}"/>
              </a:ext>
            </a:extLst>
          </p:cNvPr>
          <p:cNvSpPr/>
          <p:nvPr/>
        </p:nvSpPr>
        <p:spPr>
          <a:xfrm>
            <a:off x="6844370" y="1589648"/>
            <a:ext cx="3629464" cy="675249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A35FFFD-2887-4E6E-8A93-6D2B968A0202}"/>
              </a:ext>
            </a:extLst>
          </p:cNvPr>
          <p:cNvSpPr/>
          <p:nvPr/>
        </p:nvSpPr>
        <p:spPr>
          <a:xfrm rot="5400000">
            <a:off x="8469187" y="2315892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BA71A1E-95F9-4084-87DD-2ED58399A277}"/>
              </a:ext>
            </a:extLst>
          </p:cNvPr>
          <p:cNvSpPr/>
          <p:nvPr/>
        </p:nvSpPr>
        <p:spPr>
          <a:xfrm rot="5400000">
            <a:off x="8469187" y="3378005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BF005813-EECA-45D6-8699-F879ACA7306F}"/>
              </a:ext>
            </a:extLst>
          </p:cNvPr>
          <p:cNvSpPr/>
          <p:nvPr/>
        </p:nvSpPr>
        <p:spPr>
          <a:xfrm rot="5400000">
            <a:off x="8469187" y="4454183"/>
            <a:ext cx="379828" cy="2778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43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DF8692-A82F-4DB3-B839-E7E45146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65" y="310423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Impact" panose="020B0806030902050204" pitchFamily="34" charset="0"/>
              </a:rPr>
              <a:t>Logo</a:t>
            </a: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FAF9AD-397E-4924-B213-E679BDDB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" r="10018"/>
          <a:stretch/>
        </p:blipFill>
        <p:spPr>
          <a:xfrm>
            <a:off x="6972885" y="3095047"/>
            <a:ext cx="3716163" cy="3537986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F8B41-3D26-4E9F-AA68-62992874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Impact" panose="020B0806030902050204" pitchFamily="34" charset="0"/>
              </a:rPr>
              <a:t>Couleurs principales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54BB64-8374-4340-80B3-9C39A0EC6A0A}"/>
              </a:ext>
            </a:extLst>
          </p:cNvPr>
          <p:cNvSpPr/>
          <p:nvPr/>
        </p:nvSpPr>
        <p:spPr>
          <a:xfrm>
            <a:off x="838200" y="2447778"/>
            <a:ext cx="2940148" cy="2377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E19D1-137C-4BBC-A3DC-478560E9B6F1}"/>
              </a:ext>
            </a:extLst>
          </p:cNvPr>
          <p:cNvSpPr/>
          <p:nvPr/>
        </p:nvSpPr>
        <p:spPr>
          <a:xfrm>
            <a:off x="4625926" y="2447778"/>
            <a:ext cx="2940148" cy="23774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BB64D-321B-4281-B80B-BDC82F772279}"/>
              </a:ext>
            </a:extLst>
          </p:cNvPr>
          <p:cNvSpPr/>
          <p:nvPr/>
        </p:nvSpPr>
        <p:spPr>
          <a:xfrm>
            <a:off x="8413652" y="2447778"/>
            <a:ext cx="2940148" cy="2377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19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9FBCF5-81CB-40C1-A1CF-896712762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5D293E-FD82-48A3-8328-F1EE42DE3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13EBAB-43C3-4D4B-AED2-A9FF446E4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2285E6-CBD2-4E61-8C3A-FB442D977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8A10F8-66FC-49B8-A1C2-CFA8453E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080808"/>
                </a:solidFill>
                <a:latin typeface="Impact" panose="020B0806030902050204" pitchFamily="34" charset="0"/>
              </a:rPr>
              <a:t>&lt; Couleurs /&gt;</a:t>
            </a:r>
            <a:br>
              <a:rPr lang="en-US" sz="2800" b="1" kern="1200" dirty="0">
                <a:solidFill>
                  <a:srgbClr val="080808"/>
                </a:solidFill>
                <a:latin typeface="Impact" panose="020B0806030902050204" pitchFamily="34" charset="0"/>
              </a:rPr>
            </a:br>
            <a:r>
              <a:rPr lang="en-US" sz="2800" b="1" kern="1200" dirty="0">
                <a:solidFill>
                  <a:srgbClr val="080808"/>
                </a:solidFill>
                <a:latin typeface="Impact" panose="020B0806030902050204" pitchFamily="34" charset="0"/>
              </a:rPr>
              <a:t>&lt; Fond /&gt;</a:t>
            </a:r>
          </a:p>
        </p:txBody>
      </p:sp>
    </p:spTree>
    <p:extLst>
      <p:ext uri="{BB962C8B-B14F-4D97-AF65-F5344CB8AC3E}">
        <p14:creationId xmlns:p14="http://schemas.microsoft.com/office/powerpoint/2010/main" val="24616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DC5E82-D73A-4FD2-9439-B3665767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Police Mobile</a:t>
            </a:r>
          </a:p>
        </p:txBody>
      </p:sp>
    </p:spTree>
    <p:extLst>
      <p:ext uri="{BB962C8B-B14F-4D97-AF65-F5344CB8AC3E}">
        <p14:creationId xmlns:p14="http://schemas.microsoft.com/office/powerpoint/2010/main" val="3285896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Grand écran</PresentationFormat>
  <Paragraphs>91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Wingdings</vt:lpstr>
      <vt:lpstr>Thème Office</vt:lpstr>
      <vt:lpstr>Mon Portfolio</vt:lpstr>
      <vt:lpstr>Objectif</vt:lpstr>
      <vt:lpstr>Présentation PowerPoint</vt:lpstr>
      <vt:lpstr>Format</vt:lpstr>
      <vt:lpstr>Présentation PowerPoint</vt:lpstr>
      <vt:lpstr>Logo</vt:lpstr>
      <vt:lpstr>Couleurs principales</vt:lpstr>
      <vt:lpstr>&lt; Couleurs /&gt; &lt; Fond /&gt;</vt:lpstr>
      <vt:lpstr>Police Mobile</vt:lpstr>
      <vt:lpstr>$( ‘ Police  Home, About, Projects, Contact ‘ ]</vt:lpstr>
      <vt:lpstr>$( ‘ Police  Menu . . . ‘ ]</vt:lpstr>
      <vt:lpstr>Police Desktop</vt:lpstr>
      <vt:lpstr>Présentation PowerPoint</vt:lpstr>
      <vt:lpstr>$( ‘ Structure ’ )</vt:lpstr>
      <vt:lpstr>.4 sections{ }</vt:lpstr>
      <vt:lpstr>Contenu</vt:lpstr>
      <vt:lpstr>Fonctionnalités</vt:lpstr>
      <vt:lpstr>Présentation PowerPoint</vt:lpstr>
      <vt:lpstr>Charte Editoriale</vt:lpstr>
      <vt:lpstr>Présentation PowerPoint</vt:lpstr>
      <vt:lpstr>Prochaines Etapes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Portfolio</dc:title>
  <dc:creator> </dc:creator>
  <cp:lastModifiedBy> </cp:lastModifiedBy>
  <cp:revision>18</cp:revision>
  <dcterms:created xsi:type="dcterms:W3CDTF">2020-12-06T23:01:18Z</dcterms:created>
  <dcterms:modified xsi:type="dcterms:W3CDTF">2020-12-08T12:19:14Z</dcterms:modified>
</cp:coreProperties>
</file>