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LibreFranklin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ibreFranklin-bold.fntdata"/><Relationship Id="rId1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4b86ca6c_1_281:notes"/>
          <p:cNvSpPr txBox="1"/>
          <p:nvPr>
            <p:ph idx="1" type="body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6d4b86ca6c_1_281:notes"/>
          <p:cNvSpPr/>
          <p:nvPr>
            <p:ph idx="2" type="sldImg"/>
          </p:nvPr>
        </p:nvSpPr>
        <p:spPr>
          <a:xfrm>
            <a:off x="385763" y="1524000"/>
            <a:ext cx="30861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4b86ca6c_1_329:notes"/>
          <p:cNvSpPr txBox="1"/>
          <p:nvPr>
            <p:ph idx="1" type="body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6d4b86ca6c_1_329:notes"/>
          <p:cNvSpPr/>
          <p:nvPr>
            <p:ph idx="2" type="sldImg"/>
          </p:nvPr>
        </p:nvSpPr>
        <p:spPr>
          <a:xfrm>
            <a:off x="385763" y="1524000"/>
            <a:ext cx="30861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d4b86ca6c_1_334:notes"/>
          <p:cNvSpPr txBox="1"/>
          <p:nvPr>
            <p:ph idx="1" type="body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6d4b86ca6c_1_334:notes"/>
          <p:cNvSpPr/>
          <p:nvPr>
            <p:ph idx="2" type="sldImg"/>
          </p:nvPr>
        </p:nvSpPr>
        <p:spPr>
          <a:xfrm>
            <a:off x="385763" y="1524000"/>
            <a:ext cx="30861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d4b86ca6c_1_288:notes"/>
          <p:cNvSpPr txBox="1"/>
          <p:nvPr>
            <p:ph idx="1" type="body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6d4b86ca6c_1_288:notes"/>
          <p:cNvSpPr/>
          <p:nvPr>
            <p:ph idx="2" type="sldImg"/>
          </p:nvPr>
        </p:nvSpPr>
        <p:spPr>
          <a:xfrm>
            <a:off x="385763" y="1524000"/>
            <a:ext cx="30861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d4b86ca6c_1_293:notes"/>
          <p:cNvSpPr txBox="1"/>
          <p:nvPr>
            <p:ph idx="1" type="body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6d4b86ca6c_1_293:notes"/>
          <p:cNvSpPr/>
          <p:nvPr>
            <p:ph idx="2" type="sldImg"/>
          </p:nvPr>
        </p:nvSpPr>
        <p:spPr>
          <a:xfrm>
            <a:off x="385763" y="1524000"/>
            <a:ext cx="30861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d4b86ca6c_1_298:notes"/>
          <p:cNvSpPr txBox="1"/>
          <p:nvPr>
            <p:ph idx="1" type="body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6d4b86ca6c_1_298:notes"/>
          <p:cNvSpPr/>
          <p:nvPr>
            <p:ph idx="2" type="sldImg"/>
          </p:nvPr>
        </p:nvSpPr>
        <p:spPr>
          <a:xfrm>
            <a:off x="385763" y="1524000"/>
            <a:ext cx="30861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d4b86ca6c_1_303:notes"/>
          <p:cNvSpPr txBox="1"/>
          <p:nvPr>
            <p:ph idx="1" type="body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6d4b86ca6c_1_303:notes"/>
          <p:cNvSpPr/>
          <p:nvPr>
            <p:ph idx="2" type="sldImg"/>
          </p:nvPr>
        </p:nvSpPr>
        <p:spPr>
          <a:xfrm>
            <a:off x="385763" y="1524000"/>
            <a:ext cx="30861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d4b86ca6c_1_308:notes"/>
          <p:cNvSpPr txBox="1"/>
          <p:nvPr>
            <p:ph idx="1" type="body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6d4b86ca6c_1_308:notes"/>
          <p:cNvSpPr/>
          <p:nvPr>
            <p:ph idx="2" type="sldImg"/>
          </p:nvPr>
        </p:nvSpPr>
        <p:spPr>
          <a:xfrm>
            <a:off x="385763" y="1524000"/>
            <a:ext cx="30861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d4b86ca6c_1_313:notes"/>
          <p:cNvSpPr txBox="1"/>
          <p:nvPr>
            <p:ph idx="1" type="body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6d4b86ca6c_1_313:notes"/>
          <p:cNvSpPr/>
          <p:nvPr>
            <p:ph idx="2" type="sldImg"/>
          </p:nvPr>
        </p:nvSpPr>
        <p:spPr>
          <a:xfrm>
            <a:off x="385763" y="1524000"/>
            <a:ext cx="30861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6d4b86ca6c_1_319:notes"/>
          <p:cNvSpPr txBox="1"/>
          <p:nvPr>
            <p:ph idx="1" type="body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6d4b86ca6c_1_319:notes"/>
          <p:cNvSpPr/>
          <p:nvPr>
            <p:ph idx="2" type="sldImg"/>
          </p:nvPr>
        </p:nvSpPr>
        <p:spPr>
          <a:xfrm>
            <a:off x="385763" y="1524000"/>
            <a:ext cx="30861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d4b86ca6c_1_324:notes"/>
          <p:cNvSpPr txBox="1"/>
          <p:nvPr>
            <p:ph idx="1" type="body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6d4b86ca6c_1_324:notes"/>
          <p:cNvSpPr/>
          <p:nvPr>
            <p:ph idx="2" type="sldImg"/>
          </p:nvPr>
        </p:nvSpPr>
        <p:spPr>
          <a:xfrm>
            <a:off x="385763" y="1524000"/>
            <a:ext cx="30861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34900" y="2314323"/>
            <a:ext cx="8474175" cy="25035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35893" y="765323"/>
            <a:ext cx="8245125" cy="11063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Franklin Gothic"/>
              <a:buNone/>
              <a:defRPr sz="27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35895" y="1871584"/>
            <a:ext cx="8245125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5704463" y="4817936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35894" y="4817936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7918725" y="4817936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b="0" i="0" sz="700" u="none" cap="none" strike="noStrik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b="0" i="0" sz="700" u="none" cap="none" strike="noStrik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b="0" i="0" sz="700" u="none" cap="none" strike="noStrik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b="0" i="0" sz="700" u="none" cap="none" strike="noStrik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b="0" i="0" sz="700" u="none" cap="none" strike="noStrik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b="0" i="0" sz="700" u="none" cap="none" strike="noStrik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b="0" i="0" sz="700" u="none" cap="none" strike="noStrik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b="0" i="0" sz="700" u="none" cap="none" strike="noStrik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b="0" i="0" sz="700" u="none" cap="none" strike="noStrik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5704463" y="4817936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2495550" y="4686300"/>
            <a:ext cx="51815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918725" y="4817936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9" name="Google Shape;6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6"/>
          <p:cNvSpPr txBox="1"/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7342819" y="3409590"/>
            <a:ext cx="1691380" cy="1732505"/>
            <a:chOff x="7343003" y="3409675"/>
            <a:chExt cx="1691422" cy="1732548"/>
          </a:xfrm>
        </p:grpSpPr>
        <p:grpSp>
          <p:nvGrpSpPr>
            <p:cNvPr id="75" name="Google Shape;75;p17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76" name="Google Shape;76;p1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79" name="Google Shape;79;p1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83" name="Google Shape;83;p1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1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88" name="Google Shape;88;p1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" name="Google Shape;93;p17"/>
          <p:cNvGrpSpPr/>
          <p:nvPr/>
        </p:nvGrpSpPr>
        <p:grpSpPr>
          <a:xfrm>
            <a:off x="5043377" y="0"/>
            <a:ext cx="3813977" cy="3839006"/>
            <a:chOff x="5043503" y="0"/>
            <a:chExt cx="3814072" cy="3839102"/>
          </a:xfrm>
        </p:grpSpPr>
        <p:sp>
          <p:nvSpPr>
            <p:cNvPr id="94" name="Google Shape;94;p1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" name="Google Shape;96;p1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97" name="Google Shape;97;p1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1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1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02" name="Google Shape;102;p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p1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7"/>
          <p:cNvSpPr txBox="1"/>
          <p:nvPr>
            <p:ph type="ctrTitle"/>
          </p:nvPr>
        </p:nvSpPr>
        <p:spPr>
          <a:xfrm>
            <a:off x="824000" y="1613813"/>
            <a:ext cx="4255425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824000" y="3596300"/>
            <a:ext cx="4255425" cy="695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146765" y="3406"/>
            <a:ext cx="1233183" cy="1384501"/>
            <a:chOff x="146769" y="3406"/>
            <a:chExt cx="1233214" cy="1384535"/>
          </a:xfrm>
        </p:grpSpPr>
        <p:grpSp>
          <p:nvGrpSpPr>
            <p:cNvPr id="115" name="Google Shape;115;p1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16" name="Google Shape;116;p1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19" name="Google Shape;119;p1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23" name="Google Shape;123;p1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7" name="Google Shape;127;p18"/>
          <p:cNvGrpSpPr/>
          <p:nvPr/>
        </p:nvGrpSpPr>
        <p:grpSpPr>
          <a:xfrm>
            <a:off x="6774914" y="2903936"/>
            <a:ext cx="2186092" cy="2239444"/>
            <a:chOff x="6775084" y="2904008"/>
            <a:chExt cx="2186147" cy="2239500"/>
          </a:xfrm>
        </p:grpSpPr>
        <p:grpSp>
          <p:nvGrpSpPr>
            <p:cNvPr id="128" name="Google Shape;128;p1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29" name="Google Shape;129;p18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8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32" name="Google Shape;132;p1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8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1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36" name="Google Shape;136;p1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" name="Google Shape;146;p18"/>
          <p:cNvSpPr txBox="1"/>
          <p:nvPr>
            <p:ph type="title"/>
          </p:nvPr>
        </p:nvSpPr>
        <p:spPr>
          <a:xfrm>
            <a:off x="824000" y="1613825"/>
            <a:ext cx="5857875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0" name="Google Shape;150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9"/>
          <p:cNvSpPr txBox="1"/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1303800" y="1990050"/>
            <a:ext cx="7030575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7" name="Google Shape;157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20"/>
          <p:cNvSpPr txBox="1"/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1303800" y="1990050"/>
            <a:ext cx="3430575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2" type="body"/>
          </p:nvPr>
        </p:nvSpPr>
        <p:spPr>
          <a:xfrm>
            <a:off x="4903650" y="1990050"/>
            <a:ext cx="3430575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65" name="Google Shape;165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1"/>
          <p:cNvSpPr txBox="1"/>
          <p:nvPr>
            <p:ph type="title"/>
          </p:nvPr>
        </p:nvSpPr>
        <p:spPr>
          <a:xfrm>
            <a:off x="1303800" y="598575"/>
            <a:ext cx="3312000" cy="1590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1303800" y="2309675"/>
            <a:ext cx="3312000" cy="2221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2"/>
          <p:cNvGrpSpPr/>
          <p:nvPr/>
        </p:nvGrpSpPr>
        <p:grpSpPr>
          <a:xfrm>
            <a:off x="6866544" y="1256"/>
            <a:ext cx="2267323" cy="2601676"/>
            <a:chOff x="6790514" y="1255"/>
            <a:chExt cx="2267380" cy="2601741"/>
          </a:xfrm>
        </p:grpSpPr>
        <p:grpSp>
          <p:nvGrpSpPr>
            <p:cNvPr id="172" name="Google Shape;172;p22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73" name="Google Shape;173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22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77" name="Google Shape;177;p2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81" name="Google Shape;181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3" name="Google Shape;183;p22"/>
          <p:cNvSpPr txBox="1"/>
          <p:nvPr>
            <p:ph type="title"/>
          </p:nvPr>
        </p:nvSpPr>
        <p:spPr>
          <a:xfrm>
            <a:off x="824000" y="763600"/>
            <a:ext cx="5857875" cy="357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87" name="Google Shape;18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3"/>
          <p:cNvSpPr txBox="1"/>
          <p:nvPr>
            <p:ph type="title"/>
          </p:nvPr>
        </p:nvSpPr>
        <p:spPr>
          <a:xfrm>
            <a:off x="1303800" y="598575"/>
            <a:ext cx="3430575" cy="19901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1" type="subTitle"/>
          </p:nvPr>
        </p:nvSpPr>
        <p:spPr>
          <a:xfrm>
            <a:off x="1303800" y="2743203"/>
            <a:ext cx="3430575" cy="7260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3"/>
          <p:cNvSpPr txBox="1"/>
          <p:nvPr>
            <p:ph idx="2" type="body"/>
          </p:nvPr>
        </p:nvSpPr>
        <p:spPr>
          <a:xfrm>
            <a:off x="4903700" y="661000"/>
            <a:ext cx="3430575" cy="38706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4"/>
          <p:cNvGrpSpPr/>
          <p:nvPr/>
        </p:nvGrpSpPr>
        <p:grpSpPr>
          <a:xfrm>
            <a:off x="713382" y="3847123"/>
            <a:ext cx="825420" cy="825420"/>
            <a:chOff x="348199" y="179450"/>
            <a:chExt cx="1116300" cy="1116300"/>
          </a:xfrm>
        </p:grpSpPr>
        <p:sp>
          <p:nvSpPr>
            <p:cNvPr id="195" name="Google Shape;195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1303800" y="4138975"/>
            <a:ext cx="5843025" cy="53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5"/>
          <p:cNvGrpSpPr/>
          <p:nvPr/>
        </p:nvGrpSpPr>
        <p:grpSpPr>
          <a:xfrm>
            <a:off x="52" y="4099097"/>
            <a:ext cx="9143807" cy="1044274"/>
            <a:chOff x="52" y="4099200"/>
            <a:chExt cx="9144036" cy="1044300"/>
          </a:xfrm>
        </p:grpSpPr>
        <p:grpSp>
          <p:nvGrpSpPr>
            <p:cNvPr id="201" name="Google Shape;201;p2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2" name="Google Shape;202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2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7" name="Google Shape;207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2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13" name="Google Shape;213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2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18" name="Google Shape;218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2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22" name="Google Shape;222;p2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2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28" name="Google Shape;228;p2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" name="Google Shape;232;p2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33" name="Google Shape;233;p2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37" name="Google Shape;237;p2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2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43" name="Google Shape;243;p2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2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48" name="Google Shape;248;p2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2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53" name="Google Shape;253;p2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2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57" name="Google Shape;257;p2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2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62" name="Google Shape;262;p2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67" name="Google Shape;267;p2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" name="Google Shape;272;p2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73" name="Google Shape;273;p2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2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78" name="Google Shape;278;p2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2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82" name="Google Shape;282;p2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p2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87" name="Google Shape;287;p2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2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93" name="Google Shape;293;p2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98" name="Google Shape;298;p2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2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302" name="Google Shape;302;p2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" name="Google Shape;307;p2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308" name="Google Shape;308;p2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" name="Google Shape;312;p2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13" name="Google Shape;313;p2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" name="Google Shape;317;p2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18" name="Google Shape;318;p2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2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22" name="Google Shape;322;p2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6" name="Google Shape;326;p25"/>
          <p:cNvSpPr txBox="1"/>
          <p:nvPr>
            <p:ph hasCustomPrompt="1" type="title"/>
          </p:nvPr>
        </p:nvSpPr>
        <p:spPr>
          <a:xfrm>
            <a:off x="1388625" y="772725"/>
            <a:ext cx="6366825" cy="186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25"/>
          <p:cNvSpPr txBox="1"/>
          <p:nvPr>
            <p:ph idx="1" type="body"/>
          </p:nvPr>
        </p:nvSpPr>
        <p:spPr>
          <a:xfrm>
            <a:off x="1388625" y="2712300"/>
            <a:ext cx="6366825" cy="11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12" type="sldNum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idx="12" type="sldNum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1019331" y="1366226"/>
            <a:ext cx="6858000" cy="7332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1" lang="en-GB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-247336" y="775740"/>
            <a:ext cx="9544950" cy="49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24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1458646" y="3122517"/>
            <a:ext cx="5985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     </a:t>
            </a:r>
            <a:r>
              <a:rPr b="1" lang="en-GB" sz="1500">
                <a:solidFill>
                  <a:schemeClr val="lt1"/>
                </a:solidFill>
              </a:rPr>
              <a:t>Mohamed Salahudeen Ayyub R</a:t>
            </a: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 </a:t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     B.E </a:t>
            </a:r>
            <a:r>
              <a:rPr b="1" lang="en-GB" sz="1500">
                <a:solidFill>
                  <a:schemeClr val="lt1"/>
                </a:solidFill>
              </a:rPr>
              <a:t>GEOINFORMATICS ENGINEERING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     Park College of Engineering and Technology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GB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"/>
          <p:cNvSpPr txBox="1"/>
          <p:nvPr>
            <p:ph idx="1" type="body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800"/>
              <a:t>Reference from kaggle website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1097281" y="2074663"/>
            <a:ext cx="69741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</a:pPr>
            <a:r>
              <a:rPr b="1" lang="en-GB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637180" y="418851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</a:pPr>
            <a:r>
              <a:rPr b="1" lang="en-GB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 txBox="1"/>
          <p:nvPr>
            <p:ph idx="1" type="body"/>
          </p:nvPr>
        </p:nvSpPr>
        <p:spPr>
          <a:xfrm>
            <a:off x="628650" y="1214204"/>
            <a:ext cx="8264250" cy="3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GB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9"/>
          <p:cNvSpPr txBox="1"/>
          <p:nvPr>
            <p:ph idx="1" type="body"/>
          </p:nvPr>
        </p:nvSpPr>
        <p:spPr>
          <a:xfrm>
            <a:off x="435897" y="928222"/>
            <a:ext cx="8175600" cy="35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GB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/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GB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0"/>
          <p:cNvSpPr txBox="1"/>
          <p:nvPr>
            <p:ph idx="1" type="body"/>
          </p:nvPr>
        </p:nvSpPr>
        <p:spPr>
          <a:xfrm>
            <a:off x="331253" y="815533"/>
            <a:ext cx="8710200" cy="41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524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435894" y="496929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GB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b="1"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GB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b="1"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  <a:endParaRPr/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  <a:endParaRPr/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  <a:endParaRPr/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b="1" i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  <a:endParaRPr/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  <a:endParaRPr/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GB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3"/>
          <p:cNvSpPr txBox="1"/>
          <p:nvPr>
            <p:ph idx="1" type="body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rPr b="1" lang="en-GB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85714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877" y="1606893"/>
            <a:ext cx="5886129" cy="330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GB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>
            <p:ph idx="1" type="body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  <a:endParaRPr/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idx="1" type="body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  <a:endParaRPr/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401753" y="633494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2729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GB" sz="33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sz="33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