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60" d="100"/>
          <a:sy n="160" d="100"/>
        </p:scale>
        <p:origin x="-1908" y="-2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2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1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7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4761-AF16-4C77-8EBD-3B986DD6196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21A5-988A-4048-8411-07D393E7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0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72" y="2229240"/>
            <a:ext cx="3315455" cy="3544107"/>
          </a:xfrm>
        </p:spPr>
      </p:pic>
      <p:cxnSp>
        <p:nvCxnSpPr>
          <p:cNvPr id="7" name="Straight Arrow Connector 6"/>
          <p:cNvCxnSpPr>
            <a:stCxn id="5" idx="5"/>
          </p:cNvCxnSpPr>
          <p:nvPr/>
        </p:nvCxnSpPr>
        <p:spPr>
          <a:xfrm>
            <a:off x="4738166" y="5108707"/>
            <a:ext cx="437457" cy="4852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4"/>
          </p:cNvCxnSpPr>
          <p:nvPr/>
        </p:nvCxnSpPr>
        <p:spPr>
          <a:xfrm flipV="1">
            <a:off x="4706471" y="4398682"/>
            <a:ext cx="0" cy="7231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139676" y="503218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676" y="5032188"/>
                <a:ext cx="32342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751294" y="4584568"/>
                <a:ext cx="2987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94" y="4584568"/>
                <a:ext cx="29873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661647" y="5032188"/>
            <a:ext cx="89647" cy="8964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6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</dc:creator>
  <cp:lastModifiedBy>dee</cp:lastModifiedBy>
  <cp:revision>3</cp:revision>
  <dcterms:created xsi:type="dcterms:W3CDTF">2015-08-30T05:23:50Z</dcterms:created>
  <dcterms:modified xsi:type="dcterms:W3CDTF">2015-08-30T06:02:48Z</dcterms:modified>
</cp:coreProperties>
</file>