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4"/>
  </p:normalViewPr>
  <p:slideViewPr>
    <p:cSldViewPr snapToGrid="0" snapToObjects="1">
      <p:cViewPr varScale="1">
        <p:scale>
          <a:sx n="76" d="100"/>
          <a:sy n="76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5">
        <a:alpha val="0"/>
      </a:schemeClr>
    </dgm:fillClrLst>
    <dgm:linClrLst meth="repeat">
      <a:schemeClr val="accent5">
        <a:alpha val="0"/>
      </a:schemeClr>
    </dgm:linClrLst>
    <dgm:effectClrLst/>
    <dgm:txLinClrLst/>
    <dgm:txFillClrLst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E531DA-6CED-4235-B1C7-8F0987658BF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F889FDE-9272-4D9D-8F2E-825899EF41DA}">
      <dgm:prSet/>
      <dgm:spPr/>
      <dgm:t>
        <a:bodyPr/>
        <a:lstStyle/>
        <a:p>
          <a:r>
            <a:rPr lang="en-US"/>
            <a:t>Life quality improvement</a:t>
          </a:r>
        </a:p>
      </dgm:t>
    </dgm:pt>
    <dgm:pt modelId="{7C9E351B-AD9C-4DB0-BD62-8BCCE84306A9}" type="parTrans" cxnId="{8F5D0743-71E3-4DCF-9A2F-9C172B71A4F8}">
      <dgm:prSet/>
      <dgm:spPr/>
      <dgm:t>
        <a:bodyPr/>
        <a:lstStyle/>
        <a:p>
          <a:endParaRPr lang="en-US"/>
        </a:p>
      </dgm:t>
    </dgm:pt>
    <dgm:pt modelId="{D90556FD-D60F-415E-986F-4B780ADDDF21}" type="sibTrans" cxnId="{8F5D0743-71E3-4DCF-9A2F-9C172B71A4F8}">
      <dgm:prSet/>
      <dgm:spPr/>
      <dgm:t>
        <a:bodyPr/>
        <a:lstStyle/>
        <a:p>
          <a:endParaRPr lang="en-US"/>
        </a:p>
      </dgm:t>
    </dgm:pt>
    <dgm:pt modelId="{B928CDEB-F9F9-4794-9F6F-927F206B53AB}">
      <dgm:prSet/>
      <dgm:spPr/>
      <dgm:t>
        <a:bodyPr/>
        <a:lstStyle/>
        <a:p>
          <a:r>
            <a:rPr lang="en-US"/>
            <a:t>Energy conservation</a:t>
          </a:r>
        </a:p>
      </dgm:t>
    </dgm:pt>
    <dgm:pt modelId="{AFB71703-3360-43E4-AA26-70C450384D82}" type="parTrans" cxnId="{256C61AE-F2A1-4E1A-B685-105141E20E2A}">
      <dgm:prSet/>
      <dgm:spPr/>
      <dgm:t>
        <a:bodyPr/>
        <a:lstStyle/>
        <a:p>
          <a:endParaRPr lang="en-US"/>
        </a:p>
      </dgm:t>
    </dgm:pt>
    <dgm:pt modelId="{57917D2C-D5D5-4355-9B96-34E945FFEE3A}" type="sibTrans" cxnId="{256C61AE-F2A1-4E1A-B685-105141E20E2A}">
      <dgm:prSet/>
      <dgm:spPr/>
      <dgm:t>
        <a:bodyPr/>
        <a:lstStyle/>
        <a:p>
          <a:endParaRPr lang="en-US"/>
        </a:p>
      </dgm:t>
    </dgm:pt>
    <dgm:pt modelId="{1334208F-6FB9-4826-98E4-1956B50DCCE9}" type="pres">
      <dgm:prSet presAssocID="{85E531DA-6CED-4235-B1C7-8F0987658BF7}" presName="root" presStyleCnt="0">
        <dgm:presLayoutVars>
          <dgm:dir/>
          <dgm:resizeHandles val="exact"/>
        </dgm:presLayoutVars>
      </dgm:prSet>
      <dgm:spPr/>
    </dgm:pt>
    <dgm:pt modelId="{5B5D7EBC-5FA3-46AD-8F62-760B5B682E44}" type="pres">
      <dgm:prSet presAssocID="{DF889FDE-9272-4D9D-8F2E-825899EF41DA}" presName="compNode" presStyleCnt="0"/>
      <dgm:spPr/>
    </dgm:pt>
    <dgm:pt modelId="{06F9C6F5-8644-44FD-8D4C-FCB6B45A7DAC}" type="pres">
      <dgm:prSet presAssocID="{DF889FDE-9272-4D9D-8F2E-825899EF41DA}" presName="bgRect" presStyleLbl="bgShp" presStyleIdx="0" presStyleCnt="2"/>
      <dgm:spPr/>
    </dgm:pt>
    <dgm:pt modelId="{6D3671FE-099F-4FFB-BE99-2CFD56352B64}" type="pres">
      <dgm:prSet presAssocID="{DF889FDE-9272-4D9D-8F2E-825899EF41D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8E625D4-79AA-4A50-B1BD-1383448C3E50}" type="pres">
      <dgm:prSet presAssocID="{DF889FDE-9272-4D9D-8F2E-825899EF41DA}" presName="spaceRect" presStyleCnt="0"/>
      <dgm:spPr/>
    </dgm:pt>
    <dgm:pt modelId="{8674C54F-FF2F-4717-930C-EDE61A447C4E}" type="pres">
      <dgm:prSet presAssocID="{DF889FDE-9272-4D9D-8F2E-825899EF41DA}" presName="parTx" presStyleLbl="revTx" presStyleIdx="0" presStyleCnt="2">
        <dgm:presLayoutVars>
          <dgm:chMax val="0"/>
          <dgm:chPref val="0"/>
        </dgm:presLayoutVars>
      </dgm:prSet>
      <dgm:spPr/>
    </dgm:pt>
    <dgm:pt modelId="{B6F13CCD-5E41-4521-B4E9-39FA349292C0}" type="pres">
      <dgm:prSet presAssocID="{D90556FD-D60F-415E-986F-4B780ADDDF21}" presName="sibTrans" presStyleCnt="0"/>
      <dgm:spPr/>
    </dgm:pt>
    <dgm:pt modelId="{0D4735F1-15E8-43F2-AFB2-B99E6DF4A5BF}" type="pres">
      <dgm:prSet presAssocID="{B928CDEB-F9F9-4794-9F6F-927F206B53AB}" presName="compNode" presStyleCnt="0"/>
      <dgm:spPr/>
    </dgm:pt>
    <dgm:pt modelId="{698E200B-A1A0-472E-A3C1-0879547AD8C7}" type="pres">
      <dgm:prSet presAssocID="{B928CDEB-F9F9-4794-9F6F-927F206B53AB}" presName="bgRect" presStyleLbl="bgShp" presStyleIdx="1" presStyleCnt="2"/>
      <dgm:spPr/>
    </dgm:pt>
    <dgm:pt modelId="{D220D54F-DA4C-41E7-8CD2-F98EDF7C0DD0}" type="pres">
      <dgm:prSet presAssocID="{B928CDEB-F9F9-4794-9F6F-927F206B53A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786D2809-E876-431C-9BB0-5AB5C01A5550}" type="pres">
      <dgm:prSet presAssocID="{B928CDEB-F9F9-4794-9F6F-927F206B53AB}" presName="spaceRect" presStyleCnt="0"/>
      <dgm:spPr/>
    </dgm:pt>
    <dgm:pt modelId="{DE83D308-9953-43B2-88E6-8481E732FD62}" type="pres">
      <dgm:prSet presAssocID="{B928CDEB-F9F9-4794-9F6F-927F206B53A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D890E2A-E60B-45A2-B556-89EF592076C0}" type="presOf" srcId="{DF889FDE-9272-4D9D-8F2E-825899EF41DA}" destId="{8674C54F-FF2F-4717-930C-EDE61A447C4E}" srcOrd="0" destOrd="0" presId="urn:microsoft.com/office/officeart/2018/2/layout/IconVerticalSolidList"/>
    <dgm:cxn modelId="{8F5D0743-71E3-4DCF-9A2F-9C172B71A4F8}" srcId="{85E531DA-6CED-4235-B1C7-8F0987658BF7}" destId="{DF889FDE-9272-4D9D-8F2E-825899EF41DA}" srcOrd="0" destOrd="0" parTransId="{7C9E351B-AD9C-4DB0-BD62-8BCCE84306A9}" sibTransId="{D90556FD-D60F-415E-986F-4B780ADDDF21}"/>
    <dgm:cxn modelId="{95ED137A-DBE5-4A54-970B-ABC2C3094315}" type="presOf" srcId="{B928CDEB-F9F9-4794-9F6F-927F206B53AB}" destId="{DE83D308-9953-43B2-88E6-8481E732FD62}" srcOrd="0" destOrd="0" presId="urn:microsoft.com/office/officeart/2018/2/layout/IconVerticalSolidList"/>
    <dgm:cxn modelId="{E787C57D-9DED-4E51-8A1C-6915FFD936E4}" type="presOf" srcId="{85E531DA-6CED-4235-B1C7-8F0987658BF7}" destId="{1334208F-6FB9-4826-98E4-1956B50DCCE9}" srcOrd="0" destOrd="0" presId="urn:microsoft.com/office/officeart/2018/2/layout/IconVerticalSolidList"/>
    <dgm:cxn modelId="{256C61AE-F2A1-4E1A-B685-105141E20E2A}" srcId="{85E531DA-6CED-4235-B1C7-8F0987658BF7}" destId="{B928CDEB-F9F9-4794-9F6F-927F206B53AB}" srcOrd="1" destOrd="0" parTransId="{AFB71703-3360-43E4-AA26-70C450384D82}" sibTransId="{57917D2C-D5D5-4355-9B96-34E945FFEE3A}"/>
    <dgm:cxn modelId="{1AD17B87-3F1A-4611-A7E1-1D6A74CD94A5}" type="presParOf" srcId="{1334208F-6FB9-4826-98E4-1956B50DCCE9}" destId="{5B5D7EBC-5FA3-46AD-8F62-760B5B682E44}" srcOrd="0" destOrd="0" presId="urn:microsoft.com/office/officeart/2018/2/layout/IconVerticalSolidList"/>
    <dgm:cxn modelId="{98BF43C8-4C41-4C4B-B154-6EB1DBDDBAE4}" type="presParOf" srcId="{5B5D7EBC-5FA3-46AD-8F62-760B5B682E44}" destId="{06F9C6F5-8644-44FD-8D4C-FCB6B45A7DAC}" srcOrd="0" destOrd="0" presId="urn:microsoft.com/office/officeart/2018/2/layout/IconVerticalSolidList"/>
    <dgm:cxn modelId="{E6211FAA-5C4B-4BB5-8A16-B2961EA25413}" type="presParOf" srcId="{5B5D7EBC-5FA3-46AD-8F62-760B5B682E44}" destId="{6D3671FE-099F-4FFB-BE99-2CFD56352B64}" srcOrd="1" destOrd="0" presId="urn:microsoft.com/office/officeart/2018/2/layout/IconVerticalSolidList"/>
    <dgm:cxn modelId="{6B78E600-56F7-4A60-B9FE-AACEA55E8FF1}" type="presParOf" srcId="{5B5D7EBC-5FA3-46AD-8F62-760B5B682E44}" destId="{98E625D4-79AA-4A50-B1BD-1383448C3E50}" srcOrd="2" destOrd="0" presId="urn:microsoft.com/office/officeart/2018/2/layout/IconVerticalSolidList"/>
    <dgm:cxn modelId="{C94A4977-7C87-4735-9A80-F369EAF55F4A}" type="presParOf" srcId="{5B5D7EBC-5FA3-46AD-8F62-760B5B682E44}" destId="{8674C54F-FF2F-4717-930C-EDE61A447C4E}" srcOrd="3" destOrd="0" presId="urn:microsoft.com/office/officeart/2018/2/layout/IconVerticalSolidList"/>
    <dgm:cxn modelId="{DC787C32-A850-49AC-A2A4-AC95D737F41A}" type="presParOf" srcId="{1334208F-6FB9-4826-98E4-1956B50DCCE9}" destId="{B6F13CCD-5E41-4521-B4E9-39FA349292C0}" srcOrd="1" destOrd="0" presId="urn:microsoft.com/office/officeart/2018/2/layout/IconVerticalSolidList"/>
    <dgm:cxn modelId="{EFD923DC-92B0-434E-872F-412CB63F5B86}" type="presParOf" srcId="{1334208F-6FB9-4826-98E4-1956B50DCCE9}" destId="{0D4735F1-15E8-43F2-AFB2-B99E6DF4A5BF}" srcOrd="2" destOrd="0" presId="urn:microsoft.com/office/officeart/2018/2/layout/IconVerticalSolidList"/>
    <dgm:cxn modelId="{08F57185-95E4-47FE-A240-5F393D6D1949}" type="presParOf" srcId="{0D4735F1-15E8-43F2-AFB2-B99E6DF4A5BF}" destId="{698E200B-A1A0-472E-A3C1-0879547AD8C7}" srcOrd="0" destOrd="0" presId="urn:microsoft.com/office/officeart/2018/2/layout/IconVerticalSolidList"/>
    <dgm:cxn modelId="{9E1DF9EE-D214-405F-9F96-2E786B7F0ECF}" type="presParOf" srcId="{0D4735F1-15E8-43F2-AFB2-B99E6DF4A5BF}" destId="{D220D54F-DA4C-41E7-8CD2-F98EDF7C0DD0}" srcOrd="1" destOrd="0" presId="urn:microsoft.com/office/officeart/2018/2/layout/IconVerticalSolidList"/>
    <dgm:cxn modelId="{8BFD9883-04CD-4310-A508-D491A0352C48}" type="presParOf" srcId="{0D4735F1-15E8-43F2-AFB2-B99E6DF4A5BF}" destId="{786D2809-E876-431C-9BB0-5AB5C01A5550}" srcOrd="2" destOrd="0" presId="urn:microsoft.com/office/officeart/2018/2/layout/IconVerticalSolidList"/>
    <dgm:cxn modelId="{211FB890-4E88-4E95-B324-A9E757C5A13B}" type="presParOf" srcId="{0D4735F1-15E8-43F2-AFB2-B99E6DF4A5BF}" destId="{DE83D308-9953-43B2-88E6-8481E732FD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31A6B8-079F-46AF-8006-8EF924D63701}" type="doc">
      <dgm:prSet loTypeId="urn:microsoft.com/office/officeart/2005/8/layout/cycle6" loCatId="cycle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B9B0AF8-DAFC-4E36-934C-7BF4106810BE}">
      <dgm:prSet/>
      <dgm:spPr/>
      <dgm:t>
        <a:bodyPr/>
        <a:lstStyle/>
        <a:p>
          <a:r>
            <a:rPr lang="en-US"/>
            <a:t>Easier access</a:t>
          </a:r>
        </a:p>
      </dgm:t>
    </dgm:pt>
    <dgm:pt modelId="{AC98F384-D281-4660-9437-28A001DB92F5}" type="parTrans" cxnId="{3AC2E1A2-CD87-492F-9A77-530784724D88}">
      <dgm:prSet/>
      <dgm:spPr/>
      <dgm:t>
        <a:bodyPr/>
        <a:lstStyle/>
        <a:p>
          <a:endParaRPr lang="en-US"/>
        </a:p>
      </dgm:t>
    </dgm:pt>
    <dgm:pt modelId="{3112FF4B-3F4A-4101-B908-A566DDDEC945}" type="sibTrans" cxnId="{3AC2E1A2-CD87-492F-9A77-530784724D88}">
      <dgm:prSet/>
      <dgm:spPr/>
      <dgm:t>
        <a:bodyPr/>
        <a:lstStyle/>
        <a:p>
          <a:endParaRPr lang="en-US"/>
        </a:p>
      </dgm:t>
    </dgm:pt>
    <dgm:pt modelId="{7CA1C15A-15F2-40CA-BB87-2B3B31BB36FF}">
      <dgm:prSet/>
      <dgm:spPr/>
      <dgm:t>
        <a:bodyPr/>
        <a:lstStyle/>
        <a:p>
          <a:r>
            <a:rPr lang="en-US"/>
            <a:t>Diseases Awerness </a:t>
          </a:r>
        </a:p>
      </dgm:t>
    </dgm:pt>
    <dgm:pt modelId="{112D2E63-7BD6-486E-A964-DF883BDB9FE2}" type="parTrans" cxnId="{91D1ABAF-22E8-462B-B875-9518D5D92CB0}">
      <dgm:prSet/>
      <dgm:spPr/>
      <dgm:t>
        <a:bodyPr/>
        <a:lstStyle/>
        <a:p>
          <a:endParaRPr lang="en-US"/>
        </a:p>
      </dgm:t>
    </dgm:pt>
    <dgm:pt modelId="{EBCBFDCA-C9B1-4443-AD42-F8539E1E5498}" type="sibTrans" cxnId="{91D1ABAF-22E8-462B-B875-9518D5D92CB0}">
      <dgm:prSet/>
      <dgm:spPr/>
      <dgm:t>
        <a:bodyPr/>
        <a:lstStyle/>
        <a:p>
          <a:endParaRPr lang="en-US"/>
        </a:p>
      </dgm:t>
    </dgm:pt>
    <dgm:pt modelId="{BE522210-F385-FD49-8689-7795F36B203A}" type="pres">
      <dgm:prSet presAssocID="{4631A6B8-079F-46AF-8006-8EF924D63701}" presName="cycle" presStyleCnt="0">
        <dgm:presLayoutVars>
          <dgm:dir/>
          <dgm:resizeHandles val="exact"/>
        </dgm:presLayoutVars>
      </dgm:prSet>
      <dgm:spPr/>
    </dgm:pt>
    <dgm:pt modelId="{F8264BF8-5926-B24B-975B-55F0584FF21B}" type="pres">
      <dgm:prSet presAssocID="{1B9B0AF8-DAFC-4E36-934C-7BF4106810BE}" presName="node" presStyleLbl="node1" presStyleIdx="0" presStyleCnt="2">
        <dgm:presLayoutVars>
          <dgm:bulletEnabled val="1"/>
        </dgm:presLayoutVars>
      </dgm:prSet>
      <dgm:spPr/>
    </dgm:pt>
    <dgm:pt modelId="{C34D2F2E-EA60-994B-BFE7-1ACDDBD8F580}" type="pres">
      <dgm:prSet presAssocID="{1B9B0AF8-DAFC-4E36-934C-7BF4106810BE}" presName="spNode" presStyleCnt="0"/>
      <dgm:spPr/>
    </dgm:pt>
    <dgm:pt modelId="{C2CE1EB7-6BD9-8E47-B1AA-27463AE4BB7C}" type="pres">
      <dgm:prSet presAssocID="{3112FF4B-3F4A-4101-B908-A566DDDEC945}" presName="sibTrans" presStyleLbl="sibTrans1D1" presStyleIdx="0" presStyleCnt="2"/>
      <dgm:spPr/>
    </dgm:pt>
    <dgm:pt modelId="{7E3C66F7-9C94-CE41-B83B-9D93D1BB5716}" type="pres">
      <dgm:prSet presAssocID="{7CA1C15A-15F2-40CA-BB87-2B3B31BB36FF}" presName="node" presStyleLbl="node1" presStyleIdx="1" presStyleCnt="2">
        <dgm:presLayoutVars>
          <dgm:bulletEnabled val="1"/>
        </dgm:presLayoutVars>
      </dgm:prSet>
      <dgm:spPr/>
    </dgm:pt>
    <dgm:pt modelId="{358440E7-57BD-9147-913F-3341E9C57FE9}" type="pres">
      <dgm:prSet presAssocID="{7CA1C15A-15F2-40CA-BB87-2B3B31BB36FF}" presName="spNode" presStyleCnt="0"/>
      <dgm:spPr/>
    </dgm:pt>
    <dgm:pt modelId="{029E9AD9-14B8-8D4A-8DAA-6F775BC9B66A}" type="pres">
      <dgm:prSet presAssocID="{EBCBFDCA-C9B1-4443-AD42-F8539E1E5498}" presName="sibTrans" presStyleLbl="sibTrans1D1" presStyleIdx="1" presStyleCnt="2"/>
      <dgm:spPr/>
    </dgm:pt>
  </dgm:ptLst>
  <dgm:cxnLst>
    <dgm:cxn modelId="{FB58AA29-A556-D945-B5FA-7D6038788A83}" type="presOf" srcId="{4631A6B8-079F-46AF-8006-8EF924D63701}" destId="{BE522210-F385-FD49-8689-7795F36B203A}" srcOrd="0" destOrd="0" presId="urn:microsoft.com/office/officeart/2005/8/layout/cycle6"/>
    <dgm:cxn modelId="{87A0926E-B305-7640-940F-D39E36C27CC1}" type="presOf" srcId="{1B9B0AF8-DAFC-4E36-934C-7BF4106810BE}" destId="{F8264BF8-5926-B24B-975B-55F0584FF21B}" srcOrd="0" destOrd="0" presId="urn:microsoft.com/office/officeart/2005/8/layout/cycle6"/>
    <dgm:cxn modelId="{3AC2E1A2-CD87-492F-9A77-530784724D88}" srcId="{4631A6B8-079F-46AF-8006-8EF924D63701}" destId="{1B9B0AF8-DAFC-4E36-934C-7BF4106810BE}" srcOrd="0" destOrd="0" parTransId="{AC98F384-D281-4660-9437-28A001DB92F5}" sibTransId="{3112FF4B-3F4A-4101-B908-A566DDDEC945}"/>
    <dgm:cxn modelId="{51D33CAA-DD66-3F4F-B4E8-4B4377B9D320}" type="presOf" srcId="{EBCBFDCA-C9B1-4443-AD42-F8539E1E5498}" destId="{029E9AD9-14B8-8D4A-8DAA-6F775BC9B66A}" srcOrd="0" destOrd="0" presId="urn:microsoft.com/office/officeart/2005/8/layout/cycle6"/>
    <dgm:cxn modelId="{91D1ABAF-22E8-462B-B875-9518D5D92CB0}" srcId="{4631A6B8-079F-46AF-8006-8EF924D63701}" destId="{7CA1C15A-15F2-40CA-BB87-2B3B31BB36FF}" srcOrd="1" destOrd="0" parTransId="{112D2E63-7BD6-486E-A964-DF883BDB9FE2}" sibTransId="{EBCBFDCA-C9B1-4443-AD42-F8539E1E5498}"/>
    <dgm:cxn modelId="{B64131CF-7D89-E349-AAB2-D97D65C7357A}" type="presOf" srcId="{3112FF4B-3F4A-4101-B908-A566DDDEC945}" destId="{C2CE1EB7-6BD9-8E47-B1AA-27463AE4BB7C}" srcOrd="0" destOrd="0" presId="urn:microsoft.com/office/officeart/2005/8/layout/cycle6"/>
    <dgm:cxn modelId="{BE09D5D7-56D2-E348-94E5-45ED0BB66EA3}" type="presOf" srcId="{7CA1C15A-15F2-40CA-BB87-2B3B31BB36FF}" destId="{7E3C66F7-9C94-CE41-B83B-9D93D1BB5716}" srcOrd="0" destOrd="0" presId="urn:microsoft.com/office/officeart/2005/8/layout/cycle6"/>
    <dgm:cxn modelId="{DE60604D-B4D2-CC4B-85EE-1FA54CFA8834}" type="presParOf" srcId="{BE522210-F385-FD49-8689-7795F36B203A}" destId="{F8264BF8-5926-B24B-975B-55F0584FF21B}" srcOrd="0" destOrd="0" presId="urn:microsoft.com/office/officeart/2005/8/layout/cycle6"/>
    <dgm:cxn modelId="{4E6E4758-3218-D84E-B7AA-95677C7B09AE}" type="presParOf" srcId="{BE522210-F385-FD49-8689-7795F36B203A}" destId="{C34D2F2E-EA60-994B-BFE7-1ACDDBD8F580}" srcOrd="1" destOrd="0" presId="urn:microsoft.com/office/officeart/2005/8/layout/cycle6"/>
    <dgm:cxn modelId="{E7F8332D-5951-FE49-9341-0A51CA2CE34E}" type="presParOf" srcId="{BE522210-F385-FD49-8689-7795F36B203A}" destId="{C2CE1EB7-6BD9-8E47-B1AA-27463AE4BB7C}" srcOrd="2" destOrd="0" presId="urn:microsoft.com/office/officeart/2005/8/layout/cycle6"/>
    <dgm:cxn modelId="{5A6F7EDB-5634-B34F-947D-56DD5927A765}" type="presParOf" srcId="{BE522210-F385-FD49-8689-7795F36B203A}" destId="{7E3C66F7-9C94-CE41-B83B-9D93D1BB5716}" srcOrd="3" destOrd="0" presId="urn:microsoft.com/office/officeart/2005/8/layout/cycle6"/>
    <dgm:cxn modelId="{E1359262-E303-9244-B24F-98E58049CDD3}" type="presParOf" srcId="{BE522210-F385-FD49-8689-7795F36B203A}" destId="{358440E7-57BD-9147-913F-3341E9C57FE9}" srcOrd="4" destOrd="0" presId="urn:microsoft.com/office/officeart/2005/8/layout/cycle6"/>
    <dgm:cxn modelId="{EEC82F46-D01B-AE45-B19E-EC5CBC0A2E73}" type="presParOf" srcId="{BE522210-F385-FD49-8689-7795F36B203A}" destId="{029E9AD9-14B8-8D4A-8DAA-6F775BC9B66A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E3485A-91DD-43E6-B5DB-1446AD7B717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0793878-41B2-4999-9A0A-917277036E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synchronization</a:t>
          </a:r>
        </a:p>
      </dgm:t>
    </dgm:pt>
    <dgm:pt modelId="{7E048966-2AE0-4C4D-A4CB-23FEA2235C51}" type="parTrans" cxnId="{FB2ACD73-E30D-4825-BD7E-04826F54FF58}">
      <dgm:prSet/>
      <dgm:spPr/>
      <dgm:t>
        <a:bodyPr/>
        <a:lstStyle/>
        <a:p>
          <a:endParaRPr lang="en-US"/>
        </a:p>
      </dgm:t>
    </dgm:pt>
    <dgm:pt modelId="{91BBD2C8-005C-4F97-BC47-844CF1575559}" type="sibTrans" cxnId="{FB2ACD73-E30D-4825-BD7E-04826F54FF58}">
      <dgm:prSet/>
      <dgm:spPr/>
      <dgm:t>
        <a:bodyPr/>
        <a:lstStyle/>
        <a:p>
          <a:endParaRPr lang="en-US"/>
        </a:p>
      </dgm:t>
    </dgm:pt>
    <dgm:pt modelId="{25AD81F5-24DE-4609-BE8A-C4308E090A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Reliability   </a:t>
          </a:r>
        </a:p>
      </dgm:t>
    </dgm:pt>
    <dgm:pt modelId="{CE35C5F6-4F23-46CB-8C33-458608119CE6}" type="parTrans" cxnId="{4C7C1127-CCDA-4877-AF0D-CA43941EDC6B}">
      <dgm:prSet/>
      <dgm:spPr/>
      <dgm:t>
        <a:bodyPr/>
        <a:lstStyle/>
        <a:p>
          <a:endParaRPr lang="en-US"/>
        </a:p>
      </dgm:t>
    </dgm:pt>
    <dgm:pt modelId="{3FB8421D-09C1-45CA-AAF1-622441A34CA3}" type="sibTrans" cxnId="{4C7C1127-CCDA-4877-AF0D-CA43941EDC6B}">
      <dgm:prSet/>
      <dgm:spPr/>
      <dgm:t>
        <a:bodyPr/>
        <a:lstStyle/>
        <a:p>
          <a:endParaRPr lang="en-US"/>
        </a:p>
      </dgm:t>
    </dgm:pt>
    <dgm:pt modelId="{23B3537F-8254-4CE2-A77E-D3F04A63F6C6}" type="pres">
      <dgm:prSet presAssocID="{22E3485A-91DD-43E6-B5DB-1446AD7B7179}" presName="root" presStyleCnt="0">
        <dgm:presLayoutVars>
          <dgm:dir/>
          <dgm:resizeHandles val="exact"/>
        </dgm:presLayoutVars>
      </dgm:prSet>
      <dgm:spPr/>
    </dgm:pt>
    <dgm:pt modelId="{4521A5C0-319B-4945-A72D-9E7A68F81AA0}" type="pres">
      <dgm:prSet presAssocID="{F0793878-41B2-4999-9A0A-917277036E3C}" presName="compNode" presStyleCnt="0"/>
      <dgm:spPr/>
    </dgm:pt>
    <dgm:pt modelId="{783B1270-D05A-4B59-87A3-B1D24DBEFD3A}" type="pres">
      <dgm:prSet presAssocID="{F0793878-41B2-4999-9A0A-917277036E3C}" presName="bgRect" presStyleLbl="bgShp" presStyleIdx="0" presStyleCnt="2"/>
      <dgm:spPr/>
    </dgm:pt>
    <dgm:pt modelId="{EF967280-AC47-472C-AAED-44599A053752}" type="pres">
      <dgm:prSet presAssocID="{F0793878-41B2-4999-9A0A-917277036E3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5CCDC92-53B7-4709-BCB9-2F969CBE61A4}" type="pres">
      <dgm:prSet presAssocID="{F0793878-41B2-4999-9A0A-917277036E3C}" presName="spaceRect" presStyleCnt="0"/>
      <dgm:spPr/>
    </dgm:pt>
    <dgm:pt modelId="{0819020E-2BEB-4ED9-8007-0588C9991DDF}" type="pres">
      <dgm:prSet presAssocID="{F0793878-41B2-4999-9A0A-917277036E3C}" presName="parTx" presStyleLbl="revTx" presStyleIdx="0" presStyleCnt="2">
        <dgm:presLayoutVars>
          <dgm:chMax val="0"/>
          <dgm:chPref val="0"/>
        </dgm:presLayoutVars>
      </dgm:prSet>
      <dgm:spPr/>
    </dgm:pt>
    <dgm:pt modelId="{956DDBCB-4538-42F1-A2AD-FCF6DAB6B710}" type="pres">
      <dgm:prSet presAssocID="{91BBD2C8-005C-4F97-BC47-844CF1575559}" presName="sibTrans" presStyleCnt="0"/>
      <dgm:spPr/>
    </dgm:pt>
    <dgm:pt modelId="{465436F3-E899-4329-AE62-88B9DC6BE971}" type="pres">
      <dgm:prSet presAssocID="{25AD81F5-24DE-4609-BE8A-C4308E090A74}" presName="compNode" presStyleCnt="0"/>
      <dgm:spPr/>
    </dgm:pt>
    <dgm:pt modelId="{9E9DDCCB-8922-41C4-813E-6315DA19E5CC}" type="pres">
      <dgm:prSet presAssocID="{25AD81F5-24DE-4609-BE8A-C4308E090A74}" presName="bgRect" presStyleLbl="bgShp" presStyleIdx="1" presStyleCnt="2"/>
      <dgm:spPr/>
    </dgm:pt>
    <dgm:pt modelId="{28634664-A822-4C3B-90F6-58426B2ABAEF}" type="pres">
      <dgm:prSet presAssocID="{25AD81F5-24DE-4609-BE8A-C4308E090A7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AE757C7-EDF1-4E02-9597-39861763081C}" type="pres">
      <dgm:prSet presAssocID="{25AD81F5-24DE-4609-BE8A-C4308E090A74}" presName="spaceRect" presStyleCnt="0"/>
      <dgm:spPr/>
    </dgm:pt>
    <dgm:pt modelId="{ACDBAFC7-8EA2-4033-BBD6-5583F260B342}" type="pres">
      <dgm:prSet presAssocID="{25AD81F5-24DE-4609-BE8A-C4308E090A7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D383F00-D38A-42CE-B82B-5BDDA851B308}" type="presOf" srcId="{22E3485A-91DD-43E6-B5DB-1446AD7B7179}" destId="{23B3537F-8254-4CE2-A77E-D3F04A63F6C6}" srcOrd="0" destOrd="0" presId="urn:microsoft.com/office/officeart/2018/2/layout/IconVerticalSolidList"/>
    <dgm:cxn modelId="{4C7C1127-CCDA-4877-AF0D-CA43941EDC6B}" srcId="{22E3485A-91DD-43E6-B5DB-1446AD7B7179}" destId="{25AD81F5-24DE-4609-BE8A-C4308E090A74}" srcOrd="1" destOrd="0" parTransId="{CE35C5F6-4F23-46CB-8C33-458608119CE6}" sibTransId="{3FB8421D-09C1-45CA-AAF1-622441A34CA3}"/>
    <dgm:cxn modelId="{FB2ACD73-E30D-4825-BD7E-04826F54FF58}" srcId="{22E3485A-91DD-43E6-B5DB-1446AD7B7179}" destId="{F0793878-41B2-4999-9A0A-917277036E3C}" srcOrd="0" destOrd="0" parTransId="{7E048966-2AE0-4C4D-A4CB-23FEA2235C51}" sibTransId="{91BBD2C8-005C-4F97-BC47-844CF1575559}"/>
    <dgm:cxn modelId="{A551EC9B-2C64-4BE1-8882-416DC626F79E}" type="presOf" srcId="{25AD81F5-24DE-4609-BE8A-C4308E090A74}" destId="{ACDBAFC7-8EA2-4033-BBD6-5583F260B342}" srcOrd="0" destOrd="0" presId="urn:microsoft.com/office/officeart/2018/2/layout/IconVerticalSolidList"/>
    <dgm:cxn modelId="{8694DAF7-1209-4EE5-A43A-13AA05A4F8B2}" type="presOf" srcId="{F0793878-41B2-4999-9A0A-917277036E3C}" destId="{0819020E-2BEB-4ED9-8007-0588C9991DDF}" srcOrd="0" destOrd="0" presId="urn:microsoft.com/office/officeart/2018/2/layout/IconVerticalSolidList"/>
    <dgm:cxn modelId="{230933C9-1578-4F3E-8A0C-592B2A561C91}" type="presParOf" srcId="{23B3537F-8254-4CE2-A77E-D3F04A63F6C6}" destId="{4521A5C0-319B-4945-A72D-9E7A68F81AA0}" srcOrd="0" destOrd="0" presId="urn:microsoft.com/office/officeart/2018/2/layout/IconVerticalSolidList"/>
    <dgm:cxn modelId="{0305DC4B-6E61-4F8A-9242-3F82389E3F36}" type="presParOf" srcId="{4521A5C0-319B-4945-A72D-9E7A68F81AA0}" destId="{783B1270-D05A-4B59-87A3-B1D24DBEFD3A}" srcOrd="0" destOrd="0" presId="urn:microsoft.com/office/officeart/2018/2/layout/IconVerticalSolidList"/>
    <dgm:cxn modelId="{5C20992D-9B62-4DE0-9F51-CC2853435965}" type="presParOf" srcId="{4521A5C0-319B-4945-A72D-9E7A68F81AA0}" destId="{EF967280-AC47-472C-AAED-44599A053752}" srcOrd="1" destOrd="0" presId="urn:microsoft.com/office/officeart/2018/2/layout/IconVerticalSolidList"/>
    <dgm:cxn modelId="{3AF99348-9E65-40BE-9047-A0EE56948970}" type="presParOf" srcId="{4521A5C0-319B-4945-A72D-9E7A68F81AA0}" destId="{B5CCDC92-53B7-4709-BCB9-2F969CBE61A4}" srcOrd="2" destOrd="0" presId="urn:microsoft.com/office/officeart/2018/2/layout/IconVerticalSolidList"/>
    <dgm:cxn modelId="{D5A88270-EE2C-43E6-B758-B971ADE1CB45}" type="presParOf" srcId="{4521A5C0-319B-4945-A72D-9E7A68F81AA0}" destId="{0819020E-2BEB-4ED9-8007-0588C9991DDF}" srcOrd="3" destOrd="0" presId="urn:microsoft.com/office/officeart/2018/2/layout/IconVerticalSolidList"/>
    <dgm:cxn modelId="{963FFF38-97D1-49F5-A67D-12B89598DCA2}" type="presParOf" srcId="{23B3537F-8254-4CE2-A77E-D3F04A63F6C6}" destId="{956DDBCB-4538-42F1-A2AD-FCF6DAB6B710}" srcOrd="1" destOrd="0" presId="urn:microsoft.com/office/officeart/2018/2/layout/IconVerticalSolidList"/>
    <dgm:cxn modelId="{25922414-F07E-4D0E-A7D9-6F90C852C225}" type="presParOf" srcId="{23B3537F-8254-4CE2-A77E-D3F04A63F6C6}" destId="{465436F3-E899-4329-AE62-88B9DC6BE971}" srcOrd="2" destOrd="0" presId="urn:microsoft.com/office/officeart/2018/2/layout/IconVerticalSolidList"/>
    <dgm:cxn modelId="{DE06755E-4C43-4986-9032-EB61572EEFF4}" type="presParOf" srcId="{465436F3-E899-4329-AE62-88B9DC6BE971}" destId="{9E9DDCCB-8922-41C4-813E-6315DA19E5CC}" srcOrd="0" destOrd="0" presId="urn:microsoft.com/office/officeart/2018/2/layout/IconVerticalSolidList"/>
    <dgm:cxn modelId="{59B9EFA1-6221-400E-A2B2-280F200C481D}" type="presParOf" srcId="{465436F3-E899-4329-AE62-88B9DC6BE971}" destId="{28634664-A822-4C3B-90F6-58426B2ABAEF}" srcOrd="1" destOrd="0" presId="urn:microsoft.com/office/officeart/2018/2/layout/IconVerticalSolidList"/>
    <dgm:cxn modelId="{0818BD38-DFCD-4EC1-8C19-638358FBB224}" type="presParOf" srcId="{465436F3-E899-4329-AE62-88B9DC6BE971}" destId="{3AE757C7-EDF1-4E02-9597-39861763081C}" srcOrd="2" destOrd="0" presId="urn:microsoft.com/office/officeart/2018/2/layout/IconVerticalSolidList"/>
    <dgm:cxn modelId="{28240248-2C36-4F2E-8078-FE24FB87B341}" type="presParOf" srcId="{465436F3-E899-4329-AE62-88B9DC6BE971}" destId="{ACDBAFC7-8EA2-4033-BBD6-5583F260B34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D6E53C-1961-42BF-B5A3-4A3259EC482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1F87095C-E16F-4115-93AF-001564BA85DE}">
      <dgm:prSet/>
      <dgm:spPr/>
      <dgm:t>
        <a:bodyPr/>
        <a:lstStyle/>
        <a:p>
          <a:r>
            <a:rPr lang="en-US"/>
            <a:t>PVs </a:t>
          </a:r>
        </a:p>
      </dgm:t>
    </dgm:pt>
    <dgm:pt modelId="{F63F3450-D2EA-43E4-A15B-B8080A9DBF3E}" type="parTrans" cxnId="{D49006D7-C1B0-4750-8981-AABF5FA06692}">
      <dgm:prSet/>
      <dgm:spPr/>
      <dgm:t>
        <a:bodyPr/>
        <a:lstStyle/>
        <a:p>
          <a:endParaRPr lang="en-US"/>
        </a:p>
      </dgm:t>
    </dgm:pt>
    <dgm:pt modelId="{8BF6429C-DBC8-47F2-A07F-C96B564E306B}" type="sibTrans" cxnId="{D49006D7-C1B0-4750-8981-AABF5FA06692}">
      <dgm:prSet/>
      <dgm:spPr/>
      <dgm:t>
        <a:bodyPr/>
        <a:lstStyle/>
        <a:p>
          <a:endParaRPr lang="en-US"/>
        </a:p>
      </dgm:t>
    </dgm:pt>
    <dgm:pt modelId="{B93C2EBF-A5B5-418B-9DB0-FBFC42CA13FD}">
      <dgm:prSet/>
      <dgm:spPr/>
      <dgm:t>
        <a:bodyPr/>
        <a:lstStyle/>
        <a:p>
          <a:r>
            <a:rPr lang="en-US"/>
            <a:t>Factories</a:t>
          </a:r>
        </a:p>
      </dgm:t>
    </dgm:pt>
    <dgm:pt modelId="{0CEFE10D-B51F-4C68-8C2A-A31026FF4E48}" type="parTrans" cxnId="{31CA202C-0C3B-4D76-8BFD-638855EBE19B}">
      <dgm:prSet/>
      <dgm:spPr/>
      <dgm:t>
        <a:bodyPr/>
        <a:lstStyle/>
        <a:p>
          <a:endParaRPr lang="en-US"/>
        </a:p>
      </dgm:t>
    </dgm:pt>
    <dgm:pt modelId="{FEB479C9-3A97-40CB-A91A-F08146A01378}" type="sibTrans" cxnId="{31CA202C-0C3B-4D76-8BFD-638855EBE19B}">
      <dgm:prSet/>
      <dgm:spPr/>
      <dgm:t>
        <a:bodyPr/>
        <a:lstStyle/>
        <a:p>
          <a:endParaRPr lang="en-US"/>
        </a:p>
      </dgm:t>
    </dgm:pt>
    <dgm:pt modelId="{6D3489A1-F465-4128-BE21-1BAF783F0283}" type="pres">
      <dgm:prSet presAssocID="{2CD6E53C-1961-42BF-B5A3-4A3259EC482F}" presName="root" presStyleCnt="0">
        <dgm:presLayoutVars>
          <dgm:dir/>
          <dgm:resizeHandles val="exact"/>
        </dgm:presLayoutVars>
      </dgm:prSet>
      <dgm:spPr/>
    </dgm:pt>
    <dgm:pt modelId="{68503AFA-1C83-4A53-A6E2-8EF94E8EFBC9}" type="pres">
      <dgm:prSet presAssocID="{1F87095C-E16F-4115-93AF-001564BA85DE}" presName="compNode" presStyleCnt="0"/>
      <dgm:spPr/>
    </dgm:pt>
    <dgm:pt modelId="{81139939-A1DB-4EB1-A0E9-AC075709A176}" type="pres">
      <dgm:prSet presAssocID="{1F87095C-E16F-4115-93AF-001564BA85DE}" presName="bgRect" presStyleLbl="bgShp" presStyleIdx="0" presStyleCnt="2"/>
      <dgm:spPr/>
    </dgm:pt>
    <dgm:pt modelId="{A50BEDB7-94C7-4766-9FEE-C8B71BD64F32}" type="pres">
      <dgm:prSet presAssocID="{1F87095C-E16F-4115-93AF-001564BA85D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61CE43C-BF22-4F33-B725-921337507E0C}" type="pres">
      <dgm:prSet presAssocID="{1F87095C-E16F-4115-93AF-001564BA85DE}" presName="spaceRect" presStyleCnt="0"/>
      <dgm:spPr/>
    </dgm:pt>
    <dgm:pt modelId="{B864DF07-44F9-41B8-8CE3-CDB6E086C6F9}" type="pres">
      <dgm:prSet presAssocID="{1F87095C-E16F-4115-93AF-001564BA85DE}" presName="parTx" presStyleLbl="revTx" presStyleIdx="0" presStyleCnt="2">
        <dgm:presLayoutVars>
          <dgm:chMax val="0"/>
          <dgm:chPref val="0"/>
        </dgm:presLayoutVars>
      </dgm:prSet>
      <dgm:spPr/>
    </dgm:pt>
    <dgm:pt modelId="{7A8E9739-F967-4C1B-A115-F10B0916E8E7}" type="pres">
      <dgm:prSet presAssocID="{8BF6429C-DBC8-47F2-A07F-C96B564E306B}" presName="sibTrans" presStyleCnt="0"/>
      <dgm:spPr/>
    </dgm:pt>
    <dgm:pt modelId="{398CF95F-4154-4AF2-AF02-5ADF265B101F}" type="pres">
      <dgm:prSet presAssocID="{B93C2EBF-A5B5-418B-9DB0-FBFC42CA13FD}" presName="compNode" presStyleCnt="0"/>
      <dgm:spPr/>
    </dgm:pt>
    <dgm:pt modelId="{3D963E48-C8CA-4AA0-9201-4FA69B881743}" type="pres">
      <dgm:prSet presAssocID="{B93C2EBF-A5B5-418B-9DB0-FBFC42CA13FD}" presName="bgRect" presStyleLbl="bgShp" presStyleIdx="1" presStyleCnt="2"/>
      <dgm:spPr/>
    </dgm:pt>
    <dgm:pt modelId="{EF904B36-FA4B-45DA-803D-C7314F3A6DC1}" type="pres">
      <dgm:prSet presAssocID="{B93C2EBF-A5B5-418B-9DB0-FBFC42CA13F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7EF65480-BBC4-466E-A4B1-E64A5B87F687}" type="pres">
      <dgm:prSet presAssocID="{B93C2EBF-A5B5-418B-9DB0-FBFC42CA13FD}" presName="spaceRect" presStyleCnt="0"/>
      <dgm:spPr/>
    </dgm:pt>
    <dgm:pt modelId="{0C3AC305-319F-4E20-ADDB-C529A368AAA1}" type="pres">
      <dgm:prSet presAssocID="{B93C2EBF-A5B5-418B-9DB0-FBFC42CA13F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2701909-39A3-E549-A343-5AC189E339BC}" type="presOf" srcId="{1F87095C-E16F-4115-93AF-001564BA85DE}" destId="{B864DF07-44F9-41B8-8CE3-CDB6E086C6F9}" srcOrd="0" destOrd="0" presId="urn:microsoft.com/office/officeart/2018/2/layout/IconVerticalSolidList"/>
    <dgm:cxn modelId="{31CA202C-0C3B-4D76-8BFD-638855EBE19B}" srcId="{2CD6E53C-1961-42BF-B5A3-4A3259EC482F}" destId="{B93C2EBF-A5B5-418B-9DB0-FBFC42CA13FD}" srcOrd="1" destOrd="0" parTransId="{0CEFE10D-B51F-4C68-8C2A-A31026FF4E48}" sibTransId="{FEB479C9-3A97-40CB-A91A-F08146A01378}"/>
    <dgm:cxn modelId="{90FF36B2-ABF9-6244-B02A-2334A780C13A}" type="presOf" srcId="{B93C2EBF-A5B5-418B-9DB0-FBFC42CA13FD}" destId="{0C3AC305-319F-4E20-ADDB-C529A368AAA1}" srcOrd="0" destOrd="0" presId="urn:microsoft.com/office/officeart/2018/2/layout/IconVerticalSolidList"/>
    <dgm:cxn modelId="{59AF25CE-006A-C545-A90E-757F8015108A}" type="presOf" srcId="{2CD6E53C-1961-42BF-B5A3-4A3259EC482F}" destId="{6D3489A1-F465-4128-BE21-1BAF783F0283}" srcOrd="0" destOrd="0" presId="urn:microsoft.com/office/officeart/2018/2/layout/IconVerticalSolidList"/>
    <dgm:cxn modelId="{D49006D7-C1B0-4750-8981-AABF5FA06692}" srcId="{2CD6E53C-1961-42BF-B5A3-4A3259EC482F}" destId="{1F87095C-E16F-4115-93AF-001564BA85DE}" srcOrd="0" destOrd="0" parTransId="{F63F3450-D2EA-43E4-A15B-B8080A9DBF3E}" sibTransId="{8BF6429C-DBC8-47F2-A07F-C96B564E306B}"/>
    <dgm:cxn modelId="{1EAB8E25-80E7-B648-8607-09EAEAAD304F}" type="presParOf" srcId="{6D3489A1-F465-4128-BE21-1BAF783F0283}" destId="{68503AFA-1C83-4A53-A6E2-8EF94E8EFBC9}" srcOrd="0" destOrd="0" presId="urn:microsoft.com/office/officeart/2018/2/layout/IconVerticalSolidList"/>
    <dgm:cxn modelId="{C14FEF2D-E105-7545-82BC-DB525BDD6ABF}" type="presParOf" srcId="{68503AFA-1C83-4A53-A6E2-8EF94E8EFBC9}" destId="{81139939-A1DB-4EB1-A0E9-AC075709A176}" srcOrd="0" destOrd="0" presId="urn:microsoft.com/office/officeart/2018/2/layout/IconVerticalSolidList"/>
    <dgm:cxn modelId="{8B00FBE3-DF52-7B42-8F96-AACC69D742B8}" type="presParOf" srcId="{68503AFA-1C83-4A53-A6E2-8EF94E8EFBC9}" destId="{A50BEDB7-94C7-4766-9FEE-C8B71BD64F32}" srcOrd="1" destOrd="0" presId="urn:microsoft.com/office/officeart/2018/2/layout/IconVerticalSolidList"/>
    <dgm:cxn modelId="{4210B767-2F64-0B42-AB95-A6746E91287D}" type="presParOf" srcId="{68503AFA-1C83-4A53-A6E2-8EF94E8EFBC9}" destId="{B61CE43C-BF22-4F33-B725-921337507E0C}" srcOrd="2" destOrd="0" presId="urn:microsoft.com/office/officeart/2018/2/layout/IconVerticalSolidList"/>
    <dgm:cxn modelId="{512C6CA6-F4B6-7B4F-820D-1E24C4D766CB}" type="presParOf" srcId="{68503AFA-1C83-4A53-A6E2-8EF94E8EFBC9}" destId="{B864DF07-44F9-41B8-8CE3-CDB6E086C6F9}" srcOrd="3" destOrd="0" presId="urn:microsoft.com/office/officeart/2018/2/layout/IconVerticalSolidList"/>
    <dgm:cxn modelId="{18202717-569B-FE41-B9B6-6DEF0552B76A}" type="presParOf" srcId="{6D3489A1-F465-4128-BE21-1BAF783F0283}" destId="{7A8E9739-F967-4C1B-A115-F10B0916E8E7}" srcOrd="1" destOrd="0" presId="urn:microsoft.com/office/officeart/2018/2/layout/IconVerticalSolidList"/>
    <dgm:cxn modelId="{86722CF3-2F70-0B4C-9C4A-A6D988D6E226}" type="presParOf" srcId="{6D3489A1-F465-4128-BE21-1BAF783F0283}" destId="{398CF95F-4154-4AF2-AF02-5ADF265B101F}" srcOrd="2" destOrd="0" presId="urn:microsoft.com/office/officeart/2018/2/layout/IconVerticalSolidList"/>
    <dgm:cxn modelId="{5585559E-F51A-574F-BC3D-555636B3DDB7}" type="presParOf" srcId="{398CF95F-4154-4AF2-AF02-5ADF265B101F}" destId="{3D963E48-C8CA-4AA0-9201-4FA69B881743}" srcOrd="0" destOrd="0" presId="urn:microsoft.com/office/officeart/2018/2/layout/IconVerticalSolidList"/>
    <dgm:cxn modelId="{398E1A1B-BBA7-8A40-9CBE-15B12C9D634B}" type="presParOf" srcId="{398CF95F-4154-4AF2-AF02-5ADF265B101F}" destId="{EF904B36-FA4B-45DA-803D-C7314F3A6DC1}" srcOrd="1" destOrd="0" presId="urn:microsoft.com/office/officeart/2018/2/layout/IconVerticalSolidList"/>
    <dgm:cxn modelId="{D5F1B951-CAFF-1846-B89C-34BA04613A2F}" type="presParOf" srcId="{398CF95F-4154-4AF2-AF02-5ADF265B101F}" destId="{7EF65480-BBC4-466E-A4B1-E64A5B87F687}" srcOrd="2" destOrd="0" presId="urn:microsoft.com/office/officeart/2018/2/layout/IconVerticalSolidList"/>
    <dgm:cxn modelId="{9380A13F-5B72-1444-B1B7-B00E97123CE1}" type="presParOf" srcId="{398CF95F-4154-4AF2-AF02-5ADF265B101F}" destId="{0C3AC305-319F-4E20-ADDB-C529A368AA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4C69AA-485A-48C4-B45F-AEEA64F228E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5" csCatId="colorful" phldr="1"/>
      <dgm:spPr/>
      <dgm:t>
        <a:bodyPr/>
        <a:lstStyle/>
        <a:p>
          <a:endParaRPr lang="en-US"/>
        </a:p>
      </dgm:t>
    </dgm:pt>
    <dgm:pt modelId="{37BA1582-617A-4061-AEEF-A15F044F323C}">
      <dgm:prSet/>
      <dgm:spPr/>
      <dgm:t>
        <a:bodyPr/>
        <a:lstStyle/>
        <a:p>
          <a:pPr>
            <a:defRPr cap="all"/>
          </a:pPr>
          <a:r>
            <a:rPr lang="en-US"/>
            <a:t>Tesla</a:t>
          </a:r>
        </a:p>
      </dgm:t>
    </dgm:pt>
    <dgm:pt modelId="{18636BB6-13FE-4210-BB33-8808253117AB}" type="parTrans" cxnId="{2E0CBA3C-783D-45D3-873F-E88BC65444EC}">
      <dgm:prSet/>
      <dgm:spPr/>
      <dgm:t>
        <a:bodyPr/>
        <a:lstStyle/>
        <a:p>
          <a:endParaRPr lang="en-US"/>
        </a:p>
      </dgm:t>
    </dgm:pt>
    <dgm:pt modelId="{789ADE93-575B-400B-BE0F-5CAE0749C02D}" type="sibTrans" cxnId="{2E0CBA3C-783D-45D3-873F-E88BC65444EC}">
      <dgm:prSet/>
      <dgm:spPr/>
      <dgm:t>
        <a:bodyPr/>
        <a:lstStyle/>
        <a:p>
          <a:endParaRPr lang="en-US"/>
        </a:p>
      </dgm:t>
    </dgm:pt>
    <dgm:pt modelId="{480965F6-9809-4678-9C80-231229E5A956}">
      <dgm:prSet/>
      <dgm:spPr/>
      <dgm:t>
        <a:bodyPr/>
        <a:lstStyle/>
        <a:p>
          <a:pPr>
            <a:defRPr cap="all"/>
          </a:pPr>
          <a:r>
            <a:rPr lang="en-US"/>
            <a:t>Automated boats </a:t>
          </a:r>
        </a:p>
      </dgm:t>
    </dgm:pt>
    <dgm:pt modelId="{DB1740AD-C0E3-41AB-94E3-4A551D788B4D}" type="parTrans" cxnId="{7A5B1F50-312E-483F-A7AA-FDC8A9753921}">
      <dgm:prSet/>
      <dgm:spPr/>
      <dgm:t>
        <a:bodyPr/>
        <a:lstStyle/>
        <a:p>
          <a:endParaRPr lang="en-US"/>
        </a:p>
      </dgm:t>
    </dgm:pt>
    <dgm:pt modelId="{167BA4AD-E4CA-49BD-93CF-CC379E83E158}" type="sibTrans" cxnId="{7A5B1F50-312E-483F-A7AA-FDC8A9753921}">
      <dgm:prSet/>
      <dgm:spPr/>
      <dgm:t>
        <a:bodyPr/>
        <a:lstStyle/>
        <a:p>
          <a:endParaRPr lang="en-US"/>
        </a:p>
      </dgm:t>
    </dgm:pt>
    <dgm:pt modelId="{667AC13F-DDB8-44F6-88C1-8F0183C24197}">
      <dgm:prSet/>
      <dgm:spPr/>
      <dgm:t>
        <a:bodyPr/>
        <a:lstStyle/>
        <a:p>
          <a:pPr>
            <a:defRPr cap="all"/>
          </a:pPr>
          <a:r>
            <a:rPr lang="en-US" dirty="0"/>
            <a:t>Automated Planes</a:t>
          </a:r>
        </a:p>
      </dgm:t>
    </dgm:pt>
    <dgm:pt modelId="{EF43EADC-187B-43DE-8F66-0DD38EB52B50}" type="parTrans" cxnId="{F4457713-0885-4112-A7EC-0E349CAE5341}">
      <dgm:prSet/>
      <dgm:spPr/>
      <dgm:t>
        <a:bodyPr/>
        <a:lstStyle/>
        <a:p>
          <a:endParaRPr lang="en-US"/>
        </a:p>
      </dgm:t>
    </dgm:pt>
    <dgm:pt modelId="{B7366566-A0BA-457F-B923-366D47DDF962}" type="sibTrans" cxnId="{F4457713-0885-4112-A7EC-0E349CAE5341}">
      <dgm:prSet/>
      <dgm:spPr/>
      <dgm:t>
        <a:bodyPr/>
        <a:lstStyle/>
        <a:p>
          <a:endParaRPr lang="en-US"/>
        </a:p>
      </dgm:t>
    </dgm:pt>
    <dgm:pt modelId="{1D141F44-A099-4242-B225-FE1C20ACEFAD}" type="pres">
      <dgm:prSet presAssocID="{A24C69AA-485A-48C4-B45F-AEEA64F228E6}" presName="root" presStyleCnt="0">
        <dgm:presLayoutVars>
          <dgm:dir/>
          <dgm:resizeHandles val="exact"/>
        </dgm:presLayoutVars>
      </dgm:prSet>
      <dgm:spPr/>
    </dgm:pt>
    <dgm:pt modelId="{6088BED9-A9A3-44C8-987C-6C5045900F20}" type="pres">
      <dgm:prSet presAssocID="{37BA1582-617A-4061-AEEF-A15F044F323C}" presName="compNode" presStyleCnt="0"/>
      <dgm:spPr/>
    </dgm:pt>
    <dgm:pt modelId="{413F5DB4-A55D-4CC5-BA36-4FAEB9AA6383}" type="pres">
      <dgm:prSet presAssocID="{37BA1582-617A-4061-AEEF-A15F044F323C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BB9666A-26C9-4C9B-A95E-929C3B0F3142}" type="pres">
      <dgm:prSet presAssocID="{37BA1582-617A-4061-AEEF-A15F044F323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6D20E8B1-69E4-4176-B6F8-8B9007492048}" type="pres">
      <dgm:prSet presAssocID="{37BA1582-617A-4061-AEEF-A15F044F323C}" presName="spaceRect" presStyleCnt="0"/>
      <dgm:spPr/>
    </dgm:pt>
    <dgm:pt modelId="{54382F5F-11DC-449D-A79C-738024D2C964}" type="pres">
      <dgm:prSet presAssocID="{37BA1582-617A-4061-AEEF-A15F044F323C}" presName="textRect" presStyleLbl="revTx" presStyleIdx="0" presStyleCnt="3">
        <dgm:presLayoutVars>
          <dgm:chMax val="1"/>
          <dgm:chPref val="1"/>
        </dgm:presLayoutVars>
      </dgm:prSet>
      <dgm:spPr/>
    </dgm:pt>
    <dgm:pt modelId="{4841653A-07FE-47F7-8C24-B2B598E2BFFF}" type="pres">
      <dgm:prSet presAssocID="{789ADE93-575B-400B-BE0F-5CAE0749C02D}" presName="sibTrans" presStyleCnt="0"/>
      <dgm:spPr/>
    </dgm:pt>
    <dgm:pt modelId="{BB847139-5A5F-4F24-ABEE-6F269152776D}" type="pres">
      <dgm:prSet presAssocID="{480965F6-9809-4678-9C80-231229E5A956}" presName="compNode" presStyleCnt="0"/>
      <dgm:spPr/>
    </dgm:pt>
    <dgm:pt modelId="{8190BA1E-26DD-4ABE-ACDF-4114AA84FE06}" type="pres">
      <dgm:prSet presAssocID="{480965F6-9809-4678-9C80-231229E5A956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E75A72D-66A6-45A6-87AE-5C68BB0481F9}" type="pres">
      <dgm:prSet presAssocID="{480965F6-9809-4678-9C80-231229E5A95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ilboat"/>
        </a:ext>
      </dgm:extLst>
    </dgm:pt>
    <dgm:pt modelId="{0D5DD3EC-69B6-4B7F-B083-D7B29A95C839}" type="pres">
      <dgm:prSet presAssocID="{480965F6-9809-4678-9C80-231229E5A956}" presName="spaceRect" presStyleCnt="0"/>
      <dgm:spPr/>
    </dgm:pt>
    <dgm:pt modelId="{F70F03F8-051B-48D4-A59E-AFB41F2A6E0F}" type="pres">
      <dgm:prSet presAssocID="{480965F6-9809-4678-9C80-231229E5A956}" presName="textRect" presStyleLbl="revTx" presStyleIdx="1" presStyleCnt="3">
        <dgm:presLayoutVars>
          <dgm:chMax val="1"/>
          <dgm:chPref val="1"/>
        </dgm:presLayoutVars>
      </dgm:prSet>
      <dgm:spPr/>
    </dgm:pt>
    <dgm:pt modelId="{A920B7A7-E7E7-46B1-8B2D-EFFADEE2BB62}" type="pres">
      <dgm:prSet presAssocID="{167BA4AD-E4CA-49BD-93CF-CC379E83E158}" presName="sibTrans" presStyleCnt="0"/>
      <dgm:spPr/>
    </dgm:pt>
    <dgm:pt modelId="{5D1D8603-C560-48B7-9E60-40F9C87EC78B}" type="pres">
      <dgm:prSet presAssocID="{667AC13F-DDB8-44F6-88C1-8F0183C24197}" presName="compNode" presStyleCnt="0"/>
      <dgm:spPr/>
    </dgm:pt>
    <dgm:pt modelId="{2BBDB2F8-8567-4D26-8C73-AC2BC9A8C92A}" type="pres">
      <dgm:prSet presAssocID="{667AC13F-DDB8-44F6-88C1-8F0183C24197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F1BDB08-4EDA-4B7A-804A-226849BA61C3}" type="pres">
      <dgm:prSet presAssocID="{667AC13F-DDB8-44F6-88C1-8F0183C2419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56AC77C2-CA0D-444C-87A4-C7867F6C707A}" type="pres">
      <dgm:prSet presAssocID="{667AC13F-DDB8-44F6-88C1-8F0183C24197}" presName="spaceRect" presStyleCnt="0"/>
      <dgm:spPr/>
    </dgm:pt>
    <dgm:pt modelId="{F20FEEB9-86DE-4798-9B9A-FA254248E963}" type="pres">
      <dgm:prSet presAssocID="{667AC13F-DDB8-44F6-88C1-8F0183C2419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3DCB60C-E481-4E94-B578-61F5FD3C144F}" type="presOf" srcId="{480965F6-9809-4678-9C80-231229E5A956}" destId="{F70F03F8-051B-48D4-A59E-AFB41F2A6E0F}" srcOrd="0" destOrd="0" presId="urn:microsoft.com/office/officeart/2018/5/layout/IconLeafLabelList"/>
    <dgm:cxn modelId="{F4457713-0885-4112-A7EC-0E349CAE5341}" srcId="{A24C69AA-485A-48C4-B45F-AEEA64F228E6}" destId="{667AC13F-DDB8-44F6-88C1-8F0183C24197}" srcOrd="2" destOrd="0" parTransId="{EF43EADC-187B-43DE-8F66-0DD38EB52B50}" sibTransId="{B7366566-A0BA-457F-B923-366D47DDF962}"/>
    <dgm:cxn modelId="{2E0CBA3C-783D-45D3-873F-E88BC65444EC}" srcId="{A24C69AA-485A-48C4-B45F-AEEA64F228E6}" destId="{37BA1582-617A-4061-AEEF-A15F044F323C}" srcOrd="0" destOrd="0" parTransId="{18636BB6-13FE-4210-BB33-8808253117AB}" sibTransId="{789ADE93-575B-400B-BE0F-5CAE0749C02D}"/>
    <dgm:cxn modelId="{4BD93D45-E692-48D9-8554-B4382FC004FF}" type="presOf" srcId="{37BA1582-617A-4061-AEEF-A15F044F323C}" destId="{54382F5F-11DC-449D-A79C-738024D2C964}" srcOrd="0" destOrd="0" presId="urn:microsoft.com/office/officeart/2018/5/layout/IconLeafLabelList"/>
    <dgm:cxn modelId="{7A5B1F50-312E-483F-A7AA-FDC8A9753921}" srcId="{A24C69AA-485A-48C4-B45F-AEEA64F228E6}" destId="{480965F6-9809-4678-9C80-231229E5A956}" srcOrd="1" destOrd="0" parTransId="{DB1740AD-C0E3-41AB-94E3-4A551D788B4D}" sibTransId="{167BA4AD-E4CA-49BD-93CF-CC379E83E158}"/>
    <dgm:cxn modelId="{305FE275-A460-4713-84C7-F8E74113AA86}" type="presOf" srcId="{667AC13F-DDB8-44F6-88C1-8F0183C24197}" destId="{F20FEEB9-86DE-4798-9B9A-FA254248E963}" srcOrd="0" destOrd="0" presId="urn:microsoft.com/office/officeart/2018/5/layout/IconLeafLabelList"/>
    <dgm:cxn modelId="{BF4796C2-90CC-41B0-8988-29C3B13C8904}" type="presOf" srcId="{A24C69AA-485A-48C4-B45F-AEEA64F228E6}" destId="{1D141F44-A099-4242-B225-FE1C20ACEFAD}" srcOrd="0" destOrd="0" presId="urn:microsoft.com/office/officeart/2018/5/layout/IconLeafLabelList"/>
    <dgm:cxn modelId="{B4DCCCAE-4F8C-419F-8A51-0A7CA46A4B08}" type="presParOf" srcId="{1D141F44-A099-4242-B225-FE1C20ACEFAD}" destId="{6088BED9-A9A3-44C8-987C-6C5045900F20}" srcOrd="0" destOrd="0" presId="urn:microsoft.com/office/officeart/2018/5/layout/IconLeafLabelList"/>
    <dgm:cxn modelId="{DE3421C1-7AE1-4595-9F72-ED2DDE9FA969}" type="presParOf" srcId="{6088BED9-A9A3-44C8-987C-6C5045900F20}" destId="{413F5DB4-A55D-4CC5-BA36-4FAEB9AA6383}" srcOrd="0" destOrd="0" presId="urn:microsoft.com/office/officeart/2018/5/layout/IconLeafLabelList"/>
    <dgm:cxn modelId="{B90E7D30-7CC7-47B5-9E10-7DC97A265F7A}" type="presParOf" srcId="{6088BED9-A9A3-44C8-987C-6C5045900F20}" destId="{DBB9666A-26C9-4C9B-A95E-929C3B0F3142}" srcOrd="1" destOrd="0" presId="urn:microsoft.com/office/officeart/2018/5/layout/IconLeafLabelList"/>
    <dgm:cxn modelId="{0DEA0D54-5CB4-437C-A83B-6522D3873B29}" type="presParOf" srcId="{6088BED9-A9A3-44C8-987C-6C5045900F20}" destId="{6D20E8B1-69E4-4176-B6F8-8B9007492048}" srcOrd="2" destOrd="0" presId="urn:microsoft.com/office/officeart/2018/5/layout/IconLeafLabelList"/>
    <dgm:cxn modelId="{66BD1C5B-912C-43C9-BE3A-99B42256B828}" type="presParOf" srcId="{6088BED9-A9A3-44C8-987C-6C5045900F20}" destId="{54382F5F-11DC-449D-A79C-738024D2C964}" srcOrd="3" destOrd="0" presId="urn:microsoft.com/office/officeart/2018/5/layout/IconLeafLabelList"/>
    <dgm:cxn modelId="{FC18CF44-0916-436A-B931-A60902194254}" type="presParOf" srcId="{1D141F44-A099-4242-B225-FE1C20ACEFAD}" destId="{4841653A-07FE-47F7-8C24-B2B598E2BFFF}" srcOrd="1" destOrd="0" presId="urn:microsoft.com/office/officeart/2018/5/layout/IconLeafLabelList"/>
    <dgm:cxn modelId="{81899DD0-CD27-4D03-97E1-49FEA9A489C3}" type="presParOf" srcId="{1D141F44-A099-4242-B225-FE1C20ACEFAD}" destId="{BB847139-5A5F-4F24-ABEE-6F269152776D}" srcOrd="2" destOrd="0" presId="urn:microsoft.com/office/officeart/2018/5/layout/IconLeafLabelList"/>
    <dgm:cxn modelId="{5F53445B-F182-4794-B248-7789ACF1FA62}" type="presParOf" srcId="{BB847139-5A5F-4F24-ABEE-6F269152776D}" destId="{8190BA1E-26DD-4ABE-ACDF-4114AA84FE06}" srcOrd="0" destOrd="0" presId="urn:microsoft.com/office/officeart/2018/5/layout/IconLeafLabelList"/>
    <dgm:cxn modelId="{A220457D-EBF8-40ED-8DC5-0F9800844BBF}" type="presParOf" srcId="{BB847139-5A5F-4F24-ABEE-6F269152776D}" destId="{8E75A72D-66A6-45A6-87AE-5C68BB0481F9}" srcOrd="1" destOrd="0" presId="urn:microsoft.com/office/officeart/2018/5/layout/IconLeafLabelList"/>
    <dgm:cxn modelId="{239D598C-B8A4-48FE-8310-246B1ED4C202}" type="presParOf" srcId="{BB847139-5A5F-4F24-ABEE-6F269152776D}" destId="{0D5DD3EC-69B6-4B7F-B083-D7B29A95C839}" srcOrd="2" destOrd="0" presId="urn:microsoft.com/office/officeart/2018/5/layout/IconLeafLabelList"/>
    <dgm:cxn modelId="{2D868B21-A230-4208-A15E-56E5EC811127}" type="presParOf" srcId="{BB847139-5A5F-4F24-ABEE-6F269152776D}" destId="{F70F03F8-051B-48D4-A59E-AFB41F2A6E0F}" srcOrd="3" destOrd="0" presId="urn:microsoft.com/office/officeart/2018/5/layout/IconLeafLabelList"/>
    <dgm:cxn modelId="{2F100EEE-5601-4E9C-8F3D-D05211D2A0E9}" type="presParOf" srcId="{1D141F44-A099-4242-B225-FE1C20ACEFAD}" destId="{A920B7A7-E7E7-46B1-8B2D-EFFADEE2BB62}" srcOrd="3" destOrd="0" presId="urn:microsoft.com/office/officeart/2018/5/layout/IconLeafLabelList"/>
    <dgm:cxn modelId="{2A22902B-4A99-497F-AB60-B19426EC2529}" type="presParOf" srcId="{1D141F44-A099-4242-B225-FE1C20ACEFAD}" destId="{5D1D8603-C560-48B7-9E60-40F9C87EC78B}" srcOrd="4" destOrd="0" presId="urn:microsoft.com/office/officeart/2018/5/layout/IconLeafLabelList"/>
    <dgm:cxn modelId="{68C017CF-1E84-452F-B62F-721753CF2177}" type="presParOf" srcId="{5D1D8603-C560-48B7-9E60-40F9C87EC78B}" destId="{2BBDB2F8-8567-4D26-8C73-AC2BC9A8C92A}" srcOrd="0" destOrd="0" presId="urn:microsoft.com/office/officeart/2018/5/layout/IconLeafLabelList"/>
    <dgm:cxn modelId="{BC319041-A9F8-4FE1-8977-EACBD722FDB0}" type="presParOf" srcId="{5D1D8603-C560-48B7-9E60-40F9C87EC78B}" destId="{CF1BDB08-4EDA-4B7A-804A-226849BA61C3}" srcOrd="1" destOrd="0" presId="urn:microsoft.com/office/officeart/2018/5/layout/IconLeafLabelList"/>
    <dgm:cxn modelId="{B3189876-D138-43F7-AA44-DCF11B556B9B}" type="presParOf" srcId="{5D1D8603-C560-48B7-9E60-40F9C87EC78B}" destId="{56AC77C2-CA0D-444C-87A4-C7867F6C707A}" srcOrd="2" destOrd="0" presId="urn:microsoft.com/office/officeart/2018/5/layout/IconLeafLabelList"/>
    <dgm:cxn modelId="{C188895E-6576-4425-93F5-7D8D6C2288B5}" type="presParOf" srcId="{5D1D8603-C560-48B7-9E60-40F9C87EC78B}" destId="{F20FEEB9-86DE-4798-9B9A-FA254248E96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9C6F5-8644-44FD-8D4C-FCB6B45A7DAC}">
      <dsp:nvSpPr>
        <dsp:cNvPr id="0" name=""/>
        <dsp:cNvSpPr/>
      </dsp:nvSpPr>
      <dsp:spPr>
        <a:xfrm>
          <a:off x="0" y="908268"/>
          <a:ext cx="6245265" cy="16768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671FE-099F-4FFB-BE99-2CFD56352B64}">
      <dsp:nvSpPr>
        <dsp:cNvPr id="0" name=""/>
        <dsp:cNvSpPr/>
      </dsp:nvSpPr>
      <dsp:spPr>
        <a:xfrm>
          <a:off x="507233" y="1285549"/>
          <a:ext cx="922242" cy="9222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74C54F-FF2F-4717-930C-EDE61A447C4E}">
      <dsp:nvSpPr>
        <dsp:cNvPr id="0" name=""/>
        <dsp:cNvSpPr/>
      </dsp:nvSpPr>
      <dsp:spPr>
        <a:xfrm>
          <a:off x="1936708" y="908268"/>
          <a:ext cx="4308556" cy="167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62" tIns="177462" rIns="177462" bIns="1774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Life quality improvement</a:t>
          </a:r>
        </a:p>
      </dsp:txBody>
      <dsp:txXfrm>
        <a:off x="1936708" y="908268"/>
        <a:ext cx="4308556" cy="1676804"/>
      </dsp:txXfrm>
    </dsp:sp>
    <dsp:sp modelId="{698E200B-A1A0-472E-A3C1-0879547AD8C7}">
      <dsp:nvSpPr>
        <dsp:cNvPr id="0" name=""/>
        <dsp:cNvSpPr/>
      </dsp:nvSpPr>
      <dsp:spPr>
        <a:xfrm>
          <a:off x="0" y="3004274"/>
          <a:ext cx="6245265" cy="16768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20D54F-DA4C-41E7-8CD2-F98EDF7C0DD0}">
      <dsp:nvSpPr>
        <dsp:cNvPr id="0" name=""/>
        <dsp:cNvSpPr/>
      </dsp:nvSpPr>
      <dsp:spPr>
        <a:xfrm>
          <a:off x="507233" y="3381554"/>
          <a:ext cx="922242" cy="9222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83D308-9953-43B2-88E6-8481E732FD62}">
      <dsp:nvSpPr>
        <dsp:cNvPr id="0" name=""/>
        <dsp:cNvSpPr/>
      </dsp:nvSpPr>
      <dsp:spPr>
        <a:xfrm>
          <a:off x="1936708" y="3004274"/>
          <a:ext cx="4308556" cy="167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62" tIns="177462" rIns="177462" bIns="1774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Energy conservation</a:t>
          </a:r>
        </a:p>
      </dsp:txBody>
      <dsp:txXfrm>
        <a:off x="1936708" y="3004274"/>
        <a:ext cx="4308556" cy="16768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264BF8-5926-B24B-975B-55F0584FF21B}">
      <dsp:nvSpPr>
        <dsp:cNvPr id="0" name=""/>
        <dsp:cNvSpPr/>
      </dsp:nvSpPr>
      <dsp:spPr>
        <a:xfrm>
          <a:off x="1277" y="1846583"/>
          <a:ext cx="2784590" cy="180998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Easier access</a:t>
          </a:r>
        </a:p>
      </dsp:txBody>
      <dsp:txXfrm>
        <a:off x="89633" y="1934939"/>
        <a:ext cx="2607878" cy="1633271"/>
      </dsp:txXfrm>
    </dsp:sp>
    <dsp:sp modelId="{C2CE1EB7-6BD9-8E47-B1AA-27463AE4BB7C}">
      <dsp:nvSpPr>
        <dsp:cNvPr id="0" name=""/>
        <dsp:cNvSpPr/>
      </dsp:nvSpPr>
      <dsp:spPr>
        <a:xfrm>
          <a:off x="1393572" y="1214602"/>
          <a:ext cx="3073944" cy="3073944"/>
        </a:xfrm>
        <a:custGeom>
          <a:avLst/>
          <a:gdLst/>
          <a:ahLst/>
          <a:cxnLst/>
          <a:rect l="0" t="0" r="0" b="0"/>
          <a:pathLst>
            <a:path>
              <a:moveTo>
                <a:pt x="309477" y="612017"/>
              </a:moveTo>
              <a:arcTo wR="1536972" hR="1536972" stAng="13019948" swAng="6360103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C66F7-9C94-CE41-B83B-9D93D1BB5716}">
      <dsp:nvSpPr>
        <dsp:cNvPr id="0" name=""/>
        <dsp:cNvSpPr/>
      </dsp:nvSpPr>
      <dsp:spPr>
        <a:xfrm>
          <a:off x="3075222" y="1846583"/>
          <a:ext cx="2784590" cy="1809983"/>
        </a:xfrm>
        <a:prstGeom prst="roundRect">
          <a:avLst/>
        </a:prstGeom>
        <a:solidFill>
          <a:schemeClr val="accent2">
            <a:hueOff val="-882696"/>
            <a:satOff val="4218"/>
            <a:lumOff val="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Diseases Awerness </a:t>
          </a:r>
        </a:p>
      </dsp:txBody>
      <dsp:txXfrm>
        <a:off x="3163578" y="1934939"/>
        <a:ext cx="2607878" cy="1633271"/>
      </dsp:txXfrm>
    </dsp:sp>
    <dsp:sp modelId="{029E9AD9-14B8-8D4A-8DAA-6F775BC9B66A}">
      <dsp:nvSpPr>
        <dsp:cNvPr id="0" name=""/>
        <dsp:cNvSpPr/>
      </dsp:nvSpPr>
      <dsp:spPr>
        <a:xfrm>
          <a:off x="1393572" y="1214602"/>
          <a:ext cx="3073944" cy="3073944"/>
        </a:xfrm>
        <a:custGeom>
          <a:avLst/>
          <a:gdLst/>
          <a:ahLst/>
          <a:cxnLst/>
          <a:rect l="0" t="0" r="0" b="0"/>
          <a:pathLst>
            <a:path>
              <a:moveTo>
                <a:pt x="2764467" y="2461927"/>
              </a:moveTo>
              <a:arcTo wR="1536972" hR="1536972" stAng="2219948" swAng="6360103"/>
            </a:path>
          </a:pathLst>
        </a:custGeom>
        <a:noFill/>
        <a:ln w="6350" cap="flat" cmpd="sng" algn="ctr">
          <a:solidFill>
            <a:schemeClr val="accent2">
              <a:hueOff val="-882696"/>
              <a:satOff val="4218"/>
              <a:lumOff val="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3B1270-D05A-4B59-87A3-B1D24DBEFD3A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967280-AC47-472C-AAED-44599A053752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19020E-2BEB-4ED9-8007-0588C9991DDF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synchronization</a:t>
          </a:r>
        </a:p>
      </dsp:txBody>
      <dsp:txXfrm>
        <a:off x="1507738" y="707092"/>
        <a:ext cx="9007861" cy="1305401"/>
      </dsp:txXfrm>
    </dsp:sp>
    <dsp:sp modelId="{9E9DDCCB-8922-41C4-813E-6315DA19E5CC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634664-A822-4C3B-90F6-58426B2ABAEF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BAFC7-8EA2-4033-BBD6-5583F260B342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Reliability   </a:t>
          </a:r>
        </a:p>
      </dsp:txBody>
      <dsp:txXfrm>
        <a:off x="1507738" y="2338844"/>
        <a:ext cx="9007861" cy="13054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139939-A1DB-4EB1-A0E9-AC075709A176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0BEDB7-94C7-4766-9FEE-C8B71BD64F32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64DF07-44F9-41B8-8CE3-CDB6E086C6F9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PVs </a:t>
          </a:r>
        </a:p>
      </dsp:txBody>
      <dsp:txXfrm>
        <a:off x="1507738" y="707092"/>
        <a:ext cx="9007861" cy="1305401"/>
      </dsp:txXfrm>
    </dsp:sp>
    <dsp:sp modelId="{3D963E48-C8CA-4AA0-9201-4FA69B881743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904B36-FA4B-45DA-803D-C7314F3A6DC1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AC305-319F-4E20-ADDB-C529A368AAA1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Factories</a:t>
          </a:r>
        </a:p>
      </dsp:txBody>
      <dsp:txXfrm>
        <a:off x="1507738" y="2338844"/>
        <a:ext cx="9007861" cy="13054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3F5DB4-A55D-4CC5-BA36-4FAEB9AA6383}">
      <dsp:nvSpPr>
        <dsp:cNvPr id="0" name=""/>
        <dsp:cNvSpPr/>
      </dsp:nvSpPr>
      <dsp:spPr>
        <a:xfrm>
          <a:off x="679050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B9666A-26C9-4C9B-A95E-929C3B0F3142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382F5F-11DC-449D-A79C-738024D2C964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Tesla</a:t>
          </a:r>
        </a:p>
      </dsp:txBody>
      <dsp:txXfrm>
        <a:off x="75768" y="3053169"/>
        <a:ext cx="3093750" cy="720000"/>
      </dsp:txXfrm>
    </dsp:sp>
    <dsp:sp modelId="{8190BA1E-26DD-4ABE-ACDF-4114AA84FE06}">
      <dsp:nvSpPr>
        <dsp:cNvPr id="0" name=""/>
        <dsp:cNvSpPr/>
      </dsp:nvSpPr>
      <dsp:spPr>
        <a:xfrm>
          <a:off x="4314206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207253"/>
            <a:satOff val="19748"/>
            <a:lumOff val="-82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75A72D-66A6-45A6-87AE-5C68BB0481F9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0F03F8-051B-48D4-A59E-AFB41F2A6E0F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Automated boats </a:t>
          </a:r>
        </a:p>
      </dsp:txBody>
      <dsp:txXfrm>
        <a:off x="3710925" y="3053169"/>
        <a:ext cx="3093750" cy="720000"/>
      </dsp:txXfrm>
    </dsp:sp>
    <dsp:sp modelId="{2BBDB2F8-8567-4D26-8C73-AC2BC9A8C92A}">
      <dsp:nvSpPr>
        <dsp:cNvPr id="0" name=""/>
        <dsp:cNvSpPr/>
      </dsp:nvSpPr>
      <dsp:spPr>
        <a:xfrm>
          <a:off x="7949362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414507"/>
            <a:satOff val="39495"/>
            <a:lumOff val="-16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1BDB08-4EDA-4B7A-804A-226849BA61C3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0FEEB9-86DE-4798-9B9A-FA254248E963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Automated Planes</a:t>
          </a:r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956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55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66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09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47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51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15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685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87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383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62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6/10/20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7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704" r:id="rId6"/>
    <p:sldLayoutId id="2147483699" r:id="rId7"/>
    <p:sldLayoutId id="2147483700" r:id="rId8"/>
    <p:sldLayoutId id="2147483701" r:id="rId9"/>
    <p:sldLayoutId id="2147483703" r:id="rId10"/>
    <p:sldLayoutId id="21474837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F8E01E-9A7B-41F7-A233-A435F73D7E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22" r="9092" b="51365"/>
          <a:stretch/>
        </p:blipFill>
        <p:spPr>
          <a:xfrm>
            <a:off x="20" y="1"/>
            <a:ext cx="12191980" cy="685799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5D7BAE-DAF1-FE4B-BA90-A70E14AA5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2"/>
            <a:ext cx="4023360" cy="2802219"/>
          </a:xfrm>
        </p:spPr>
        <p:txBody>
          <a:bodyPr anchor="b">
            <a:normAutofit/>
          </a:bodyPr>
          <a:lstStyle/>
          <a:p>
            <a:r>
              <a:rPr lang="en-SA" sz="3800"/>
              <a:t>Iot applications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1A672-DADE-DC43-8504-941A2E5B3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065146"/>
            <a:ext cx="4023359" cy="1208141"/>
          </a:xfrm>
        </p:spPr>
        <p:txBody>
          <a:bodyPr>
            <a:normAutofit/>
          </a:bodyPr>
          <a:lstStyle/>
          <a:p>
            <a:r>
              <a:rPr lang="en-SA"/>
              <a:t>S. Y. Al-Kafrawi – Taibah Valley</a:t>
            </a:r>
          </a:p>
        </p:txBody>
      </p:sp>
    </p:spTree>
    <p:extLst>
      <p:ext uri="{BB962C8B-B14F-4D97-AF65-F5344CB8AC3E}">
        <p14:creationId xmlns:p14="http://schemas.microsoft.com/office/powerpoint/2010/main" val="713070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DAF738-C3C6-F840-8192-294D74A0F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SA" sz="5000"/>
              <a:t>Home Automation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1E4241-F76B-4174-A06F-AC975B6FA6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1616849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6995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4BBD3-C723-5D40-BC33-0612E67BC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522" y="591829"/>
            <a:ext cx="3939688" cy="5583126"/>
          </a:xfrm>
        </p:spPr>
        <p:txBody>
          <a:bodyPr>
            <a:normAutofit/>
          </a:bodyPr>
          <a:lstStyle/>
          <a:p>
            <a:r>
              <a:rPr lang="en-SA" sz="7200"/>
              <a:t>E-health</a:t>
            </a:r>
          </a:p>
        </p:txBody>
      </p:sp>
      <p:cxnSp>
        <p:nvCxnSpPr>
          <p:cNvPr id="20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5F989F91-8053-4237-BD0F-76FDB725B4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170138"/>
              </p:ext>
            </p:extLst>
          </p:nvPr>
        </p:nvGraphicFramePr>
        <p:xfrm>
          <a:off x="5492710" y="671805"/>
          <a:ext cx="5861090" cy="5503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21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32B75D-16DB-C142-951F-EE883A890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755" y="365125"/>
            <a:ext cx="7161245" cy="1325563"/>
          </a:xfrm>
        </p:spPr>
        <p:txBody>
          <a:bodyPr>
            <a:normAutofit/>
          </a:bodyPr>
          <a:lstStyle/>
          <a:p>
            <a:r>
              <a:rPr lang="en-US" sz="3600"/>
              <a:t>E</a:t>
            </a:r>
            <a:r>
              <a:rPr lang="en-SA" sz="3600"/>
              <a:t>-government</a:t>
            </a:r>
          </a:p>
        </p:txBody>
      </p:sp>
      <p:sp>
        <p:nvSpPr>
          <p:cNvPr id="24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440" y="1027906"/>
            <a:ext cx="3408787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576374-EDEE-4D7E-B7F7-CE66E4EF9C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95685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6248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C4126-A3AB-7244-AF05-C3514EE20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755" y="365125"/>
            <a:ext cx="7161245" cy="1325563"/>
          </a:xfrm>
        </p:spPr>
        <p:txBody>
          <a:bodyPr>
            <a:normAutofit/>
          </a:bodyPr>
          <a:lstStyle/>
          <a:p>
            <a:r>
              <a:rPr lang="en-SA" sz="3600"/>
              <a:t>E-industry</a:t>
            </a:r>
          </a:p>
        </p:txBody>
      </p:sp>
      <p:sp>
        <p:nvSpPr>
          <p:cNvPr id="37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440" y="1027906"/>
            <a:ext cx="3408787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EF5EE1-9977-44C4-BF94-B82C182EBE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27600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3838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39182-E02E-9A42-9BD2-D764663FA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755" y="365125"/>
            <a:ext cx="7161245" cy="1325563"/>
          </a:xfrm>
        </p:spPr>
        <p:txBody>
          <a:bodyPr>
            <a:normAutofit/>
          </a:bodyPr>
          <a:lstStyle/>
          <a:p>
            <a:pPr defTabSz="914400" rtl="1" eaLnBrk="1" latinLnBrk="0" hangingPunct="1">
              <a:spcBef>
                <a:spcPct val="0"/>
              </a:spcBef>
              <a:buNone/>
            </a:pPr>
            <a:r>
              <a:rPr lang="en-US" sz="3600"/>
              <a:t>Vehicles Automation</a:t>
            </a:r>
            <a:endParaRPr lang="en-SA" sz="3600"/>
          </a:p>
        </p:txBody>
      </p:sp>
      <p:sp>
        <p:nvSpPr>
          <p:cNvPr id="24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440" y="1027906"/>
            <a:ext cx="3408787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506951-EE25-4AF6-BB9A-15B021A2D6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97817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285868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Macintosh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Univers</vt:lpstr>
      <vt:lpstr>GradientVTI</vt:lpstr>
      <vt:lpstr>Iot applications </vt:lpstr>
      <vt:lpstr>Home Automation</vt:lpstr>
      <vt:lpstr>E-health</vt:lpstr>
      <vt:lpstr>E-government</vt:lpstr>
      <vt:lpstr>E-industry</vt:lpstr>
      <vt:lpstr>Vehicles Automation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applications </dc:title>
  <dc:creator>صلاح الدين  يعقوب  عبدالقادر الكفراوي</dc:creator>
  <cp:lastModifiedBy>صلاح الدين  يعقوب  عبدالقادر الكفراوي</cp:lastModifiedBy>
  <cp:revision>1</cp:revision>
  <dcterms:created xsi:type="dcterms:W3CDTF">2020-06-10T06:20:36Z</dcterms:created>
  <dcterms:modified xsi:type="dcterms:W3CDTF">2020-06-10T06:20:52Z</dcterms:modified>
</cp:coreProperties>
</file>