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50792-9D91-4DF0-A493-4EA12935D6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BA9CD83-EE36-4A9F-8696-83D796A7E8A3}">
      <dgm:prSet/>
      <dgm:spPr/>
      <dgm:t>
        <a:bodyPr/>
        <a:lstStyle/>
        <a:p>
          <a:r>
            <a:rPr lang="en-US" b="1" dirty="0"/>
            <a:t>• Metadata Management  </a:t>
          </a:r>
        </a:p>
        <a:p>
          <a:r>
            <a:rPr lang="en-US" b="0" dirty="0"/>
            <a:t>Build and maintain your catalog: capture technical + business metadata, lineage, and policies.</a:t>
          </a:r>
          <a:endParaRPr lang="en-US" dirty="0"/>
        </a:p>
      </dgm:t>
    </dgm:pt>
    <dgm:pt modelId="{5E387CFF-73B5-4628-8194-3F3ACB97714C}" type="parTrans" cxnId="{B063E46B-CEBC-46EF-A781-D4C9FBF990E3}">
      <dgm:prSet/>
      <dgm:spPr/>
      <dgm:t>
        <a:bodyPr/>
        <a:lstStyle/>
        <a:p>
          <a:endParaRPr lang="en-US"/>
        </a:p>
      </dgm:t>
    </dgm:pt>
    <dgm:pt modelId="{204D4BBA-E961-470C-964E-08D63E1C4550}" type="sibTrans" cxnId="{B063E46B-CEBC-46EF-A781-D4C9FBF990E3}">
      <dgm:prSet/>
      <dgm:spPr/>
      <dgm:t>
        <a:bodyPr/>
        <a:lstStyle/>
        <a:p>
          <a:endParaRPr lang="en-US"/>
        </a:p>
      </dgm:t>
    </dgm:pt>
    <dgm:pt modelId="{57B95F0B-57D2-4379-85FC-687AF17790AA}">
      <dgm:prSet/>
      <dgm:spPr/>
      <dgm:t>
        <a:bodyPr/>
        <a:lstStyle/>
        <a:p>
          <a:r>
            <a:rPr lang="en-US" b="1"/>
            <a:t>• Data Profiling  </a:t>
          </a:r>
          <a:r>
            <a:rPr lang="en-US" b="0"/>
            <a:t>Rapidly analyze datasets to surface structure, patterns, and outliers; inform rule design.</a:t>
          </a:r>
          <a:endParaRPr lang="en-US"/>
        </a:p>
      </dgm:t>
    </dgm:pt>
    <dgm:pt modelId="{0C8D84FA-29DB-4450-A8CA-A72017103789}" type="parTrans" cxnId="{A31CF806-BCA5-4697-A52F-947FB4C450B8}">
      <dgm:prSet/>
      <dgm:spPr/>
      <dgm:t>
        <a:bodyPr/>
        <a:lstStyle/>
        <a:p>
          <a:endParaRPr lang="en-US"/>
        </a:p>
      </dgm:t>
    </dgm:pt>
    <dgm:pt modelId="{3F90A531-991D-48C1-BF20-A97D11433E3A}" type="sibTrans" cxnId="{A31CF806-BCA5-4697-A52F-947FB4C450B8}">
      <dgm:prSet/>
      <dgm:spPr/>
      <dgm:t>
        <a:bodyPr/>
        <a:lstStyle/>
        <a:p>
          <a:endParaRPr lang="en-US"/>
        </a:p>
      </dgm:t>
    </dgm:pt>
    <dgm:pt modelId="{7F759C11-5EDE-4F9F-882F-E0B82EE0F5F2}">
      <dgm:prSet/>
      <dgm:spPr/>
      <dgm:t>
        <a:bodyPr/>
        <a:lstStyle/>
        <a:p>
          <a:r>
            <a:rPr lang="en-US" b="1"/>
            <a:t>• Data Quality  </a:t>
          </a:r>
          <a:r>
            <a:rPr lang="en-US" b="0"/>
            <a:t>Dimensions, rules, SLAs, monitoring, and scorecards to keep data reliable.</a:t>
          </a:r>
          <a:endParaRPr lang="en-US"/>
        </a:p>
      </dgm:t>
    </dgm:pt>
    <dgm:pt modelId="{39AD39B1-FDC8-4382-8DF6-0FA6D0FCA2FE}" type="parTrans" cxnId="{A8596ED4-22A9-4645-956D-BACD4CC5B001}">
      <dgm:prSet/>
      <dgm:spPr/>
      <dgm:t>
        <a:bodyPr/>
        <a:lstStyle/>
        <a:p>
          <a:endParaRPr lang="en-US"/>
        </a:p>
      </dgm:t>
    </dgm:pt>
    <dgm:pt modelId="{54E014C3-BC99-4E73-8FFD-0D4E35734DED}" type="sibTrans" cxnId="{A8596ED4-22A9-4645-956D-BACD4CC5B001}">
      <dgm:prSet/>
      <dgm:spPr/>
      <dgm:t>
        <a:bodyPr/>
        <a:lstStyle/>
        <a:p>
          <a:endParaRPr lang="en-US"/>
        </a:p>
      </dgm:t>
    </dgm:pt>
    <dgm:pt modelId="{76849ECE-B48F-4F00-88BB-F40178E9D3B6}">
      <dgm:prSet/>
      <dgm:spPr/>
      <dgm:t>
        <a:bodyPr/>
        <a:lstStyle/>
        <a:p>
          <a:r>
            <a:rPr lang="en-US" b="1"/>
            <a:t>• Data Compliance  </a:t>
          </a:r>
          <a:r>
            <a:rPr lang="en-US" b="0"/>
            <a:t>Controls and policies by geography/domain (e.g., GDPR, CCPA, GLBA); automate evidence.</a:t>
          </a:r>
          <a:endParaRPr lang="en-US"/>
        </a:p>
      </dgm:t>
    </dgm:pt>
    <dgm:pt modelId="{7438211F-6CF4-4452-AE81-0B8C842201A3}" type="parTrans" cxnId="{16A6F5CB-4C55-46C3-8D63-43B8A9233A13}">
      <dgm:prSet/>
      <dgm:spPr/>
      <dgm:t>
        <a:bodyPr/>
        <a:lstStyle/>
        <a:p>
          <a:endParaRPr lang="en-US"/>
        </a:p>
      </dgm:t>
    </dgm:pt>
    <dgm:pt modelId="{2F3D00CD-1D39-4DDC-89E7-6099BFA94353}" type="sibTrans" cxnId="{16A6F5CB-4C55-46C3-8D63-43B8A9233A13}">
      <dgm:prSet/>
      <dgm:spPr/>
      <dgm:t>
        <a:bodyPr/>
        <a:lstStyle/>
        <a:p>
          <a:endParaRPr lang="en-US"/>
        </a:p>
      </dgm:t>
    </dgm:pt>
    <dgm:pt modelId="{702A0AF9-DE25-431A-A184-5CF9AA816364}">
      <dgm:prSet/>
      <dgm:spPr/>
      <dgm:t>
        <a:bodyPr/>
        <a:lstStyle/>
        <a:p>
          <a:r>
            <a:rPr lang="en-US" b="1"/>
            <a:t>• Data Retention  </a:t>
          </a:r>
          <a:r>
            <a:rPr lang="en-US" b="0"/>
            <a:t>Lifecycle policies for archiving/disposing data; support “right-to-erase” requests.</a:t>
          </a:r>
          <a:endParaRPr lang="en-US"/>
        </a:p>
      </dgm:t>
    </dgm:pt>
    <dgm:pt modelId="{4D897FF5-796A-49D2-AFF9-7AD72CA71B73}" type="parTrans" cxnId="{86F58253-60C6-4332-B42F-1DA2D40E0C19}">
      <dgm:prSet/>
      <dgm:spPr/>
      <dgm:t>
        <a:bodyPr/>
        <a:lstStyle/>
        <a:p>
          <a:endParaRPr lang="en-US"/>
        </a:p>
      </dgm:t>
    </dgm:pt>
    <dgm:pt modelId="{0D7441A1-0B5A-43BC-A51C-7084695857EF}" type="sibTrans" cxnId="{86F58253-60C6-4332-B42F-1DA2D40E0C19}">
      <dgm:prSet/>
      <dgm:spPr/>
      <dgm:t>
        <a:bodyPr/>
        <a:lstStyle/>
        <a:p>
          <a:endParaRPr lang="en-US"/>
        </a:p>
      </dgm:t>
    </dgm:pt>
    <dgm:pt modelId="{2A2FCDA9-AF3B-4978-B027-236475393968}">
      <dgm:prSet/>
      <dgm:spPr/>
      <dgm:t>
        <a:bodyPr/>
        <a:lstStyle/>
        <a:p>
          <a:r>
            <a:rPr lang="en-US" b="1"/>
            <a:t>• Master Data Management (MDM) </a:t>
          </a:r>
          <a:r>
            <a:rPr lang="en-US" b="0"/>
            <a:t>Golden records for key entities; survivorship rules; improved cross-system consistency.</a:t>
          </a:r>
          <a:endParaRPr lang="en-US"/>
        </a:p>
      </dgm:t>
    </dgm:pt>
    <dgm:pt modelId="{8104137A-5D54-4A5B-B10E-D72C24E4DE2F}" type="parTrans" cxnId="{EA8A45AF-E18F-428A-A43E-B4E1C1C7D885}">
      <dgm:prSet/>
      <dgm:spPr/>
      <dgm:t>
        <a:bodyPr/>
        <a:lstStyle/>
        <a:p>
          <a:endParaRPr lang="en-US"/>
        </a:p>
      </dgm:t>
    </dgm:pt>
    <dgm:pt modelId="{9F907B67-BE81-48C0-A3AD-6E01CF847A3F}" type="sibTrans" cxnId="{EA8A45AF-E18F-428A-A43E-B4E1C1C7D885}">
      <dgm:prSet/>
      <dgm:spPr/>
      <dgm:t>
        <a:bodyPr/>
        <a:lstStyle/>
        <a:p>
          <a:endParaRPr lang="en-US"/>
        </a:p>
      </dgm:t>
    </dgm:pt>
    <dgm:pt modelId="{7C61E494-5DAD-4E1A-ACB2-AF35E500D501}">
      <dgm:prSet/>
      <dgm:spPr/>
      <dgm:t>
        <a:bodyPr/>
        <a:lstStyle/>
        <a:p>
          <a:r>
            <a:rPr lang="en-US" b="1" dirty="0"/>
            <a:t>• Data Architecture </a:t>
          </a:r>
          <a:r>
            <a:rPr lang="en-US" b="0" dirty="0"/>
            <a:t>The technical blueprint—zones, models, integrations (batch/stream/event), APIs, and IAM—that implements governance principles and enables reusable, scalable delivery.</a:t>
          </a:r>
          <a:endParaRPr lang="en-US" dirty="0"/>
        </a:p>
      </dgm:t>
    </dgm:pt>
    <dgm:pt modelId="{6D069A37-C314-409F-A524-A20FA8F4A122}" type="parTrans" cxnId="{940B1A2A-272B-4A6E-80DC-D0758BA9511B}">
      <dgm:prSet/>
      <dgm:spPr/>
      <dgm:t>
        <a:bodyPr/>
        <a:lstStyle/>
        <a:p>
          <a:endParaRPr lang="en-US"/>
        </a:p>
      </dgm:t>
    </dgm:pt>
    <dgm:pt modelId="{824A974F-B704-45B1-8C86-B9A42199E111}" type="sibTrans" cxnId="{940B1A2A-272B-4A6E-80DC-D0758BA9511B}">
      <dgm:prSet/>
      <dgm:spPr/>
      <dgm:t>
        <a:bodyPr/>
        <a:lstStyle/>
        <a:p>
          <a:endParaRPr lang="en-US"/>
        </a:p>
      </dgm:t>
    </dgm:pt>
    <dgm:pt modelId="{6D58CB81-6F5F-49BE-A0FC-0F150D476F0A}">
      <dgm:prSet/>
      <dgm:spPr/>
      <dgm:t>
        <a:bodyPr/>
        <a:lstStyle/>
        <a:p>
          <a:r>
            <a:rPr lang="en-US" b="1" dirty="0"/>
            <a:t>• Data Lineage </a:t>
          </a:r>
        </a:p>
        <a:p>
          <a:r>
            <a:rPr lang="en-US" b="1" dirty="0"/>
            <a:t> </a:t>
          </a:r>
          <a:r>
            <a:rPr lang="en-US" b="0" dirty="0"/>
            <a:t>End-to-end traceability of data from source to consumption (technical + business lineage) for impact analysis, troubleshooting, and auditability.</a:t>
          </a:r>
          <a:endParaRPr lang="en-US" dirty="0"/>
        </a:p>
      </dgm:t>
    </dgm:pt>
    <dgm:pt modelId="{2972AA99-EAF0-441F-B52F-12833FDCB782}" type="parTrans" cxnId="{AF8AD4BC-D26E-45C2-9B63-EBA973D02360}">
      <dgm:prSet/>
      <dgm:spPr/>
      <dgm:t>
        <a:bodyPr/>
        <a:lstStyle/>
        <a:p>
          <a:endParaRPr lang="en-US"/>
        </a:p>
      </dgm:t>
    </dgm:pt>
    <dgm:pt modelId="{F6454E26-4006-490E-8AD0-ADFA37C84EF3}" type="sibTrans" cxnId="{AF8AD4BC-D26E-45C2-9B63-EBA973D02360}">
      <dgm:prSet/>
      <dgm:spPr/>
      <dgm:t>
        <a:bodyPr/>
        <a:lstStyle/>
        <a:p>
          <a:endParaRPr lang="en-US"/>
        </a:p>
      </dgm:t>
    </dgm:pt>
    <dgm:pt modelId="{AA58CD82-17BE-44E6-94AB-2A757355AD90}" type="pres">
      <dgm:prSet presAssocID="{95D50792-9D91-4DF0-A493-4EA12935D646}" presName="root" presStyleCnt="0">
        <dgm:presLayoutVars>
          <dgm:dir/>
          <dgm:resizeHandles val="exact"/>
        </dgm:presLayoutVars>
      </dgm:prSet>
      <dgm:spPr/>
    </dgm:pt>
    <dgm:pt modelId="{175A7433-0242-43B5-81C2-7B321E07E69A}" type="pres">
      <dgm:prSet presAssocID="{6BA9CD83-EE36-4A9F-8696-83D796A7E8A3}" presName="compNode" presStyleCnt="0"/>
      <dgm:spPr/>
    </dgm:pt>
    <dgm:pt modelId="{1B759A32-8A1D-4526-8D00-931011416C19}" type="pres">
      <dgm:prSet presAssocID="{6BA9CD83-EE36-4A9F-8696-83D796A7E8A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65C78C-64FC-48B0-8F2B-21F4A4E6D412}" type="pres">
      <dgm:prSet presAssocID="{6BA9CD83-EE36-4A9F-8696-83D796A7E8A3}" presName="spaceRect" presStyleCnt="0"/>
      <dgm:spPr/>
    </dgm:pt>
    <dgm:pt modelId="{44A2D32B-B666-4D7C-A670-125F064C2963}" type="pres">
      <dgm:prSet presAssocID="{6BA9CD83-EE36-4A9F-8696-83D796A7E8A3}" presName="textRect" presStyleLbl="revTx" presStyleIdx="0" presStyleCnt="8">
        <dgm:presLayoutVars>
          <dgm:chMax val="1"/>
          <dgm:chPref val="1"/>
        </dgm:presLayoutVars>
      </dgm:prSet>
      <dgm:spPr/>
    </dgm:pt>
    <dgm:pt modelId="{01817186-CC9F-47C6-BA78-91585A97A9B6}" type="pres">
      <dgm:prSet presAssocID="{204D4BBA-E961-470C-964E-08D63E1C4550}" presName="sibTrans" presStyleCnt="0"/>
      <dgm:spPr/>
    </dgm:pt>
    <dgm:pt modelId="{7DD78A34-73C4-4156-A6A4-A382278F5EF9}" type="pres">
      <dgm:prSet presAssocID="{57B95F0B-57D2-4379-85FC-687AF17790AA}" presName="compNode" presStyleCnt="0"/>
      <dgm:spPr/>
    </dgm:pt>
    <dgm:pt modelId="{53BF5BCA-4718-4F49-B683-C986C429D2BF}" type="pres">
      <dgm:prSet presAssocID="{57B95F0B-57D2-4379-85FC-687AF17790A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1A4FF2A-5C5B-4E19-9860-1DBAB1C439C9}" type="pres">
      <dgm:prSet presAssocID="{57B95F0B-57D2-4379-85FC-687AF17790AA}" presName="spaceRect" presStyleCnt="0"/>
      <dgm:spPr/>
    </dgm:pt>
    <dgm:pt modelId="{2E4A127C-7EE7-4B5B-A641-228FB66F5936}" type="pres">
      <dgm:prSet presAssocID="{57B95F0B-57D2-4379-85FC-687AF17790AA}" presName="textRect" presStyleLbl="revTx" presStyleIdx="1" presStyleCnt="8">
        <dgm:presLayoutVars>
          <dgm:chMax val="1"/>
          <dgm:chPref val="1"/>
        </dgm:presLayoutVars>
      </dgm:prSet>
      <dgm:spPr/>
    </dgm:pt>
    <dgm:pt modelId="{3483430A-2B7B-46CF-BC2E-081FDDCFDBF4}" type="pres">
      <dgm:prSet presAssocID="{3F90A531-991D-48C1-BF20-A97D11433E3A}" presName="sibTrans" presStyleCnt="0"/>
      <dgm:spPr/>
    </dgm:pt>
    <dgm:pt modelId="{F244282D-28B3-4FD1-83F3-5B6056612A7F}" type="pres">
      <dgm:prSet presAssocID="{7F759C11-5EDE-4F9F-882F-E0B82EE0F5F2}" presName="compNode" presStyleCnt="0"/>
      <dgm:spPr/>
    </dgm:pt>
    <dgm:pt modelId="{0A9653B2-CD99-4DB1-B9A7-15F3A8983223}" type="pres">
      <dgm:prSet presAssocID="{7F759C11-5EDE-4F9F-882F-E0B82EE0F5F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D3B1EFD-50CC-487F-83AF-E87933659C64}" type="pres">
      <dgm:prSet presAssocID="{7F759C11-5EDE-4F9F-882F-E0B82EE0F5F2}" presName="spaceRect" presStyleCnt="0"/>
      <dgm:spPr/>
    </dgm:pt>
    <dgm:pt modelId="{06B3491D-15AB-4C59-AA6A-824F3D5947D2}" type="pres">
      <dgm:prSet presAssocID="{7F759C11-5EDE-4F9F-882F-E0B82EE0F5F2}" presName="textRect" presStyleLbl="revTx" presStyleIdx="2" presStyleCnt="8">
        <dgm:presLayoutVars>
          <dgm:chMax val="1"/>
          <dgm:chPref val="1"/>
        </dgm:presLayoutVars>
      </dgm:prSet>
      <dgm:spPr/>
    </dgm:pt>
    <dgm:pt modelId="{AC2C8958-0611-4900-BC67-5F1E0368F678}" type="pres">
      <dgm:prSet presAssocID="{54E014C3-BC99-4E73-8FFD-0D4E35734DED}" presName="sibTrans" presStyleCnt="0"/>
      <dgm:spPr/>
    </dgm:pt>
    <dgm:pt modelId="{21C4BFA6-D649-4600-A375-BDD6E7D22390}" type="pres">
      <dgm:prSet presAssocID="{76849ECE-B48F-4F00-88BB-F40178E9D3B6}" presName="compNode" presStyleCnt="0"/>
      <dgm:spPr/>
    </dgm:pt>
    <dgm:pt modelId="{BF759636-7311-462B-BDFE-7F9922F4F6C9}" type="pres">
      <dgm:prSet presAssocID="{76849ECE-B48F-4F00-88BB-F40178E9D3B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3CC8A58-CCB1-46F3-A527-EE562EA18D7B}" type="pres">
      <dgm:prSet presAssocID="{76849ECE-B48F-4F00-88BB-F40178E9D3B6}" presName="spaceRect" presStyleCnt="0"/>
      <dgm:spPr/>
    </dgm:pt>
    <dgm:pt modelId="{79541753-1AD8-4E7D-A0E7-0486251EC4A2}" type="pres">
      <dgm:prSet presAssocID="{76849ECE-B48F-4F00-88BB-F40178E9D3B6}" presName="textRect" presStyleLbl="revTx" presStyleIdx="3" presStyleCnt="8">
        <dgm:presLayoutVars>
          <dgm:chMax val="1"/>
          <dgm:chPref val="1"/>
        </dgm:presLayoutVars>
      </dgm:prSet>
      <dgm:spPr/>
    </dgm:pt>
    <dgm:pt modelId="{1FC77AD6-1014-4453-8188-010D255B5290}" type="pres">
      <dgm:prSet presAssocID="{2F3D00CD-1D39-4DDC-89E7-6099BFA94353}" presName="sibTrans" presStyleCnt="0"/>
      <dgm:spPr/>
    </dgm:pt>
    <dgm:pt modelId="{F0C5C1FD-E400-4283-A12B-26418B743625}" type="pres">
      <dgm:prSet presAssocID="{702A0AF9-DE25-431A-A184-5CF9AA816364}" presName="compNode" presStyleCnt="0"/>
      <dgm:spPr/>
    </dgm:pt>
    <dgm:pt modelId="{394D2CAB-EB77-42CA-9BF4-61D23F6DE4F3}" type="pres">
      <dgm:prSet presAssocID="{702A0AF9-DE25-431A-A184-5CF9AA81636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94EF612C-A883-4B09-9F02-39E03CA2ED56}" type="pres">
      <dgm:prSet presAssocID="{702A0AF9-DE25-431A-A184-5CF9AA816364}" presName="spaceRect" presStyleCnt="0"/>
      <dgm:spPr/>
    </dgm:pt>
    <dgm:pt modelId="{81078838-CA4F-413C-A6A8-87DA33F3C022}" type="pres">
      <dgm:prSet presAssocID="{702A0AF9-DE25-431A-A184-5CF9AA816364}" presName="textRect" presStyleLbl="revTx" presStyleIdx="4" presStyleCnt="8">
        <dgm:presLayoutVars>
          <dgm:chMax val="1"/>
          <dgm:chPref val="1"/>
        </dgm:presLayoutVars>
      </dgm:prSet>
      <dgm:spPr/>
    </dgm:pt>
    <dgm:pt modelId="{81059828-90EF-4715-BA16-2ACB6444A0C5}" type="pres">
      <dgm:prSet presAssocID="{0D7441A1-0B5A-43BC-A51C-7084695857EF}" presName="sibTrans" presStyleCnt="0"/>
      <dgm:spPr/>
    </dgm:pt>
    <dgm:pt modelId="{3E2D3A0D-43A3-432A-9460-4D4A5C380F16}" type="pres">
      <dgm:prSet presAssocID="{2A2FCDA9-AF3B-4978-B027-236475393968}" presName="compNode" presStyleCnt="0"/>
      <dgm:spPr/>
    </dgm:pt>
    <dgm:pt modelId="{D045E9FD-F8EF-4DC8-9442-99798AF00F1C}" type="pres">
      <dgm:prSet presAssocID="{2A2FCDA9-AF3B-4978-B027-23647539396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E019FF7-54BE-4011-8426-1A5102F05CE1}" type="pres">
      <dgm:prSet presAssocID="{2A2FCDA9-AF3B-4978-B027-236475393968}" presName="spaceRect" presStyleCnt="0"/>
      <dgm:spPr/>
    </dgm:pt>
    <dgm:pt modelId="{B050A210-D96A-47E7-8179-94B48619A5BE}" type="pres">
      <dgm:prSet presAssocID="{2A2FCDA9-AF3B-4978-B027-236475393968}" presName="textRect" presStyleLbl="revTx" presStyleIdx="5" presStyleCnt="8">
        <dgm:presLayoutVars>
          <dgm:chMax val="1"/>
          <dgm:chPref val="1"/>
        </dgm:presLayoutVars>
      </dgm:prSet>
      <dgm:spPr/>
    </dgm:pt>
    <dgm:pt modelId="{1819572C-9103-42E4-86BB-9BF3A005DF65}" type="pres">
      <dgm:prSet presAssocID="{9F907B67-BE81-48C0-A3AD-6E01CF847A3F}" presName="sibTrans" presStyleCnt="0"/>
      <dgm:spPr/>
    </dgm:pt>
    <dgm:pt modelId="{6D11CC3B-3952-4A99-9DDC-D0DAF34553CD}" type="pres">
      <dgm:prSet presAssocID="{7C61E494-5DAD-4E1A-ACB2-AF35E500D501}" presName="compNode" presStyleCnt="0"/>
      <dgm:spPr/>
    </dgm:pt>
    <dgm:pt modelId="{202A466A-DEC6-41E8-B8FB-851D8ED9C237}" type="pres">
      <dgm:prSet presAssocID="{7C61E494-5DAD-4E1A-ACB2-AF35E500D50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CC499D7-A37A-4DA0-9147-A7204B4497E6}" type="pres">
      <dgm:prSet presAssocID="{7C61E494-5DAD-4E1A-ACB2-AF35E500D501}" presName="spaceRect" presStyleCnt="0"/>
      <dgm:spPr/>
    </dgm:pt>
    <dgm:pt modelId="{18BEBE75-B31F-4F67-9925-5F8E0806478D}" type="pres">
      <dgm:prSet presAssocID="{7C61E494-5DAD-4E1A-ACB2-AF35E500D501}" presName="textRect" presStyleLbl="revTx" presStyleIdx="6" presStyleCnt="8">
        <dgm:presLayoutVars>
          <dgm:chMax val="1"/>
          <dgm:chPref val="1"/>
        </dgm:presLayoutVars>
      </dgm:prSet>
      <dgm:spPr/>
    </dgm:pt>
    <dgm:pt modelId="{B5F2F9AC-D24A-4712-A77E-C26074CADB25}" type="pres">
      <dgm:prSet presAssocID="{824A974F-B704-45B1-8C86-B9A42199E111}" presName="sibTrans" presStyleCnt="0"/>
      <dgm:spPr/>
    </dgm:pt>
    <dgm:pt modelId="{06D84CEE-3F96-4757-9AA7-032662524957}" type="pres">
      <dgm:prSet presAssocID="{6D58CB81-6F5F-49BE-A0FC-0F150D476F0A}" presName="compNode" presStyleCnt="0"/>
      <dgm:spPr/>
    </dgm:pt>
    <dgm:pt modelId="{77D96AEE-6543-4CD8-81A7-A537676F812E}" type="pres">
      <dgm:prSet presAssocID="{6D58CB81-6F5F-49BE-A0FC-0F150D476F0A}" presName="iconRect" presStyleLbl="node1" presStyleIdx="7" presStyleCnt="8" custLinFactX="33861" custLinFactNeighborX="100000" custLinFactNeighborY="19592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094EF05-45AA-4D88-AB8A-FB907FF067DF}" type="pres">
      <dgm:prSet presAssocID="{6D58CB81-6F5F-49BE-A0FC-0F150D476F0A}" presName="spaceRect" presStyleCnt="0"/>
      <dgm:spPr/>
    </dgm:pt>
    <dgm:pt modelId="{C2484CD0-2465-4DEA-BB91-2AC579D327D9}" type="pres">
      <dgm:prSet presAssocID="{6D58CB81-6F5F-49BE-A0FC-0F150D476F0A}" presName="textRect" presStyleLbl="revTx" presStyleIdx="7" presStyleCnt="8" custLinFactNeighborX="60237" custLinFactNeighborY="18776">
        <dgm:presLayoutVars>
          <dgm:chMax val="1"/>
          <dgm:chPref val="1"/>
        </dgm:presLayoutVars>
      </dgm:prSet>
      <dgm:spPr/>
    </dgm:pt>
  </dgm:ptLst>
  <dgm:cxnLst>
    <dgm:cxn modelId="{A31CF806-BCA5-4697-A52F-947FB4C450B8}" srcId="{95D50792-9D91-4DF0-A493-4EA12935D646}" destId="{57B95F0B-57D2-4379-85FC-687AF17790AA}" srcOrd="1" destOrd="0" parTransId="{0C8D84FA-29DB-4450-A8CA-A72017103789}" sibTransId="{3F90A531-991D-48C1-BF20-A97D11433E3A}"/>
    <dgm:cxn modelId="{82788F1E-2A8B-4AE6-815C-A59DFDE18C91}" type="presOf" srcId="{95D50792-9D91-4DF0-A493-4EA12935D646}" destId="{AA58CD82-17BE-44E6-94AB-2A757355AD90}" srcOrd="0" destOrd="0" presId="urn:microsoft.com/office/officeart/2018/2/layout/IconLabelList"/>
    <dgm:cxn modelId="{84AA0A22-40B9-40D3-95CF-FB7BB79489A5}" type="presOf" srcId="{76849ECE-B48F-4F00-88BB-F40178E9D3B6}" destId="{79541753-1AD8-4E7D-A0E7-0486251EC4A2}" srcOrd="0" destOrd="0" presId="urn:microsoft.com/office/officeart/2018/2/layout/IconLabelList"/>
    <dgm:cxn modelId="{940B1A2A-272B-4A6E-80DC-D0758BA9511B}" srcId="{95D50792-9D91-4DF0-A493-4EA12935D646}" destId="{7C61E494-5DAD-4E1A-ACB2-AF35E500D501}" srcOrd="6" destOrd="0" parTransId="{6D069A37-C314-409F-A524-A20FA8F4A122}" sibTransId="{824A974F-B704-45B1-8C86-B9A42199E111}"/>
    <dgm:cxn modelId="{B063E46B-CEBC-46EF-A781-D4C9FBF990E3}" srcId="{95D50792-9D91-4DF0-A493-4EA12935D646}" destId="{6BA9CD83-EE36-4A9F-8696-83D796A7E8A3}" srcOrd="0" destOrd="0" parTransId="{5E387CFF-73B5-4628-8194-3F3ACB97714C}" sibTransId="{204D4BBA-E961-470C-964E-08D63E1C4550}"/>
    <dgm:cxn modelId="{86F58253-60C6-4332-B42F-1DA2D40E0C19}" srcId="{95D50792-9D91-4DF0-A493-4EA12935D646}" destId="{702A0AF9-DE25-431A-A184-5CF9AA816364}" srcOrd="4" destOrd="0" parTransId="{4D897FF5-796A-49D2-AFF9-7AD72CA71B73}" sibTransId="{0D7441A1-0B5A-43BC-A51C-7084695857EF}"/>
    <dgm:cxn modelId="{6DAAA07D-D4AD-4A18-A3AB-D8622A5947D9}" type="presOf" srcId="{7F759C11-5EDE-4F9F-882F-E0B82EE0F5F2}" destId="{06B3491D-15AB-4C59-AA6A-824F3D5947D2}" srcOrd="0" destOrd="0" presId="urn:microsoft.com/office/officeart/2018/2/layout/IconLabelList"/>
    <dgm:cxn modelId="{86404EAB-4662-486B-80A0-484AE2DA98C3}" type="presOf" srcId="{702A0AF9-DE25-431A-A184-5CF9AA816364}" destId="{81078838-CA4F-413C-A6A8-87DA33F3C022}" srcOrd="0" destOrd="0" presId="urn:microsoft.com/office/officeart/2018/2/layout/IconLabelList"/>
    <dgm:cxn modelId="{EA8A45AF-E18F-428A-A43E-B4E1C1C7D885}" srcId="{95D50792-9D91-4DF0-A493-4EA12935D646}" destId="{2A2FCDA9-AF3B-4978-B027-236475393968}" srcOrd="5" destOrd="0" parTransId="{8104137A-5D54-4A5B-B10E-D72C24E4DE2F}" sibTransId="{9F907B67-BE81-48C0-A3AD-6E01CF847A3F}"/>
    <dgm:cxn modelId="{AF8AD4BC-D26E-45C2-9B63-EBA973D02360}" srcId="{95D50792-9D91-4DF0-A493-4EA12935D646}" destId="{6D58CB81-6F5F-49BE-A0FC-0F150D476F0A}" srcOrd="7" destOrd="0" parTransId="{2972AA99-EAF0-441F-B52F-12833FDCB782}" sibTransId="{F6454E26-4006-490E-8AD0-ADFA37C84EF3}"/>
    <dgm:cxn modelId="{A0D610C7-75CE-430B-9D50-DE4EEA60272F}" type="presOf" srcId="{6BA9CD83-EE36-4A9F-8696-83D796A7E8A3}" destId="{44A2D32B-B666-4D7C-A670-125F064C2963}" srcOrd="0" destOrd="0" presId="urn:microsoft.com/office/officeart/2018/2/layout/IconLabelList"/>
    <dgm:cxn modelId="{16A6F5CB-4C55-46C3-8D63-43B8A9233A13}" srcId="{95D50792-9D91-4DF0-A493-4EA12935D646}" destId="{76849ECE-B48F-4F00-88BB-F40178E9D3B6}" srcOrd="3" destOrd="0" parTransId="{7438211F-6CF4-4452-AE81-0B8C842201A3}" sibTransId="{2F3D00CD-1D39-4DDC-89E7-6099BFA94353}"/>
    <dgm:cxn modelId="{EE1E1FD0-C2A5-4722-8B11-CCB434B5D61A}" type="presOf" srcId="{57B95F0B-57D2-4379-85FC-687AF17790AA}" destId="{2E4A127C-7EE7-4B5B-A641-228FB66F5936}" srcOrd="0" destOrd="0" presId="urn:microsoft.com/office/officeart/2018/2/layout/IconLabelList"/>
    <dgm:cxn modelId="{A8596ED4-22A9-4645-956D-BACD4CC5B001}" srcId="{95D50792-9D91-4DF0-A493-4EA12935D646}" destId="{7F759C11-5EDE-4F9F-882F-E0B82EE0F5F2}" srcOrd="2" destOrd="0" parTransId="{39AD39B1-FDC8-4382-8DF6-0FA6D0FCA2FE}" sibTransId="{54E014C3-BC99-4E73-8FFD-0D4E35734DED}"/>
    <dgm:cxn modelId="{86D3D3DB-7B89-4D7C-9EA3-2FF96DE735F7}" type="presOf" srcId="{2A2FCDA9-AF3B-4978-B027-236475393968}" destId="{B050A210-D96A-47E7-8179-94B48619A5BE}" srcOrd="0" destOrd="0" presId="urn:microsoft.com/office/officeart/2018/2/layout/IconLabelList"/>
    <dgm:cxn modelId="{528654F6-947D-495B-837A-06C6F3255994}" type="presOf" srcId="{6D58CB81-6F5F-49BE-A0FC-0F150D476F0A}" destId="{C2484CD0-2465-4DEA-BB91-2AC579D327D9}" srcOrd="0" destOrd="0" presId="urn:microsoft.com/office/officeart/2018/2/layout/IconLabelList"/>
    <dgm:cxn modelId="{1F46AEF8-9C56-49DA-A846-342177D97AE8}" type="presOf" srcId="{7C61E494-5DAD-4E1A-ACB2-AF35E500D501}" destId="{18BEBE75-B31F-4F67-9925-5F8E0806478D}" srcOrd="0" destOrd="0" presId="urn:microsoft.com/office/officeart/2018/2/layout/IconLabelList"/>
    <dgm:cxn modelId="{7821E0FE-1E66-4E01-A462-14ADF0856D8F}" type="presParOf" srcId="{AA58CD82-17BE-44E6-94AB-2A757355AD90}" destId="{175A7433-0242-43B5-81C2-7B321E07E69A}" srcOrd="0" destOrd="0" presId="urn:microsoft.com/office/officeart/2018/2/layout/IconLabelList"/>
    <dgm:cxn modelId="{49936040-2EA6-452A-91A3-E4FF585085A3}" type="presParOf" srcId="{175A7433-0242-43B5-81C2-7B321E07E69A}" destId="{1B759A32-8A1D-4526-8D00-931011416C19}" srcOrd="0" destOrd="0" presId="urn:microsoft.com/office/officeart/2018/2/layout/IconLabelList"/>
    <dgm:cxn modelId="{BF0C9D33-0249-4B77-91F2-518EB0B65726}" type="presParOf" srcId="{175A7433-0242-43B5-81C2-7B321E07E69A}" destId="{9365C78C-64FC-48B0-8F2B-21F4A4E6D412}" srcOrd="1" destOrd="0" presId="urn:microsoft.com/office/officeart/2018/2/layout/IconLabelList"/>
    <dgm:cxn modelId="{0C4F35AA-CA9C-45D4-9B1E-EACC9B4B9A25}" type="presParOf" srcId="{175A7433-0242-43B5-81C2-7B321E07E69A}" destId="{44A2D32B-B666-4D7C-A670-125F064C2963}" srcOrd="2" destOrd="0" presId="urn:microsoft.com/office/officeart/2018/2/layout/IconLabelList"/>
    <dgm:cxn modelId="{C814FAFC-10C9-41D7-A66D-DE8D0D2A085F}" type="presParOf" srcId="{AA58CD82-17BE-44E6-94AB-2A757355AD90}" destId="{01817186-CC9F-47C6-BA78-91585A97A9B6}" srcOrd="1" destOrd="0" presId="urn:microsoft.com/office/officeart/2018/2/layout/IconLabelList"/>
    <dgm:cxn modelId="{BA0D1318-9E94-4CA5-B1A6-68863F5AAB24}" type="presParOf" srcId="{AA58CD82-17BE-44E6-94AB-2A757355AD90}" destId="{7DD78A34-73C4-4156-A6A4-A382278F5EF9}" srcOrd="2" destOrd="0" presId="urn:microsoft.com/office/officeart/2018/2/layout/IconLabelList"/>
    <dgm:cxn modelId="{8272D224-E963-43BD-BB38-2A0C4D6152DD}" type="presParOf" srcId="{7DD78A34-73C4-4156-A6A4-A382278F5EF9}" destId="{53BF5BCA-4718-4F49-B683-C986C429D2BF}" srcOrd="0" destOrd="0" presId="urn:microsoft.com/office/officeart/2018/2/layout/IconLabelList"/>
    <dgm:cxn modelId="{575256D0-2D9C-42BE-AE82-A4F460AD852D}" type="presParOf" srcId="{7DD78A34-73C4-4156-A6A4-A382278F5EF9}" destId="{11A4FF2A-5C5B-4E19-9860-1DBAB1C439C9}" srcOrd="1" destOrd="0" presId="urn:microsoft.com/office/officeart/2018/2/layout/IconLabelList"/>
    <dgm:cxn modelId="{42959B83-90B3-4759-9165-065DA532BD23}" type="presParOf" srcId="{7DD78A34-73C4-4156-A6A4-A382278F5EF9}" destId="{2E4A127C-7EE7-4B5B-A641-228FB66F5936}" srcOrd="2" destOrd="0" presId="urn:microsoft.com/office/officeart/2018/2/layout/IconLabelList"/>
    <dgm:cxn modelId="{A2FA7134-410D-4343-AE2B-26B97EB06E6A}" type="presParOf" srcId="{AA58CD82-17BE-44E6-94AB-2A757355AD90}" destId="{3483430A-2B7B-46CF-BC2E-081FDDCFDBF4}" srcOrd="3" destOrd="0" presId="urn:microsoft.com/office/officeart/2018/2/layout/IconLabelList"/>
    <dgm:cxn modelId="{7C687CA3-E0D4-42DD-A5B6-A031E2738443}" type="presParOf" srcId="{AA58CD82-17BE-44E6-94AB-2A757355AD90}" destId="{F244282D-28B3-4FD1-83F3-5B6056612A7F}" srcOrd="4" destOrd="0" presId="urn:microsoft.com/office/officeart/2018/2/layout/IconLabelList"/>
    <dgm:cxn modelId="{985ADE66-27A2-494C-8AF2-D332B26B8C9B}" type="presParOf" srcId="{F244282D-28B3-4FD1-83F3-5B6056612A7F}" destId="{0A9653B2-CD99-4DB1-B9A7-15F3A8983223}" srcOrd="0" destOrd="0" presId="urn:microsoft.com/office/officeart/2018/2/layout/IconLabelList"/>
    <dgm:cxn modelId="{68C9E8B7-29CA-45F0-95AD-1973D76163ED}" type="presParOf" srcId="{F244282D-28B3-4FD1-83F3-5B6056612A7F}" destId="{ED3B1EFD-50CC-487F-83AF-E87933659C64}" srcOrd="1" destOrd="0" presId="urn:microsoft.com/office/officeart/2018/2/layout/IconLabelList"/>
    <dgm:cxn modelId="{D0A9D3AB-3F19-46B1-AD35-26CE597B6BC9}" type="presParOf" srcId="{F244282D-28B3-4FD1-83F3-5B6056612A7F}" destId="{06B3491D-15AB-4C59-AA6A-824F3D5947D2}" srcOrd="2" destOrd="0" presId="urn:microsoft.com/office/officeart/2018/2/layout/IconLabelList"/>
    <dgm:cxn modelId="{0BECC118-6819-4041-B460-006155E33D78}" type="presParOf" srcId="{AA58CD82-17BE-44E6-94AB-2A757355AD90}" destId="{AC2C8958-0611-4900-BC67-5F1E0368F678}" srcOrd="5" destOrd="0" presId="urn:microsoft.com/office/officeart/2018/2/layout/IconLabelList"/>
    <dgm:cxn modelId="{CFABA5D9-1143-44A8-9339-D9DEFE27030E}" type="presParOf" srcId="{AA58CD82-17BE-44E6-94AB-2A757355AD90}" destId="{21C4BFA6-D649-4600-A375-BDD6E7D22390}" srcOrd="6" destOrd="0" presId="urn:microsoft.com/office/officeart/2018/2/layout/IconLabelList"/>
    <dgm:cxn modelId="{C0201A42-E2BF-4E91-99CA-ED4963D7AAB1}" type="presParOf" srcId="{21C4BFA6-D649-4600-A375-BDD6E7D22390}" destId="{BF759636-7311-462B-BDFE-7F9922F4F6C9}" srcOrd="0" destOrd="0" presId="urn:microsoft.com/office/officeart/2018/2/layout/IconLabelList"/>
    <dgm:cxn modelId="{15A847EA-04A5-432F-AF65-618C67FBF333}" type="presParOf" srcId="{21C4BFA6-D649-4600-A375-BDD6E7D22390}" destId="{E3CC8A58-CCB1-46F3-A527-EE562EA18D7B}" srcOrd="1" destOrd="0" presId="urn:microsoft.com/office/officeart/2018/2/layout/IconLabelList"/>
    <dgm:cxn modelId="{CF0BDAA1-6860-40FD-8D92-7DE462D56EBA}" type="presParOf" srcId="{21C4BFA6-D649-4600-A375-BDD6E7D22390}" destId="{79541753-1AD8-4E7D-A0E7-0486251EC4A2}" srcOrd="2" destOrd="0" presId="urn:microsoft.com/office/officeart/2018/2/layout/IconLabelList"/>
    <dgm:cxn modelId="{FBC0B679-748D-4388-A135-D871AFA55422}" type="presParOf" srcId="{AA58CD82-17BE-44E6-94AB-2A757355AD90}" destId="{1FC77AD6-1014-4453-8188-010D255B5290}" srcOrd="7" destOrd="0" presId="urn:microsoft.com/office/officeart/2018/2/layout/IconLabelList"/>
    <dgm:cxn modelId="{82284D86-D51B-4BA8-83DA-E3D27853975E}" type="presParOf" srcId="{AA58CD82-17BE-44E6-94AB-2A757355AD90}" destId="{F0C5C1FD-E400-4283-A12B-26418B743625}" srcOrd="8" destOrd="0" presId="urn:microsoft.com/office/officeart/2018/2/layout/IconLabelList"/>
    <dgm:cxn modelId="{6C26E720-018B-4503-BD3C-770276907760}" type="presParOf" srcId="{F0C5C1FD-E400-4283-A12B-26418B743625}" destId="{394D2CAB-EB77-42CA-9BF4-61D23F6DE4F3}" srcOrd="0" destOrd="0" presId="urn:microsoft.com/office/officeart/2018/2/layout/IconLabelList"/>
    <dgm:cxn modelId="{B1183A34-8D38-4E77-BED6-5A3A34765823}" type="presParOf" srcId="{F0C5C1FD-E400-4283-A12B-26418B743625}" destId="{94EF612C-A883-4B09-9F02-39E03CA2ED56}" srcOrd="1" destOrd="0" presId="urn:microsoft.com/office/officeart/2018/2/layout/IconLabelList"/>
    <dgm:cxn modelId="{3E035D03-B812-40AC-90DA-3469A0B60AAD}" type="presParOf" srcId="{F0C5C1FD-E400-4283-A12B-26418B743625}" destId="{81078838-CA4F-413C-A6A8-87DA33F3C022}" srcOrd="2" destOrd="0" presId="urn:microsoft.com/office/officeart/2018/2/layout/IconLabelList"/>
    <dgm:cxn modelId="{E0CF2C25-9AFD-430C-9CC5-434A35FDE0EC}" type="presParOf" srcId="{AA58CD82-17BE-44E6-94AB-2A757355AD90}" destId="{81059828-90EF-4715-BA16-2ACB6444A0C5}" srcOrd="9" destOrd="0" presId="urn:microsoft.com/office/officeart/2018/2/layout/IconLabelList"/>
    <dgm:cxn modelId="{F4C4CC0E-0351-4FFF-8836-2A8DC534C174}" type="presParOf" srcId="{AA58CD82-17BE-44E6-94AB-2A757355AD90}" destId="{3E2D3A0D-43A3-432A-9460-4D4A5C380F16}" srcOrd="10" destOrd="0" presId="urn:microsoft.com/office/officeart/2018/2/layout/IconLabelList"/>
    <dgm:cxn modelId="{DE855B1D-B0DE-4523-A57C-ED651F7123A3}" type="presParOf" srcId="{3E2D3A0D-43A3-432A-9460-4D4A5C380F16}" destId="{D045E9FD-F8EF-4DC8-9442-99798AF00F1C}" srcOrd="0" destOrd="0" presId="urn:microsoft.com/office/officeart/2018/2/layout/IconLabelList"/>
    <dgm:cxn modelId="{28DCDB4A-D328-4B25-A362-47E729F1DA0E}" type="presParOf" srcId="{3E2D3A0D-43A3-432A-9460-4D4A5C380F16}" destId="{1E019FF7-54BE-4011-8426-1A5102F05CE1}" srcOrd="1" destOrd="0" presId="urn:microsoft.com/office/officeart/2018/2/layout/IconLabelList"/>
    <dgm:cxn modelId="{67EE55F7-C052-483C-8844-3468223492DA}" type="presParOf" srcId="{3E2D3A0D-43A3-432A-9460-4D4A5C380F16}" destId="{B050A210-D96A-47E7-8179-94B48619A5BE}" srcOrd="2" destOrd="0" presId="urn:microsoft.com/office/officeart/2018/2/layout/IconLabelList"/>
    <dgm:cxn modelId="{697B1A54-E869-47A2-AA6D-B4EE04F840C8}" type="presParOf" srcId="{AA58CD82-17BE-44E6-94AB-2A757355AD90}" destId="{1819572C-9103-42E4-86BB-9BF3A005DF65}" srcOrd="11" destOrd="0" presId="urn:microsoft.com/office/officeart/2018/2/layout/IconLabelList"/>
    <dgm:cxn modelId="{E29F22B0-5016-43FD-9D52-F9FD6D39FE0D}" type="presParOf" srcId="{AA58CD82-17BE-44E6-94AB-2A757355AD90}" destId="{6D11CC3B-3952-4A99-9DDC-D0DAF34553CD}" srcOrd="12" destOrd="0" presId="urn:microsoft.com/office/officeart/2018/2/layout/IconLabelList"/>
    <dgm:cxn modelId="{889DE415-2A4C-4891-9191-BC2F36FE99DE}" type="presParOf" srcId="{6D11CC3B-3952-4A99-9DDC-D0DAF34553CD}" destId="{202A466A-DEC6-41E8-B8FB-851D8ED9C237}" srcOrd="0" destOrd="0" presId="urn:microsoft.com/office/officeart/2018/2/layout/IconLabelList"/>
    <dgm:cxn modelId="{ABE9F89F-FECD-420E-99FE-7B512D76179A}" type="presParOf" srcId="{6D11CC3B-3952-4A99-9DDC-D0DAF34553CD}" destId="{5CC499D7-A37A-4DA0-9147-A7204B4497E6}" srcOrd="1" destOrd="0" presId="urn:microsoft.com/office/officeart/2018/2/layout/IconLabelList"/>
    <dgm:cxn modelId="{F8D5A28E-28E7-490C-A178-A9F5C2527E9D}" type="presParOf" srcId="{6D11CC3B-3952-4A99-9DDC-D0DAF34553CD}" destId="{18BEBE75-B31F-4F67-9925-5F8E0806478D}" srcOrd="2" destOrd="0" presId="urn:microsoft.com/office/officeart/2018/2/layout/IconLabelList"/>
    <dgm:cxn modelId="{6F90DC5A-2FDB-46F0-B25E-9E4B5E3506D2}" type="presParOf" srcId="{AA58CD82-17BE-44E6-94AB-2A757355AD90}" destId="{B5F2F9AC-D24A-4712-A77E-C26074CADB25}" srcOrd="13" destOrd="0" presId="urn:microsoft.com/office/officeart/2018/2/layout/IconLabelList"/>
    <dgm:cxn modelId="{24C4C5D6-6801-4E88-A690-13897CA242F6}" type="presParOf" srcId="{AA58CD82-17BE-44E6-94AB-2A757355AD90}" destId="{06D84CEE-3F96-4757-9AA7-032662524957}" srcOrd="14" destOrd="0" presId="urn:microsoft.com/office/officeart/2018/2/layout/IconLabelList"/>
    <dgm:cxn modelId="{DF5AA28A-AE0C-4E0F-8602-27CFBABCF4D3}" type="presParOf" srcId="{06D84CEE-3F96-4757-9AA7-032662524957}" destId="{77D96AEE-6543-4CD8-81A7-A537676F812E}" srcOrd="0" destOrd="0" presId="urn:microsoft.com/office/officeart/2018/2/layout/IconLabelList"/>
    <dgm:cxn modelId="{00BCD838-911B-4AC6-8B83-4269FA0A9BD1}" type="presParOf" srcId="{06D84CEE-3F96-4757-9AA7-032662524957}" destId="{F094EF05-45AA-4D88-AB8A-FB907FF067DF}" srcOrd="1" destOrd="0" presId="urn:microsoft.com/office/officeart/2018/2/layout/IconLabelList"/>
    <dgm:cxn modelId="{65BF61A8-ECDF-45C6-9A2A-11365F5A79A2}" type="presParOf" srcId="{06D84CEE-3F96-4757-9AA7-032662524957}" destId="{C2484CD0-2465-4DEA-BB91-2AC579D327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2DBE77-06BB-4AC1-8DC8-F1510F2DE6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EE7F5A-5FA3-42B7-A724-2D2074E79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it means: </a:t>
          </a:r>
          <a:r>
            <a:rPr lang="en-US" b="0"/>
            <a:t>Create, update, and maintain metadata (data about data); build &amp; operate the data catalog, including policies and lineage links.</a:t>
          </a:r>
          <a:endParaRPr lang="en-US"/>
        </a:p>
      </dgm:t>
    </dgm:pt>
    <dgm:pt modelId="{7BDDCD7E-6A36-47FE-8E6D-ECB56AE27FC4}" type="parTrans" cxnId="{D6A1AA1D-5BF0-4EF9-816C-102D82FCE138}">
      <dgm:prSet/>
      <dgm:spPr/>
      <dgm:t>
        <a:bodyPr/>
        <a:lstStyle/>
        <a:p>
          <a:endParaRPr lang="en-US"/>
        </a:p>
      </dgm:t>
    </dgm:pt>
    <dgm:pt modelId="{65CC73A0-CF56-4AAE-8596-1597E0628B0C}" type="sibTrans" cxnId="{D6A1AA1D-5BF0-4EF9-816C-102D82FCE1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3AA3CE-2B79-4E1A-99AC-E4127F80F2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Who’s involved: </a:t>
          </a:r>
          <a:r>
            <a:rPr lang="en-US" b="0"/>
            <a:t>Data Steward / Catalog Manager</a:t>
          </a:r>
          <a:endParaRPr lang="en-US"/>
        </a:p>
      </dgm:t>
    </dgm:pt>
    <dgm:pt modelId="{F85D6829-11FC-429B-BBA8-3999C6D9AD84}" type="parTrans" cxnId="{B4A59422-CEC4-4638-89F0-7F5DB347DD91}">
      <dgm:prSet/>
      <dgm:spPr/>
      <dgm:t>
        <a:bodyPr/>
        <a:lstStyle/>
        <a:p>
          <a:endParaRPr lang="en-US"/>
        </a:p>
      </dgm:t>
    </dgm:pt>
    <dgm:pt modelId="{B966A15F-256F-45FD-8A78-4FE378C88452}" type="sibTrans" cxnId="{B4A59422-CEC4-4638-89F0-7F5DB347DD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75C8BE-07C7-4BB1-9331-67D0E77586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Why it matters: </a:t>
          </a:r>
          <a:r>
            <a:rPr lang="en-US" b="0"/>
            <a:t>Enables users to find &amp; understand data; drives self-service analytics.</a:t>
          </a:r>
          <a:endParaRPr lang="en-US"/>
        </a:p>
      </dgm:t>
    </dgm:pt>
    <dgm:pt modelId="{88A856A0-2DFA-40E8-8E61-A1C215DA3E15}" type="parTrans" cxnId="{677E1B16-FCA4-4C99-A22B-71BF2E6DDAB7}">
      <dgm:prSet/>
      <dgm:spPr/>
      <dgm:t>
        <a:bodyPr/>
        <a:lstStyle/>
        <a:p>
          <a:endParaRPr lang="en-US"/>
        </a:p>
      </dgm:t>
    </dgm:pt>
    <dgm:pt modelId="{457724DA-85F0-400E-8510-AEDE77B94B95}" type="sibTrans" cxnId="{677E1B16-FCA4-4C99-A22B-71BF2E6DDAB7}">
      <dgm:prSet/>
      <dgm:spPr/>
      <dgm:t>
        <a:bodyPr/>
        <a:lstStyle/>
        <a:p>
          <a:endParaRPr lang="en-US"/>
        </a:p>
      </dgm:t>
    </dgm:pt>
    <dgm:pt modelId="{EAD6DDC3-536C-4D3C-9B12-5B31C059A6C3}" type="pres">
      <dgm:prSet presAssocID="{6E2DBE77-06BB-4AC1-8DC8-F1510F2DE6FB}" presName="root" presStyleCnt="0">
        <dgm:presLayoutVars>
          <dgm:dir/>
          <dgm:resizeHandles val="exact"/>
        </dgm:presLayoutVars>
      </dgm:prSet>
      <dgm:spPr/>
    </dgm:pt>
    <dgm:pt modelId="{B121BE23-2EB8-452E-ABD2-F3AAA4614653}" type="pres">
      <dgm:prSet presAssocID="{E7EE7F5A-5FA3-42B7-A724-2D2074E79BEA}" presName="compNode" presStyleCnt="0"/>
      <dgm:spPr/>
    </dgm:pt>
    <dgm:pt modelId="{F9C119D3-3E58-4A50-BFF6-7374D300E943}" type="pres">
      <dgm:prSet presAssocID="{E7EE7F5A-5FA3-42B7-A724-2D2074E79B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195982-03A2-4973-B68F-25F04D1D10E3}" type="pres">
      <dgm:prSet presAssocID="{E7EE7F5A-5FA3-42B7-A724-2D2074E79BEA}" presName="spaceRect" presStyleCnt="0"/>
      <dgm:spPr/>
    </dgm:pt>
    <dgm:pt modelId="{9FC5396D-6D80-48F8-ABBB-C6379481FDD4}" type="pres">
      <dgm:prSet presAssocID="{E7EE7F5A-5FA3-42B7-A724-2D2074E79BEA}" presName="textRect" presStyleLbl="revTx" presStyleIdx="0" presStyleCnt="3">
        <dgm:presLayoutVars>
          <dgm:chMax val="1"/>
          <dgm:chPref val="1"/>
        </dgm:presLayoutVars>
      </dgm:prSet>
      <dgm:spPr/>
    </dgm:pt>
    <dgm:pt modelId="{9D026040-DEDE-4416-80C3-D441B5EBDB79}" type="pres">
      <dgm:prSet presAssocID="{65CC73A0-CF56-4AAE-8596-1597E0628B0C}" presName="sibTrans" presStyleCnt="0"/>
      <dgm:spPr/>
    </dgm:pt>
    <dgm:pt modelId="{96BC16EC-F6CB-41AB-9B6E-B32B349FA037}" type="pres">
      <dgm:prSet presAssocID="{CF3AA3CE-2B79-4E1A-99AC-E4127F80F24E}" presName="compNode" presStyleCnt="0"/>
      <dgm:spPr/>
    </dgm:pt>
    <dgm:pt modelId="{305AC4BB-90AB-40D3-8468-D8F02DD18C3A}" type="pres">
      <dgm:prSet presAssocID="{CF3AA3CE-2B79-4E1A-99AC-E4127F80F2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730D4B4-C7EE-487A-9F5C-A66336C56A26}" type="pres">
      <dgm:prSet presAssocID="{CF3AA3CE-2B79-4E1A-99AC-E4127F80F24E}" presName="spaceRect" presStyleCnt="0"/>
      <dgm:spPr/>
    </dgm:pt>
    <dgm:pt modelId="{81E97667-D12E-4DB0-887A-1228CBDB7CF9}" type="pres">
      <dgm:prSet presAssocID="{CF3AA3CE-2B79-4E1A-99AC-E4127F80F24E}" presName="textRect" presStyleLbl="revTx" presStyleIdx="1" presStyleCnt="3">
        <dgm:presLayoutVars>
          <dgm:chMax val="1"/>
          <dgm:chPref val="1"/>
        </dgm:presLayoutVars>
      </dgm:prSet>
      <dgm:spPr/>
    </dgm:pt>
    <dgm:pt modelId="{2EB95079-300C-4F21-998F-399CDFBD2B6C}" type="pres">
      <dgm:prSet presAssocID="{B966A15F-256F-45FD-8A78-4FE378C88452}" presName="sibTrans" presStyleCnt="0"/>
      <dgm:spPr/>
    </dgm:pt>
    <dgm:pt modelId="{F45CDB65-9ABD-4A70-BA07-4FBB10613F5F}" type="pres">
      <dgm:prSet presAssocID="{8C75C8BE-07C7-4BB1-9331-67D0E77586B6}" presName="compNode" presStyleCnt="0"/>
      <dgm:spPr/>
    </dgm:pt>
    <dgm:pt modelId="{DC6864B7-329D-4B3B-BE0C-66908098E7AA}" type="pres">
      <dgm:prSet presAssocID="{8C75C8BE-07C7-4BB1-9331-67D0E77586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67812A3-1672-4B53-B40E-971F0BA0766D}" type="pres">
      <dgm:prSet presAssocID="{8C75C8BE-07C7-4BB1-9331-67D0E77586B6}" presName="spaceRect" presStyleCnt="0"/>
      <dgm:spPr/>
    </dgm:pt>
    <dgm:pt modelId="{B889FFDE-BE8B-4517-8382-085C0842C40B}" type="pres">
      <dgm:prSet presAssocID="{8C75C8BE-07C7-4BB1-9331-67D0E77586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BBEC0F-05AD-4FAA-9903-B71B5982F001}" type="presOf" srcId="{E7EE7F5A-5FA3-42B7-A724-2D2074E79BEA}" destId="{9FC5396D-6D80-48F8-ABBB-C6379481FDD4}" srcOrd="0" destOrd="0" presId="urn:microsoft.com/office/officeart/2018/2/layout/IconLabelList"/>
    <dgm:cxn modelId="{677E1B16-FCA4-4C99-A22B-71BF2E6DDAB7}" srcId="{6E2DBE77-06BB-4AC1-8DC8-F1510F2DE6FB}" destId="{8C75C8BE-07C7-4BB1-9331-67D0E77586B6}" srcOrd="2" destOrd="0" parTransId="{88A856A0-2DFA-40E8-8E61-A1C215DA3E15}" sibTransId="{457724DA-85F0-400E-8510-AEDE77B94B95}"/>
    <dgm:cxn modelId="{D6A1AA1D-5BF0-4EF9-816C-102D82FCE138}" srcId="{6E2DBE77-06BB-4AC1-8DC8-F1510F2DE6FB}" destId="{E7EE7F5A-5FA3-42B7-A724-2D2074E79BEA}" srcOrd="0" destOrd="0" parTransId="{7BDDCD7E-6A36-47FE-8E6D-ECB56AE27FC4}" sibTransId="{65CC73A0-CF56-4AAE-8596-1597E0628B0C}"/>
    <dgm:cxn modelId="{B4A59422-CEC4-4638-89F0-7F5DB347DD91}" srcId="{6E2DBE77-06BB-4AC1-8DC8-F1510F2DE6FB}" destId="{CF3AA3CE-2B79-4E1A-99AC-E4127F80F24E}" srcOrd="1" destOrd="0" parTransId="{F85D6829-11FC-429B-BBA8-3999C6D9AD84}" sibTransId="{B966A15F-256F-45FD-8A78-4FE378C88452}"/>
    <dgm:cxn modelId="{5A775242-2B42-4F8E-92C1-E23AC99AC9C3}" type="presOf" srcId="{CF3AA3CE-2B79-4E1A-99AC-E4127F80F24E}" destId="{81E97667-D12E-4DB0-887A-1228CBDB7CF9}" srcOrd="0" destOrd="0" presId="urn:microsoft.com/office/officeart/2018/2/layout/IconLabelList"/>
    <dgm:cxn modelId="{9765474D-5FEF-4910-8020-EDA88D588F7A}" type="presOf" srcId="{6E2DBE77-06BB-4AC1-8DC8-F1510F2DE6FB}" destId="{EAD6DDC3-536C-4D3C-9B12-5B31C059A6C3}" srcOrd="0" destOrd="0" presId="urn:microsoft.com/office/officeart/2018/2/layout/IconLabelList"/>
    <dgm:cxn modelId="{A1488AAB-C2B2-4479-BD48-3D500FB69F02}" type="presOf" srcId="{8C75C8BE-07C7-4BB1-9331-67D0E77586B6}" destId="{B889FFDE-BE8B-4517-8382-085C0842C40B}" srcOrd="0" destOrd="0" presId="urn:microsoft.com/office/officeart/2018/2/layout/IconLabelList"/>
    <dgm:cxn modelId="{1CD45E5B-C1DA-45F4-9203-F9B9A713301B}" type="presParOf" srcId="{EAD6DDC3-536C-4D3C-9B12-5B31C059A6C3}" destId="{B121BE23-2EB8-452E-ABD2-F3AAA4614653}" srcOrd="0" destOrd="0" presId="urn:microsoft.com/office/officeart/2018/2/layout/IconLabelList"/>
    <dgm:cxn modelId="{9561184F-8C1B-4E08-A5BE-5CC9DAF0D031}" type="presParOf" srcId="{B121BE23-2EB8-452E-ABD2-F3AAA4614653}" destId="{F9C119D3-3E58-4A50-BFF6-7374D300E943}" srcOrd="0" destOrd="0" presId="urn:microsoft.com/office/officeart/2018/2/layout/IconLabelList"/>
    <dgm:cxn modelId="{8D1AD0D5-1F2D-473F-9647-0346F2846E4D}" type="presParOf" srcId="{B121BE23-2EB8-452E-ABD2-F3AAA4614653}" destId="{E2195982-03A2-4973-B68F-25F04D1D10E3}" srcOrd="1" destOrd="0" presId="urn:microsoft.com/office/officeart/2018/2/layout/IconLabelList"/>
    <dgm:cxn modelId="{A4EF90B6-FE08-4B5C-B706-4BD82B550F74}" type="presParOf" srcId="{B121BE23-2EB8-452E-ABD2-F3AAA4614653}" destId="{9FC5396D-6D80-48F8-ABBB-C6379481FDD4}" srcOrd="2" destOrd="0" presId="urn:microsoft.com/office/officeart/2018/2/layout/IconLabelList"/>
    <dgm:cxn modelId="{9678E217-FB20-4657-8AD4-95B87AF7BB21}" type="presParOf" srcId="{EAD6DDC3-536C-4D3C-9B12-5B31C059A6C3}" destId="{9D026040-DEDE-4416-80C3-D441B5EBDB79}" srcOrd="1" destOrd="0" presId="urn:microsoft.com/office/officeart/2018/2/layout/IconLabelList"/>
    <dgm:cxn modelId="{14AF8B8D-1A36-40D6-A8EF-1A69308E36BB}" type="presParOf" srcId="{EAD6DDC3-536C-4D3C-9B12-5B31C059A6C3}" destId="{96BC16EC-F6CB-41AB-9B6E-B32B349FA037}" srcOrd="2" destOrd="0" presId="urn:microsoft.com/office/officeart/2018/2/layout/IconLabelList"/>
    <dgm:cxn modelId="{3F2A91F0-DC98-459B-8478-984A8EBF5C2D}" type="presParOf" srcId="{96BC16EC-F6CB-41AB-9B6E-B32B349FA037}" destId="{305AC4BB-90AB-40D3-8468-D8F02DD18C3A}" srcOrd="0" destOrd="0" presId="urn:microsoft.com/office/officeart/2018/2/layout/IconLabelList"/>
    <dgm:cxn modelId="{1048D47A-07F5-46AD-9F96-BBD8D4C992E7}" type="presParOf" srcId="{96BC16EC-F6CB-41AB-9B6E-B32B349FA037}" destId="{2730D4B4-C7EE-487A-9F5C-A66336C56A26}" srcOrd="1" destOrd="0" presId="urn:microsoft.com/office/officeart/2018/2/layout/IconLabelList"/>
    <dgm:cxn modelId="{2C621522-8A9D-4A3E-9C96-FCF5499568CD}" type="presParOf" srcId="{96BC16EC-F6CB-41AB-9B6E-B32B349FA037}" destId="{81E97667-D12E-4DB0-887A-1228CBDB7CF9}" srcOrd="2" destOrd="0" presId="urn:microsoft.com/office/officeart/2018/2/layout/IconLabelList"/>
    <dgm:cxn modelId="{29724834-5116-455E-BAF6-273536889ABE}" type="presParOf" srcId="{EAD6DDC3-536C-4D3C-9B12-5B31C059A6C3}" destId="{2EB95079-300C-4F21-998F-399CDFBD2B6C}" srcOrd="3" destOrd="0" presId="urn:microsoft.com/office/officeart/2018/2/layout/IconLabelList"/>
    <dgm:cxn modelId="{F0616340-467C-4685-ABA3-B465E1D07F2E}" type="presParOf" srcId="{EAD6DDC3-536C-4D3C-9B12-5B31C059A6C3}" destId="{F45CDB65-9ABD-4A70-BA07-4FBB10613F5F}" srcOrd="4" destOrd="0" presId="urn:microsoft.com/office/officeart/2018/2/layout/IconLabelList"/>
    <dgm:cxn modelId="{B845C48D-93EE-4D89-A21D-A39D3BA19A7C}" type="presParOf" srcId="{F45CDB65-9ABD-4A70-BA07-4FBB10613F5F}" destId="{DC6864B7-329D-4B3B-BE0C-66908098E7AA}" srcOrd="0" destOrd="0" presId="urn:microsoft.com/office/officeart/2018/2/layout/IconLabelList"/>
    <dgm:cxn modelId="{9F250375-91F1-4D3C-8F97-B4BE121FC02C}" type="presParOf" srcId="{F45CDB65-9ABD-4A70-BA07-4FBB10613F5F}" destId="{E67812A3-1672-4B53-B40E-971F0BA0766D}" srcOrd="1" destOrd="0" presId="urn:microsoft.com/office/officeart/2018/2/layout/IconLabelList"/>
    <dgm:cxn modelId="{B7349445-2B6C-4665-891B-A8E2D329AFB9}" type="presParOf" srcId="{F45CDB65-9ABD-4A70-BA07-4FBB10613F5F}" destId="{B889FFDE-BE8B-4517-8382-085C0842C4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F274E1-1863-4378-8026-671CFE4CC8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2E76AB3-51A0-4041-851D-A7F93FC3AA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What it means: </a:t>
          </a:r>
          <a:r>
            <a:rPr lang="en-US" b="0"/>
            <a:t>Sample analysis to surface structure, patterns, outliers; full-dataset assessment across dimensions (completeness, accuracy, uniqueness, validity, timeliness); custom rule definition.</a:t>
          </a:r>
          <a:endParaRPr lang="en-US"/>
        </a:p>
      </dgm:t>
    </dgm:pt>
    <dgm:pt modelId="{834A1C01-2BBD-4459-B1D3-CD4D1D36A562}" type="parTrans" cxnId="{EFBF6E0C-E3C3-4CFA-9BD7-4170BBF46CA8}">
      <dgm:prSet/>
      <dgm:spPr/>
      <dgm:t>
        <a:bodyPr/>
        <a:lstStyle/>
        <a:p>
          <a:endParaRPr lang="en-US"/>
        </a:p>
      </dgm:t>
    </dgm:pt>
    <dgm:pt modelId="{73988AF8-8163-45C3-84A5-1DB38D76C533}" type="sibTrans" cxnId="{EFBF6E0C-E3C3-4CFA-9BD7-4170BBF46CA8}">
      <dgm:prSet/>
      <dgm:spPr/>
      <dgm:t>
        <a:bodyPr/>
        <a:lstStyle/>
        <a:p>
          <a:endParaRPr lang="en-US"/>
        </a:p>
      </dgm:t>
    </dgm:pt>
    <dgm:pt modelId="{D9D096BE-C747-49B4-B6D6-1B8EF9CB6A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Who’s involved: </a:t>
          </a:r>
          <a:r>
            <a:rPr lang="en-US" b="0"/>
            <a:t>Data Analyst / Steward</a:t>
          </a:r>
          <a:endParaRPr lang="en-US"/>
        </a:p>
      </dgm:t>
    </dgm:pt>
    <dgm:pt modelId="{8B8DE0E8-7B9B-48B1-A4C4-DE1630EF894D}" type="parTrans" cxnId="{57B478D3-5E2F-45AB-919E-CB64D91F4CA5}">
      <dgm:prSet/>
      <dgm:spPr/>
      <dgm:t>
        <a:bodyPr/>
        <a:lstStyle/>
        <a:p>
          <a:endParaRPr lang="en-US"/>
        </a:p>
      </dgm:t>
    </dgm:pt>
    <dgm:pt modelId="{B855E5EB-59D6-4778-9567-4CDB8845DF38}" type="sibTrans" cxnId="{57B478D3-5E2F-45AB-919E-CB64D91F4CA5}">
      <dgm:prSet/>
      <dgm:spPr/>
      <dgm:t>
        <a:bodyPr/>
        <a:lstStyle/>
        <a:p>
          <a:endParaRPr lang="en-US"/>
        </a:p>
      </dgm:t>
    </dgm:pt>
    <dgm:pt modelId="{0B8E6A38-3D34-4837-9F2E-97FB1D5326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Why it matters: </a:t>
          </a:r>
          <a:r>
            <a:rPr lang="en-US" b="0"/>
            <a:t>Quick health check; guides deeper quality efforts.</a:t>
          </a:r>
          <a:endParaRPr lang="en-US"/>
        </a:p>
      </dgm:t>
    </dgm:pt>
    <dgm:pt modelId="{46243CC1-CC3F-4334-9994-47F61C2D6F31}" type="parTrans" cxnId="{C4290A0F-5622-4DD4-9F16-10C2AD505919}">
      <dgm:prSet/>
      <dgm:spPr/>
      <dgm:t>
        <a:bodyPr/>
        <a:lstStyle/>
        <a:p>
          <a:endParaRPr lang="en-US"/>
        </a:p>
      </dgm:t>
    </dgm:pt>
    <dgm:pt modelId="{0063642E-210A-4261-BA4C-6956552BA405}" type="sibTrans" cxnId="{C4290A0F-5622-4DD4-9F16-10C2AD505919}">
      <dgm:prSet/>
      <dgm:spPr/>
      <dgm:t>
        <a:bodyPr/>
        <a:lstStyle/>
        <a:p>
          <a:endParaRPr lang="en-US"/>
        </a:p>
      </dgm:t>
    </dgm:pt>
    <dgm:pt modelId="{A6A7B975-875C-4BB6-AF17-F8581E1068A6}" type="pres">
      <dgm:prSet presAssocID="{80F274E1-1863-4378-8026-671CFE4CC8EA}" presName="root" presStyleCnt="0">
        <dgm:presLayoutVars>
          <dgm:dir/>
          <dgm:resizeHandles val="exact"/>
        </dgm:presLayoutVars>
      </dgm:prSet>
      <dgm:spPr/>
    </dgm:pt>
    <dgm:pt modelId="{00B3AD4F-0EA3-45ED-9991-FABF6DCCEAE2}" type="pres">
      <dgm:prSet presAssocID="{12E76AB3-51A0-4041-851D-A7F93FC3AA22}" presName="compNode" presStyleCnt="0"/>
      <dgm:spPr/>
    </dgm:pt>
    <dgm:pt modelId="{385F37B2-71BD-41D3-8D66-D42978B6C661}" type="pres">
      <dgm:prSet presAssocID="{12E76AB3-51A0-4041-851D-A7F93FC3AA22}" presName="iconBgRect" presStyleLbl="bgShp" presStyleIdx="0" presStyleCnt="3"/>
      <dgm:spPr/>
    </dgm:pt>
    <dgm:pt modelId="{12C9FBA0-D4E0-4FDA-B302-B6B15CD164BF}" type="pres">
      <dgm:prSet presAssocID="{12E76AB3-51A0-4041-851D-A7F93FC3AA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15FF360-2781-4F1C-8ED1-1AAD32BCA8BE}" type="pres">
      <dgm:prSet presAssocID="{12E76AB3-51A0-4041-851D-A7F93FC3AA22}" presName="spaceRect" presStyleCnt="0"/>
      <dgm:spPr/>
    </dgm:pt>
    <dgm:pt modelId="{B3F31D40-E861-492B-B397-224809ED64BE}" type="pres">
      <dgm:prSet presAssocID="{12E76AB3-51A0-4041-851D-A7F93FC3AA22}" presName="textRect" presStyleLbl="revTx" presStyleIdx="0" presStyleCnt="3">
        <dgm:presLayoutVars>
          <dgm:chMax val="1"/>
          <dgm:chPref val="1"/>
        </dgm:presLayoutVars>
      </dgm:prSet>
      <dgm:spPr/>
    </dgm:pt>
    <dgm:pt modelId="{35E1EA97-63AB-405D-9FA9-5C37332758FD}" type="pres">
      <dgm:prSet presAssocID="{73988AF8-8163-45C3-84A5-1DB38D76C533}" presName="sibTrans" presStyleCnt="0"/>
      <dgm:spPr/>
    </dgm:pt>
    <dgm:pt modelId="{490AD24B-E89E-43C7-8423-EF98F3BB5D66}" type="pres">
      <dgm:prSet presAssocID="{D9D096BE-C747-49B4-B6D6-1B8EF9CB6AB2}" presName="compNode" presStyleCnt="0"/>
      <dgm:spPr/>
    </dgm:pt>
    <dgm:pt modelId="{3AA8BD8A-D2DF-4E54-863F-A2B2FD4BF336}" type="pres">
      <dgm:prSet presAssocID="{D9D096BE-C747-49B4-B6D6-1B8EF9CB6AB2}" presName="iconBgRect" presStyleLbl="bgShp" presStyleIdx="1" presStyleCnt="3"/>
      <dgm:spPr/>
    </dgm:pt>
    <dgm:pt modelId="{FAE3E73E-EDF6-4025-BA36-855E7096118D}" type="pres">
      <dgm:prSet presAssocID="{D9D096BE-C747-49B4-B6D6-1B8EF9CB6A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22A86ED-9F39-45D9-84B6-E2A88DF4B973}" type="pres">
      <dgm:prSet presAssocID="{D9D096BE-C747-49B4-B6D6-1B8EF9CB6AB2}" presName="spaceRect" presStyleCnt="0"/>
      <dgm:spPr/>
    </dgm:pt>
    <dgm:pt modelId="{9EF39C58-27D8-45A6-809B-40D6063AE5D0}" type="pres">
      <dgm:prSet presAssocID="{D9D096BE-C747-49B4-B6D6-1B8EF9CB6AB2}" presName="textRect" presStyleLbl="revTx" presStyleIdx="1" presStyleCnt="3">
        <dgm:presLayoutVars>
          <dgm:chMax val="1"/>
          <dgm:chPref val="1"/>
        </dgm:presLayoutVars>
      </dgm:prSet>
      <dgm:spPr/>
    </dgm:pt>
    <dgm:pt modelId="{FD7A4EA1-F8DC-4122-9404-5CAB6EE16395}" type="pres">
      <dgm:prSet presAssocID="{B855E5EB-59D6-4778-9567-4CDB8845DF38}" presName="sibTrans" presStyleCnt="0"/>
      <dgm:spPr/>
    </dgm:pt>
    <dgm:pt modelId="{CBF23559-9641-407B-80B0-A8636B629FD0}" type="pres">
      <dgm:prSet presAssocID="{0B8E6A38-3D34-4837-9F2E-97FB1D5326C3}" presName="compNode" presStyleCnt="0"/>
      <dgm:spPr/>
    </dgm:pt>
    <dgm:pt modelId="{0ACCF816-3FC0-4953-AED9-8DCFB4AB9C91}" type="pres">
      <dgm:prSet presAssocID="{0B8E6A38-3D34-4837-9F2E-97FB1D5326C3}" presName="iconBgRect" presStyleLbl="bgShp" presStyleIdx="2" presStyleCnt="3"/>
      <dgm:spPr/>
    </dgm:pt>
    <dgm:pt modelId="{3ED56138-27AE-41EF-AEEB-4DE34C1A79FA}" type="pres">
      <dgm:prSet presAssocID="{0B8E6A38-3D34-4837-9F2E-97FB1D5326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6237693-072E-42F8-B83E-5A3AE9FCBE3D}" type="pres">
      <dgm:prSet presAssocID="{0B8E6A38-3D34-4837-9F2E-97FB1D5326C3}" presName="spaceRect" presStyleCnt="0"/>
      <dgm:spPr/>
    </dgm:pt>
    <dgm:pt modelId="{1D3E3E07-F011-4458-9F3F-EB7AE3B998B1}" type="pres">
      <dgm:prSet presAssocID="{0B8E6A38-3D34-4837-9F2E-97FB1D5326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BF6E0C-E3C3-4CFA-9BD7-4170BBF46CA8}" srcId="{80F274E1-1863-4378-8026-671CFE4CC8EA}" destId="{12E76AB3-51A0-4041-851D-A7F93FC3AA22}" srcOrd="0" destOrd="0" parTransId="{834A1C01-2BBD-4459-B1D3-CD4D1D36A562}" sibTransId="{73988AF8-8163-45C3-84A5-1DB38D76C533}"/>
    <dgm:cxn modelId="{C4290A0F-5622-4DD4-9F16-10C2AD505919}" srcId="{80F274E1-1863-4378-8026-671CFE4CC8EA}" destId="{0B8E6A38-3D34-4837-9F2E-97FB1D5326C3}" srcOrd="2" destOrd="0" parTransId="{46243CC1-CC3F-4334-9994-47F61C2D6F31}" sibTransId="{0063642E-210A-4261-BA4C-6956552BA405}"/>
    <dgm:cxn modelId="{63535CA7-8377-4613-AFD1-0926B02AD13A}" type="presOf" srcId="{D9D096BE-C747-49B4-B6D6-1B8EF9CB6AB2}" destId="{9EF39C58-27D8-45A6-809B-40D6063AE5D0}" srcOrd="0" destOrd="0" presId="urn:microsoft.com/office/officeart/2018/5/layout/IconCircleLabelList"/>
    <dgm:cxn modelId="{57B478D3-5E2F-45AB-919E-CB64D91F4CA5}" srcId="{80F274E1-1863-4378-8026-671CFE4CC8EA}" destId="{D9D096BE-C747-49B4-B6D6-1B8EF9CB6AB2}" srcOrd="1" destOrd="0" parTransId="{8B8DE0E8-7B9B-48B1-A4C4-DE1630EF894D}" sibTransId="{B855E5EB-59D6-4778-9567-4CDB8845DF38}"/>
    <dgm:cxn modelId="{38511EDE-5ACF-47B1-8565-2B2FDDC49C43}" type="presOf" srcId="{80F274E1-1863-4378-8026-671CFE4CC8EA}" destId="{A6A7B975-875C-4BB6-AF17-F8581E1068A6}" srcOrd="0" destOrd="0" presId="urn:microsoft.com/office/officeart/2018/5/layout/IconCircleLabelList"/>
    <dgm:cxn modelId="{CB08C0E9-F934-4677-B9A0-F12743E8CB11}" type="presOf" srcId="{0B8E6A38-3D34-4837-9F2E-97FB1D5326C3}" destId="{1D3E3E07-F011-4458-9F3F-EB7AE3B998B1}" srcOrd="0" destOrd="0" presId="urn:microsoft.com/office/officeart/2018/5/layout/IconCircleLabelList"/>
    <dgm:cxn modelId="{8AA5B8FD-26EC-4723-814E-C670D718F31D}" type="presOf" srcId="{12E76AB3-51A0-4041-851D-A7F93FC3AA22}" destId="{B3F31D40-E861-492B-B397-224809ED64BE}" srcOrd="0" destOrd="0" presId="urn:microsoft.com/office/officeart/2018/5/layout/IconCircleLabelList"/>
    <dgm:cxn modelId="{4657C31C-16C6-4705-AC0F-6882C1297AB4}" type="presParOf" srcId="{A6A7B975-875C-4BB6-AF17-F8581E1068A6}" destId="{00B3AD4F-0EA3-45ED-9991-FABF6DCCEAE2}" srcOrd="0" destOrd="0" presId="urn:microsoft.com/office/officeart/2018/5/layout/IconCircleLabelList"/>
    <dgm:cxn modelId="{986A099E-D476-430D-A729-79A5A72E5642}" type="presParOf" srcId="{00B3AD4F-0EA3-45ED-9991-FABF6DCCEAE2}" destId="{385F37B2-71BD-41D3-8D66-D42978B6C661}" srcOrd="0" destOrd="0" presId="urn:microsoft.com/office/officeart/2018/5/layout/IconCircleLabelList"/>
    <dgm:cxn modelId="{05498663-7E7B-46EB-B09A-69ED2AC280A1}" type="presParOf" srcId="{00B3AD4F-0EA3-45ED-9991-FABF6DCCEAE2}" destId="{12C9FBA0-D4E0-4FDA-B302-B6B15CD164BF}" srcOrd="1" destOrd="0" presId="urn:microsoft.com/office/officeart/2018/5/layout/IconCircleLabelList"/>
    <dgm:cxn modelId="{EA300522-0227-465A-8B2B-C1990577474D}" type="presParOf" srcId="{00B3AD4F-0EA3-45ED-9991-FABF6DCCEAE2}" destId="{D15FF360-2781-4F1C-8ED1-1AAD32BCA8BE}" srcOrd="2" destOrd="0" presId="urn:microsoft.com/office/officeart/2018/5/layout/IconCircleLabelList"/>
    <dgm:cxn modelId="{9ED5E7BF-11DE-4880-A745-24B0E48CD6AA}" type="presParOf" srcId="{00B3AD4F-0EA3-45ED-9991-FABF6DCCEAE2}" destId="{B3F31D40-E861-492B-B397-224809ED64BE}" srcOrd="3" destOrd="0" presId="urn:microsoft.com/office/officeart/2018/5/layout/IconCircleLabelList"/>
    <dgm:cxn modelId="{90D6427E-3A78-4761-B2C3-45572B76BF78}" type="presParOf" srcId="{A6A7B975-875C-4BB6-AF17-F8581E1068A6}" destId="{35E1EA97-63AB-405D-9FA9-5C37332758FD}" srcOrd="1" destOrd="0" presId="urn:microsoft.com/office/officeart/2018/5/layout/IconCircleLabelList"/>
    <dgm:cxn modelId="{F6C341D0-137A-4605-B8E8-E12E8E911BCA}" type="presParOf" srcId="{A6A7B975-875C-4BB6-AF17-F8581E1068A6}" destId="{490AD24B-E89E-43C7-8423-EF98F3BB5D66}" srcOrd="2" destOrd="0" presId="urn:microsoft.com/office/officeart/2018/5/layout/IconCircleLabelList"/>
    <dgm:cxn modelId="{DA609A95-851C-4407-B9BD-E8A621A0684D}" type="presParOf" srcId="{490AD24B-E89E-43C7-8423-EF98F3BB5D66}" destId="{3AA8BD8A-D2DF-4E54-863F-A2B2FD4BF336}" srcOrd="0" destOrd="0" presId="urn:microsoft.com/office/officeart/2018/5/layout/IconCircleLabelList"/>
    <dgm:cxn modelId="{3D040C36-2256-4AD4-AABA-BE703175E0C6}" type="presParOf" srcId="{490AD24B-E89E-43C7-8423-EF98F3BB5D66}" destId="{FAE3E73E-EDF6-4025-BA36-855E7096118D}" srcOrd="1" destOrd="0" presId="urn:microsoft.com/office/officeart/2018/5/layout/IconCircleLabelList"/>
    <dgm:cxn modelId="{A3CA7F89-CD65-4996-8479-2B26A378E32A}" type="presParOf" srcId="{490AD24B-E89E-43C7-8423-EF98F3BB5D66}" destId="{322A86ED-9F39-45D9-84B6-E2A88DF4B973}" srcOrd="2" destOrd="0" presId="urn:microsoft.com/office/officeart/2018/5/layout/IconCircleLabelList"/>
    <dgm:cxn modelId="{D35B2E18-2C54-4043-8DAE-1B589D19C1E6}" type="presParOf" srcId="{490AD24B-E89E-43C7-8423-EF98F3BB5D66}" destId="{9EF39C58-27D8-45A6-809B-40D6063AE5D0}" srcOrd="3" destOrd="0" presId="urn:microsoft.com/office/officeart/2018/5/layout/IconCircleLabelList"/>
    <dgm:cxn modelId="{CAC135A8-A10E-45EF-9E8D-163EBB772291}" type="presParOf" srcId="{A6A7B975-875C-4BB6-AF17-F8581E1068A6}" destId="{FD7A4EA1-F8DC-4122-9404-5CAB6EE16395}" srcOrd="3" destOrd="0" presId="urn:microsoft.com/office/officeart/2018/5/layout/IconCircleLabelList"/>
    <dgm:cxn modelId="{FE503ACD-5787-4243-B9EF-92967749D220}" type="presParOf" srcId="{A6A7B975-875C-4BB6-AF17-F8581E1068A6}" destId="{CBF23559-9641-407B-80B0-A8636B629FD0}" srcOrd="4" destOrd="0" presId="urn:microsoft.com/office/officeart/2018/5/layout/IconCircleLabelList"/>
    <dgm:cxn modelId="{9FBDEB6B-4FA8-4CDE-B89F-49F78D3EF890}" type="presParOf" srcId="{CBF23559-9641-407B-80B0-A8636B629FD0}" destId="{0ACCF816-3FC0-4953-AED9-8DCFB4AB9C91}" srcOrd="0" destOrd="0" presId="urn:microsoft.com/office/officeart/2018/5/layout/IconCircleLabelList"/>
    <dgm:cxn modelId="{99560CA1-C158-455E-888B-60F6F90692A1}" type="presParOf" srcId="{CBF23559-9641-407B-80B0-A8636B629FD0}" destId="{3ED56138-27AE-41EF-AEEB-4DE34C1A79FA}" srcOrd="1" destOrd="0" presId="urn:microsoft.com/office/officeart/2018/5/layout/IconCircleLabelList"/>
    <dgm:cxn modelId="{093CB3E7-D558-4185-ACEB-5F59DF5E983E}" type="presParOf" srcId="{CBF23559-9641-407B-80B0-A8636B629FD0}" destId="{A6237693-072E-42F8-B83E-5A3AE9FCBE3D}" srcOrd="2" destOrd="0" presId="urn:microsoft.com/office/officeart/2018/5/layout/IconCircleLabelList"/>
    <dgm:cxn modelId="{036C06BF-84CE-4FB4-8244-8D4696EDB4A0}" type="presParOf" srcId="{CBF23559-9641-407B-80B0-A8636B629FD0}" destId="{1D3E3E07-F011-4458-9F3F-EB7AE3B998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CFA1C-DB89-4134-8C72-257118C637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29B8D603-49FF-4A19-8EE5-64BB80B423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What it means: </a:t>
          </a:r>
          <a:r>
            <a:rPr lang="en-US" b="0"/>
            <a:t>Dimensions, rules, thresholds/SLAs; continuous monitoring, exceptions, and scorecards.</a:t>
          </a:r>
          <a:endParaRPr lang="en-US"/>
        </a:p>
      </dgm:t>
    </dgm:pt>
    <dgm:pt modelId="{218D26E8-71DB-4C16-AB01-4658124E66BC}" type="parTrans" cxnId="{D08FF4B8-492E-45E0-B9AE-004BD5C28C12}">
      <dgm:prSet/>
      <dgm:spPr/>
      <dgm:t>
        <a:bodyPr/>
        <a:lstStyle/>
        <a:p>
          <a:endParaRPr lang="en-US"/>
        </a:p>
      </dgm:t>
    </dgm:pt>
    <dgm:pt modelId="{094B6E50-AED1-4510-889D-C0FC40A6BE3C}" type="sibTrans" cxnId="{D08FF4B8-492E-45E0-B9AE-004BD5C28C12}">
      <dgm:prSet/>
      <dgm:spPr/>
      <dgm:t>
        <a:bodyPr/>
        <a:lstStyle/>
        <a:p>
          <a:endParaRPr lang="en-US"/>
        </a:p>
      </dgm:t>
    </dgm:pt>
    <dgm:pt modelId="{B397FAD9-50E4-4BC3-AB99-8A672FA923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Who’s involved: </a:t>
          </a:r>
          <a:r>
            <a:rPr lang="en-US" b="0"/>
            <a:t>Data Quality Lead / Engineer</a:t>
          </a:r>
          <a:endParaRPr lang="en-US"/>
        </a:p>
      </dgm:t>
    </dgm:pt>
    <dgm:pt modelId="{81671682-22F7-4604-A21E-969376FE0A71}" type="parTrans" cxnId="{607F7B56-5AC9-4109-9F51-F50B39E6ED15}">
      <dgm:prSet/>
      <dgm:spPr/>
      <dgm:t>
        <a:bodyPr/>
        <a:lstStyle/>
        <a:p>
          <a:endParaRPr lang="en-US"/>
        </a:p>
      </dgm:t>
    </dgm:pt>
    <dgm:pt modelId="{E828FCDD-1D19-4BD7-B28F-9E5FD218FA0D}" type="sibTrans" cxnId="{607F7B56-5AC9-4109-9F51-F50B39E6ED15}">
      <dgm:prSet/>
      <dgm:spPr/>
      <dgm:t>
        <a:bodyPr/>
        <a:lstStyle/>
        <a:p>
          <a:endParaRPr lang="en-US"/>
        </a:p>
      </dgm:t>
    </dgm:pt>
    <dgm:pt modelId="{FADA8D54-80C3-47BC-86D3-13CF9420D9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Why it matters: </a:t>
          </a:r>
          <a:r>
            <a:rPr lang="en-US" b="0"/>
            <a:t>Ensures analytics &amp; ML models use reliable data; reduces risk of bad decisions.</a:t>
          </a:r>
          <a:endParaRPr lang="en-US"/>
        </a:p>
      </dgm:t>
    </dgm:pt>
    <dgm:pt modelId="{D667ECEC-11C2-4C17-915D-C0A24F87FC35}" type="parTrans" cxnId="{7D6CC6C1-D4BD-4401-B02C-391F3DF1F53A}">
      <dgm:prSet/>
      <dgm:spPr/>
      <dgm:t>
        <a:bodyPr/>
        <a:lstStyle/>
        <a:p>
          <a:endParaRPr lang="en-US"/>
        </a:p>
      </dgm:t>
    </dgm:pt>
    <dgm:pt modelId="{1BBEF5EC-DE4B-4B08-9192-F90E25D2561A}" type="sibTrans" cxnId="{7D6CC6C1-D4BD-4401-B02C-391F3DF1F53A}">
      <dgm:prSet/>
      <dgm:spPr/>
      <dgm:t>
        <a:bodyPr/>
        <a:lstStyle/>
        <a:p>
          <a:endParaRPr lang="en-US"/>
        </a:p>
      </dgm:t>
    </dgm:pt>
    <dgm:pt modelId="{1782C36E-E841-4602-A0AF-22236A59F003}" type="pres">
      <dgm:prSet presAssocID="{316CFA1C-DB89-4134-8C72-257118C63774}" presName="root" presStyleCnt="0">
        <dgm:presLayoutVars>
          <dgm:dir/>
          <dgm:resizeHandles val="exact"/>
        </dgm:presLayoutVars>
      </dgm:prSet>
      <dgm:spPr/>
    </dgm:pt>
    <dgm:pt modelId="{573DC0CA-A892-4266-B00C-105C3F0F5524}" type="pres">
      <dgm:prSet presAssocID="{29B8D603-49FF-4A19-8EE5-64BB80B4233C}" presName="compNode" presStyleCnt="0"/>
      <dgm:spPr/>
    </dgm:pt>
    <dgm:pt modelId="{8109714C-EE8C-4454-B421-682B70D8B7EA}" type="pres">
      <dgm:prSet presAssocID="{29B8D603-49FF-4A19-8EE5-64BB80B4233C}" presName="iconBgRect" presStyleLbl="bgShp" presStyleIdx="0" presStyleCnt="3"/>
      <dgm:spPr/>
    </dgm:pt>
    <dgm:pt modelId="{9A735143-EA9A-48E7-8E32-7C6E5AC0C4BA}" type="pres">
      <dgm:prSet presAssocID="{29B8D603-49FF-4A19-8EE5-64BB80B423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1123BBA9-6E3A-42AA-A984-CEAE685058C9}" type="pres">
      <dgm:prSet presAssocID="{29B8D603-49FF-4A19-8EE5-64BB80B4233C}" presName="spaceRect" presStyleCnt="0"/>
      <dgm:spPr/>
    </dgm:pt>
    <dgm:pt modelId="{5927CB9E-58D0-4D20-81E6-5D44990FA77A}" type="pres">
      <dgm:prSet presAssocID="{29B8D603-49FF-4A19-8EE5-64BB80B4233C}" presName="textRect" presStyleLbl="revTx" presStyleIdx="0" presStyleCnt="3">
        <dgm:presLayoutVars>
          <dgm:chMax val="1"/>
          <dgm:chPref val="1"/>
        </dgm:presLayoutVars>
      </dgm:prSet>
      <dgm:spPr/>
    </dgm:pt>
    <dgm:pt modelId="{15CE5E5B-6723-462C-B9DE-AE1551EC1731}" type="pres">
      <dgm:prSet presAssocID="{094B6E50-AED1-4510-889D-C0FC40A6BE3C}" presName="sibTrans" presStyleCnt="0"/>
      <dgm:spPr/>
    </dgm:pt>
    <dgm:pt modelId="{BDA4239F-835A-464E-9D8F-F76B4FCF79EB}" type="pres">
      <dgm:prSet presAssocID="{B397FAD9-50E4-4BC3-AB99-8A672FA92330}" presName="compNode" presStyleCnt="0"/>
      <dgm:spPr/>
    </dgm:pt>
    <dgm:pt modelId="{870107FD-CDA7-4260-8008-EDF77DF23AC5}" type="pres">
      <dgm:prSet presAssocID="{B397FAD9-50E4-4BC3-AB99-8A672FA92330}" presName="iconBgRect" presStyleLbl="bgShp" presStyleIdx="1" presStyleCnt="3"/>
      <dgm:spPr/>
    </dgm:pt>
    <dgm:pt modelId="{912ACE16-54E6-4882-B813-2FCCFD83E511}" type="pres">
      <dgm:prSet presAssocID="{B397FAD9-50E4-4BC3-AB99-8A672FA923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B0E318-7689-4853-84CF-ABF599053BCD}" type="pres">
      <dgm:prSet presAssocID="{B397FAD9-50E4-4BC3-AB99-8A672FA92330}" presName="spaceRect" presStyleCnt="0"/>
      <dgm:spPr/>
    </dgm:pt>
    <dgm:pt modelId="{8372566F-4A13-425F-80B6-0A4E431FC21D}" type="pres">
      <dgm:prSet presAssocID="{B397FAD9-50E4-4BC3-AB99-8A672FA92330}" presName="textRect" presStyleLbl="revTx" presStyleIdx="1" presStyleCnt="3">
        <dgm:presLayoutVars>
          <dgm:chMax val="1"/>
          <dgm:chPref val="1"/>
        </dgm:presLayoutVars>
      </dgm:prSet>
      <dgm:spPr/>
    </dgm:pt>
    <dgm:pt modelId="{A9089A8F-8B62-4FDF-ABC1-8D5704F3393F}" type="pres">
      <dgm:prSet presAssocID="{E828FCDD-1D19-4BD7-B28F-9E5FD218FA0D}" presName="sibTrans" presStyleCnt="0"/>
      <dgm:spPr/>
    </dgm:pt>
    <dgm:pt modelId="{3A377E3C-E631-4129-B4A5-707FCC4CB13C}" type="pres">
      <dgm:prSet presAssocID="{FADA8D54-80C3-47BC-86D3-13CF9420D978}" presName="compNode" presStyleCnt="0"/>
      <dgm:spPr/>
    </dgm:pt>
    <dgm:pt modelId="{88C6D390-92AC-4A15-86C9-3A995B911B4E}" type="pres">
      <dgm:prSet presAssocID="{FADA8D54-80C3-47BC-86D3-13CF9420D978}" presName="iconBgRect" presStyleLbl="bgShp" presStyleIdx="2" presStyleCnt="3"/>
      <dgm:spPr/>
    </dgm:pt>
    <dgm:pt modelId="{F239DBB9-775A-4FD0-9F63-FC8F05D07E1F}" type="pres">
      <dgm:prSet presAssocID="{FADA8D54-80C3-47BC-86D3-13CF9420D9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F98EFEE-DA2E-4C8F-8E09-AD6A67B7ABA7}" type="pres">
      <dgm:prSet presAssocID="{FADA8D54-80C3-47BC-86D3-13CF9420D978}" presName="spaceRect" presStyleCnt="0"/>
      <dgm:spPr/>
    </dgm:pt>
    <dgm:pt modelId="{3F707938-C8D3-4DE9-B71E-352F52294813}" type="pres">
      <dgm:prSet presAssocID="{FADA8D54-80C3-47BC-86D3-13CF9420D9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742913-6691-4DE4-B83B-25C086D85062}" type="presOf" srcId="{316CFA1C-DB89-4134-8C72-257118C63774}" destId="{1782C36E-E841-4602-A0AF-22236A59F003}" srcOrd="0" destOrd="0" presId="urn:microsoft.com/office/officeart/2018/5/layout/IconCircleLabelList"/>
    <dgm:cxn modelId="{48CA0C38-78B6-4488-A761-ABEDC85B5FB1}" type="presOf" srcId="{29B8D603-49FF-4A19-8EE5-64BB80B4233C}" destId="{5927CB9E-58D0-4D20-81E6-5D44990FA77A}" srcOrd="0" destOrd="0" presId="urn:microsoft.com/office/officeart/2018/5/layout/IconCircleLabelList"/>
    <dgm:cxn modelId="{AC48C841-6833-496F-9363-9E8797F5067A}" type="presOf" srcId="{FADA8D54-80C3-47BC-86D3-13CF9420D978}" destId="{3F707938-C8D3-4DE9-B71E-352F52294813}" srcOrd="0" destOrd="0" presId="urn:microsoft.com/office/officeart/2018/5/layout/IconCircleLabelList"/>
    <dgm:cxn modelId="{607F7B56-5AC9-4109-9F51-F50B39E6ED15}" srcId="{316CFA1C-DB89-4134-8C72-257118C63774}" destId="{B397FAD9-50E4-4BC3-AB99-8A672FA92330}" srcOrd="1" destOrd="0" parTransId="{81671682-22F7-4604-A21E-969376FE0A71}" sibTransId="{E828FCDD-1D19-4BD7-B28F-9E5FD218FA0D}"/>
    <dgm:cxn modelId="{D08FF4B8-492E-45E0-B9AE-004BD5C28C12}" srcId="{316CFA1C-DB89-4134-8C72-257118C63774}" destId="{29B8D603-49FF-4A19-8EE5-64BB80B4233C}" srcOrd="0" destOrd="0" parTransId="{218D26E8-71DB-4C16-AB01-4658124E66BC}" sibTransId="{094B6E50-AED1-4510-889D-C0FC40A6BE3C}"/>
    <dgm:cxn modelId="{7D6CC6C1-D4BD-4401-B02C-391F3DF1F53A}" srcId="{316CFA1C-DB89-4134-8C72-257118C63774}" destId="{FADA8D54-80C3-47BC-86D3-13CF9420D978}" srcOrd="2" destOrd="0" parTransId="{D667ECEC-11C2-4C17-915D-C0A24F87FC35}" sibTransId="{1BBEF5EC-DE4B-4B08-9192-F90E25D2561A}"/>
    <dgm:cxn modelId="{EA9BD6E2-8FD4-4C82-A306-CD86E330CACC}" type="presOf" srcId="{B397FAD9-50E4-4BC3-AB99-8A672FA92330}" destId="{8372566F-4A13-425F-80B6-0A4E431FC21D}" srcOrd="0" destOrd="0" presId="urn:microsoft.com/office/officeart/2018/5/layout/IconCircleLabelList"/>
    <dgm:cxn modelId="{19C206C0-0D75-477B-9829-FDBAE1B2D141}" type="presParOf" srcId="{1782C36E-E841-4602-A0AF-22236A59F003}" destId="{573DC0CA-A892-4266-B00C-105C3F0F5524}" srcOrd="0" destOrd="0" presId="urn:microsoft.com/office/officeart/2018/5/layout/IconCircleLabelList"/>
    <dgm:cxn modelId="{99D270A7-3B98-4882-BE7D-55745A9BF21F}" type="presParOf" srcId="{573DC0CA-A892-4266-B00C-105C3F0F5524}" destId="{8109714C-EE8C-4454-B421-682B70D8B7EA}" srcOrd="0" destOrd="0" presId="urn:microsoft.com/office/officeart/2018/5/layout/IconCircleLabelList"/>
    <dgm:cxn modelId="{6D2A8DBF-887D-4B17-A1DD-6773222D45C7}" type="presParOf" srcId="{573DC0CA-A892-4266-B00C-105C3F0F5524}" destId="{9A735143-EA9A-48E7-8E32-7C6E5AC0C4BA}" srcOrd="1" destOrd="0" presId="urn:microsoft.com/office/officeart/2018/5/layout/IconCircleLabelList"/>
    <dgm:cxn modelId="{11FA0ED8-F717-4214-B400-AD9B1B4D40C0}" type="presParOf" srcId="{573DC0CA-A892-4266-B00C-105C3F0F5524}" destId="{1123BBA9-6E3A-42AA-A984-CEAE685058C9}" srcOrd="2" destOrd="0" presId="urn:microsoft.com/office/officeart/2018/5/layout/IconCircleLabelList"/>
    <dgm:cxn modelId="{448BBB0F-F8D5-48E6-927A-1A5E6E9CCB17}" type="presParOf" srcId="{573DC0CA-A892-4266-B00C-105C3F0F5524}" destId="{5927CB9E-58D0-4D20-81E6-5D44990FA77A}" srcOrd="3" destOrd="0" presId="urn:microsoft.com/office/officeart/2018/5/layout/IconCircleLabelList"/>
    <dgm:cxn modelId="{F4470EC4-38BD-4A81-A9C7-F19FF8B1AC61}" type="presParOf" srcId="{1782C36E-E841-4602-A0AF-22236A59F003}" destId="{15CE5E5B-6723-462C-B9DE-AE1551EC1731}" srcOrd="1" destOrd="0" presId="urn:microsoft.com/office/officeart/2018/5/layout/IconCircleLabelList"/>
    <dgm:cxn modelId="{88EF63C7-1B0C-47FA-97A4-357C733A3562}" type="presParOf" srcId="{1782C36E-E841-4602-A0AF-22236A59F003}" destId="{BDA4239F-835A-464E-9D8F-F76B4FCF79EB}" srcOrd="2" destOrd="0" presId="urn:microsoft.com/office/officeart/2018/5/layout/IconCircleLabelList"/>
    <dgm:cxn modelId="{23DCD141-9CAC-4EBF-885C-14B2A9864E48}" type="presParOf" srcId="{BDA4239F-835A-464E-9D8F-F76B4FCF79EB}" destId="{870107FD-CDA7-4260-8008-EDF77DF23AC5}" srcOrd="0" destOrd="0" presId="urn:microsoft.com/office/officeart/2018/5/layout/IconCircleLabelList"/>
    <dgm:cxn modelId="{1CAD39BB-4104-4068-A6FA-A3279429FFF1}" type="presParOf" srcId="{BDA4239F-835A-464E-9D8F-F76B4FCF79EB}" destId="{912ACE16-54E6-4882-B813-2FCCFD83E511}" srcOrd="1" destOrd="0" presId="urn:microsoft.com/office/officeart/2018/5/layout/IconCircleLabelList"/>
    <dgm:cxn modelId="{C8BF65C3-896E-4BAD-978A-73F7CE0CBF0E}" type="presParOf" srcId="{BDA4239F-835A-464E-9D8F-F76B4FCF79EB}" destId="{83B0E318-7689-4853-84CF-ABF599053BCD}" srcOrd="2" destOrd="0" presId="urn:microsoft.com/office/officeart/2018/5/layout/IconCircleLabelList"/>
    <dgm:cxn modelId="{D1054AFE-584E-44A7-A58B-14F735A64587}" type="presParOf" srcId="{BDA4239F-835A-464E-9D8F-F76B4FCF79EB}" destId="{8372566F-4A13-425F-80B6-0A4E431FC21D}" srcOrd="3" destOrd="0" presId="urn:microsoft.com/office/officeart/2018/5/layout/IconCircleLabelList"/>
    <dgm:cxn modelId="{A8E38825-71CF-4AF9-9C74-02E318B861A3}" type="presParOf" srcId="{1782C36E-E841-4602-A0AF-22236A59F003}" destId="{A9089A8F-8B62-4FDF-ABC1-8D5704F3393F}" srcOrd="3" destOrd="0" presId="urn:microsoft.com/office/officeart/2018/5/layout/IconCircleLabelList"/>
    <dgm:cxn modelId="{67D4C04D-C5C9-4FB7-8E8C-B3A95E5ADFAA}" type="presParOf" srcId="{1782C36E-E841-4602-A0AF-22236A59F003}" destId="{3A377E3C-E631-4129-B4A5-707FCC4CB13C}" srcOrd="4" destOrd="0" presId="urn:microsoft.com/office/officeart/2018/5/layout/IconCircleLabelList"/>
    <dgm:cxn modelId="{66F24840-3E77-4788-853E-C09C4EC9370A}" type="presParOf" srcId="{3A377E3C-E631-4129-B4A5-707FCC4CB13C}" destId="{88C6D390-92AC-4A15-86C9-3A995B911B4E}" srcOrd="0" destOrd="0" presId="urn:microsoft.com/office/officeart/2018/5/layout/IconCircleLabelList"/>
    <dgm:cxn modelId="{D5C58850-449B-4FC1-A044-7578F193FBA5}" type="presParOf" srcId="{3A377E3C-E631-4129-B4A5-707FCC4CB13C}" destId="{F239DBB9-775A-4FD0-9F63-FC8F05D07E1F}" srcOrd="1" destOrd="0" presId="urn:microsoft.com/office/officeart/2018/5/layout/IconCircleLabelList"/>
    <dgm:cxn modelId="{4FDEC6B0-0489-403E-B182-7D03DC8A98BB}" type="presParOf" srcId="{3A377E3C-E631-4129-B4A5-707FCC4CB13C}" destId="{1F98EFEE-DA2E-4C8F-8E09-AD6A67B7ABA7}" srcOrd="2" destOrd="0" presId="urn:microsoft.com/office/officeart/2018/5/layout/IconCircleLabelList"/>
    <dgm:cxn modelId="{59D5641F-215E-4D3F-AAF3-48FFCB207834}" type="presParOf" srcId="{3A377E3C-E631-4129-B4A5-707FCC4CB13C}" destId="{3F707938-C8D3-4DE9-B71E-352F522948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BFC192-0ADF-47D0-AC82-F43D14528E9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C04DA529-D8E3-41C5-A019-55A99BC2AE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What it means: </a:t>
          </a:r>
          <a:r>
            <a:rPr lang="en-US" b="0"/>
            <a:t>Policies &amp; controls by geography/domain (e.g., GDPR, CCPA, GLBA). Evidence collection and attestation workflows.</a:t>
          </a:r>
          <a:endParaRPr lang="en-US"/>
        </a:p>
      </dgm:t>
    </dgm:pt>
    <dgm:pt modelId="{1982FEA9-F9F3-46A0-8A6B-9B602A8CCBC5}" type="parTrans" cxnId="{3924AE11-259F-424F-83D0-CEE2E60FAB2F}">
      <dgm:prSet/>
      <dgm:spPr/>
      <dgm:t>
        <a:bodyPr/>
        <a:lstStyle/>
        <a:p>
          <a:endParaRPr lang="en-US"/>
        </a:p>
      </dgm:t>
    </dgm:pt>
    <dgm:pt modelId="{F1F11635-FA97-499E-9394-55DE06BADCB6}" type="sibTrans" cxnId="{3924AE11-259F-424F-83D0-CEE2E60FAB2F}">
      <dgm:prSet/>
      <dgm:spPr/>
      <dgm:t>
        <a:bodyPr/>
        <a:lstStyle/>
        <a:p>
          <a:endParaRPr lang="en-US"/>
        </a:p>
      </dgm:t>
    </dgm:pt>
    <dgm:pt modelId="{785C6362-808A-4EE7-BA06-688355F352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Who’s involved: </a:t>
          </a:r>
          <a:r>
            <a:rPr lang="en-US" b="0"/>
            <a:t>Legal &amp; Compliance Team</a:t>
          </a:r>
          <a:endParaRPr lang="en-US"/>
        </a:p>
      </dgm:t>
    </dgm:pt>
    <dgm:pt modelId="{4EF172A9-3501-4592-888D-8110CFE17016}" type="parTrans" cxnId="{F0455CE2-1E53-49AE-BDE6-C7F614903B88}">
      <dgm:prSet/>
      <dgm:spPr/>
      <dgm:t>
        <a:bodyPr/>
        <a:lstStyle/>
        <a:p>
          <a:endParaRPr lang="en-US"/>
        </a:p>
      </dgm:t>
    </dgm:pt>
    <dgm:pt modelId="{09F0A98F-DA44-45D0-B9D4-24E9338A68E4}" type="sibTrans" cxnId="{F0455CE2-1E53-49AE-BDE6-C7F614903B88}">
      <dgm:prSet/>
      <dgm:spPr/>
      <dgm:t>
        <a:bodyPr/>
        <a:lstStyle/>
        <a:p>
          <a:endParaRPr lang="en-US"/>
        </a:p>
      </dgm:t>
    </dgm:pt>
    <dgm:pt modelId="{123E9A74-6920-4FA5-9E7A-865CF82545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Why it matters: </a:t>
          </a:r>
          <a:r>
            <a:rPr lang="en-US" b="0"/>
            <a:t>Avoids fines &amp; lawsuits; supports rights to know/share/port/delete.</a:t>
          </a:r>
          <a:endParaRPr lang="en-US"/>
        </a:p>
      </dgm:t>
    </dgm:pt>
    <dgm:pt modelId="{AF8040C7-04BB-4426-B0BC-20F7D234F0AC}" type="parTrans" cxnId="{B77EA79D-FEE1-41A0-8F04-145566D46FC5}">
      <dgm:prSet/>
      <dgm:spPr/>
      <dgm:t>
        <a:bodyPr/>
        <a:lstStyle/>
        <a:p>
          <a:endParaRPr lang="en-US"/>
        </a:p>
      </dgm:t>
    </dgm:pt>
    <dgm:pt modelId="{A1A91BE3-90CF-474E-9222-7B540506A478}" type="sibTrans" cxnId="{B77EA79D-FEE1-41A0-8F04-145566D46FC5}">
      <dgm:prSet/>
      <dgm:spPr/>
      <dgm:t>
        <a:bodyPr/>
        <a:lstStyle/>
        <a:p>
          <a:endParaRPr lang="en-US"/>
        </a:p>
      </dgm:t>
    </dgm:pt>
    <dgm:pt modelId="{02CBA13A-AFD7-472B-B14A-EB0313CF7FBB}" type="pres">
      <dgm:prSet presAssocID="{52BFC192-0ADF-47D0-AC82-F43D14528E92}" presName="root" presStyleCnt="0">
        <dgm:presLayoutVars>
          <dgm:dir/>
          <dgm:resizeHandles val="exact"/>
        </dgm:presLayoutVars>
      </dgm:prSet>
      <dgm:spPr/>
    </dgm:pt>
    <dgm:pt modelId="{A216F586-B301-4749-9B00-938B193ADD4E}" type="pres">
      <dgm:prSet presAssocID="{C04DA529-D8E3-41C5-A019-55A99BC2AEBE}" presName="compNode" presStyleCnt="0"/>
      <dgm:spPr/>
    </dgm:pt>
    <dgm:pt modelId="{AEAEA1E0-08E2-4FF0-A109-E6FFC269F87F}" type="pres">
      <dgm:prSet presAssocID="{C04DA529-D8E3-41C5-A019-55A99BC2AEB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0E22D7-F358-4336-B56B-FFD3729DB190}" type="pres">
      <dgm:prSet presAssocID="{C04DA529-D8E3-41C5-A019-55A99BC2AE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E7493191-20B1-4514-900C-168A52062492}" type="pres">
      <dgm:prSet presAssocID="{C04DA529-D8E3-41C5-A019-55A99BC2AEBE}" presName="spaceRect" presStyleCnt="0"/>
      <dgm:spPr/>
    </dgm:pt>
    <dgm:pt modelId="{CB28C589-A77D-4262-AA6E-B69F17DB513F}" type="pres">
      <dgm:prSet presAssocID="{C04DA529-D8E3-41C5-A019-55A99BC2AEBE}" presName="textRect" presStyleLbl="revTx" presStyleIdx="0" presStyleCnt="3">
        <dgm:presLayoutVars>
          <dgm:chMax val="1"/>
          <dgm:chPref val="1"/>
        </dgm:presLayoutVars>
      </dgm:prSet>
      <dgm:spPr/>
    </dgm:pt>
    <dgm:pt modelId="{5ACA9D0D-1693-4B15-BEC5-5228BDE4CB98}" type="pres">
      <dgm:prSet presAssocID="{F1F11635-FA97-499E-9394-55DE06BADCB6}" presName="sibTrans" presStyleCnt="0"/>
      <dgm:spPr/>
    </dgm:pt>
    <dgm:pt modelId="{240389F6-358D-44D9-B224-5BFE74BC2564}" type="pres">
      <dgm:prSet presAssocID="{785C6362-808A-4EE7-BA06-688355F352A0}" presName="compNode" presStyleCnt="0"/>
      <dgm:spPr/>
    </dgm:pt>
    <dgm:pt modelId="{4531386D-16E7-410D-8D8C-4B64A5D34610}" type="pres">
      <dgm:prSet presAssocID="{785C6362-808A-4EE7-BA06-688355F352A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4CB0327-3ADD-4752-8FF7-47CCFFC53C89}" type="pres">
      <dgm:prSet presAssocID="{785C6362-808A-4EE7-BA06-688355F352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C7BF578A-CF42-4A0C-9082-638AE4317472}" type="pres">
      <dgm:prSet presAssocID="{785C6362-808A-4EE7-BA06-688355F352A0}" presName="spaceRect" presStyleCnt="0"/>
      <dgm:spPr/>
    </dgm:pt>
    <dgm:pt modelId="{616517ED-559B-4459-BC86-B8B2CF3AEDED}" type="pres">
      <dgm:prSet presAssocID="{785C6362-808A-4EE7-BA06-688355F352A0}" presName="textRect" presStyleLbl="revTx" presStyleIdx="1" presStyleCnt="3">
        <dgm:presLayoutVars>
          <dgm:chMax val="1"/>
          <dgm:chPref val="1"/>
        </dgm:presLayoutVars>
      </dgm:prSet>
      <dgm:spPr/>
    </dgm:pt>
    <dgm:pt modelId="{B1CB8F45-6C15-4A0A-9BD9-5BEFC0AB5A77}" type="pres">
      <dgm:prSet presAssocID="{09F0A98F-DA44-45D0-B9D4-24E9338A68E4}" presName="sibTrans" presStyleCnt="0"/>
      <dgm:spPr/>
    </dgm:pt>
    <dgm:pt modelId="{3E46AB0F-D448-4029-A153-D075C9685173}" type="pres">
      <dgm:prSet presAssocID="{123E9A74-6920-4FA5-9E7A-865CF8254552}" presName="compNode" presStyleCnt="0"/>
      <dgm:spPr/>
    </dgm:pt>
    <dgm:pt modelId="{D7D2CCE4-243B-4015-883C-C3745BCB1C12}" type="pres">
      <dgm:prSet presAssocID="{123E9A74-6920-4FA5-9E7A-865CF825455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5B61E0C-D75E-408A-B39F-F8216E0E8617}" type="pres">
      <dgm:prSet presAssocID="{123E9A74-6920-4FA5-9E7A-865CF82545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E8ED2EE-5475-49B9-A77C-BBADF827E0C6}" type="pres">
      <dgm:prSet presAssocID="{123E9A74-6920-4FA5-9E7A-865CF8254552}" presName="spaceRect" presStyleCnt="0"/>
      <dgm:spPr/>
    </dgm:pt>
    <dgm:pt modelId="{0EB92741-0ED7-4BCE-95D9-514C22214050}" type="pres">
      <dgm:prSet presAssocID="{123E9A74-6920-4FA5-9E7A-865CF82545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24AE11-259F-424F-83D0-CEE2E60FAB2F}" srcId="{52BFC192-0ADF-47D0-AC82-F43D14528E92}" destId="{C04DA529-D8E3-41C5-A019-55A99BC2AEBE}" srcOrd="0" destOrd="0" parTransId="{1982FEA9-F9F3-46A0-8A6B-9B602A8CCBC5}" sibTransId="{F1F11635-FA97-499E-9394-55DE06BADCB6}"/>
    <dgm:cxn modelId="{AB01D45B-B35B-4F9B-BF32-687B602CC855}" type="presOf" srcId="{C04DA529-D8E3-41C5-A019-55A99BC2AEBE}" destId="{CB28C589-A77D-4262-AA6E-B69F17DB513F}" srcOrd="0" destOrd="0" presId="urn:microsoft.com/office/officeart/2018/5/layout/IconLeafLabelList"/>
    <dgm:cxn modelId="{B2A2D291-17C5-44D6-9DDC-F9CFE8BFE7D1}" type="presOf" srcId="{123E9A74-6920-4FA5-9E7A-865CF8254552}" destId="{0EB92741-0ED7-4BCE-95D9-514C22214050}" srcOrd="0" destOrd="0" presId="urn:microsoft.com/office/officeart/2018/5/layout/IconLeafLabelList"/>
    <dgm:cxn modelId="{B77EA79D-FEE1-41A0-8F04-145566D46FC5}" srcId="{52BFC192-0ADF-47D0-AC82-F43D14528E92}" destId="{123E9A74-6920-4FA5-9E7A-865CF8254552}" srcOrd="2" destOrd="0" parTransId="{AF8040C7-04BB-4426-B0BC-20F7D234F0AC}" sibTransId="{A1A91BE3-90CF-474E-9222-7B540506A478}"/>
    <dgm:cxn modelId="{1F6487B9-928F-44D4-A5DD-AC02419DF54D}" type="presOf" srcId="{785C6362-808A-4EE7-BA06-688355F352A0}" destId="{616517ED-559B-4459-BC86-B8B2CF3AEDED}" srcOrd="0" destOrd="0" presId="urn:microsoft.com/office/officeart/2018/5/layout/IconLeafLabelList"/>
    <dgm:cxn modelId="{111A8BBE-6318-4529-8C26-743EFA55B58E}" type="presOf" srcId="{52BFC192-0ADF-47D0-AC82-F43D14528E92}" destId="{02CBA13A-AFD7-472B-B14A-EB0313CF7FBB}" srcOrd="0" destOrd="0" presId="urn:microsoft.com/office/officeart/2018/5/layout/IconLeafLabelList"/>
    <dgm:cxn modelId="{F0455CE2-1E53-49AE-BDE6-C7F614903B88}" srcId="{52BFC192-0ADF-47D0-AC82-F43D14528E92}" destId="{785C6362-808A-4EE7-BA06-688355F352A0}" srcOrd="1" destOrd="0" parTransId="{4EF172A9-3501-4592-888D-8110CFE17016}" sibTransId="{09F0A98F-DA44-45D0-B9D4-24E9338A68E4}"/>
    <dgm:cxn modelId="{D41513E9-1354-4D62-892E-727781C54CC2}" type="presParOf" srcId="{02CBA13A-AFD7-472B-B14A-EB0313CF7FBB}" destId="{A216F586-B301-4749-9B00-938B193ADD4E}" srcOrd="0" destOrd="0" presId="urn:microsoft.com/office/officeart/2018/5/layout/IconLeafLabelList"/>
    <dgm:cxn modelId="{DB67533C-BD5B-4906-9601-872DF5236C3F}" type="presParOf" srcId="{A216F586-B301-4749-9B00-938B193ADD4E}" destId="{AEAEA1E0-08E2-4FF0-A109-E6FFC269F87F}" srcOrd="0" destOrd="0" presId="urn:microsoft.com/office/officeart/2018/5/layout/IconLeafLabelList"/>
    <dgm:cxn modelId="{E230BB3C-6BF5-4C71-9FEB-A17974674131}" type="presParOf" srcId="{A216F586-B301-4749-9B00-938B193ADD4E}" destId="{040E22D7-F358-4336-B56B-FFD3729DB190}" srcOrd="1" destOrd="0" presId="urn:microsoft.com/office/officeart/2018/5/layout/IconLeafLabelList"/>
    <dgm:cxn modelId="{2A4590CB-DFE3-49AE-AF48-E87A9A3B7F53}" type="presParOf" srcId="{A216F586-B301-4749-9B00-938B193ADD4E}" destId="{E7493191-20B1-4514-900C-168A52062492}" srcOrd="2" destOrd="0" presId="urn:microsoft.com/office/officeart/2018/5/layout/IconLeafLabelList"/>
    <dgm:cxn modelId="{F90C7778-FDAD-420A-8EB1-EB1F88BB99D3}" type="presParOf" srcId="{A216F586-B301-4749-9B00-938B193ADD4E}" destId="{CB28C589-A77D-4262-AA6E-B69F17DB513F}" srcOrd="3" destOrd="0" presId="urn:microsoft.com/office/officeart/2018/5/layout/IconLeafLabelList"/>
    <dgm:cxn modelId="{16FF2624-926F-4CF1-B495-ED2CAAFF8E28}" type="presParOf" srcId="{02CBA13A-AFD7-472B-B14A-EB0313CF7FBB}" destId="{5ACA9D0D-1693-4B15-BEC5-5228BDE4CB98}" srcOrd="1" destOrd="0" presId="urn:microsoft.com/office/officeart/2018/5/layout/IconLeafLabelList"/>
    <dgm:cxn modelId="{A1B2CEE3-49B4-4232-A859-06833FACBA22}" type="presParOf" srcId="{02CBA13A-AFD7-472B-B14A-EB0313CF7FBB}" destId="{240389F6-358D-44D9-B224-5BFE74BC2564}" srcOrd="2" destOrd="0" presId="urn:microsoft.com/office/officeart/2018/5/layout/IconLeafLabelList"/>
    <dgm:cxn modelId="{4E7FAA9C-FB4D-4596-962E-ECA91B5CCC74}" type="presParOf" srcId="{240389F6-358D-44D9-B224-5BFE74BC2564}" destId="{4531386D-16E7-410D-8D8C-4B64A5D34610}" srcOrd="0" destOrd="0" presId="urn:microsoft.com/office/officeart/2018/5/layout/IconLeafLabelList"/>
    <dgm:cxn modelId="{D10E83F5-E5FD-4C31-BFD5-8300655F403D}" type="presParOf" srcId="{240389F6-358D-44D9-B224-5BFE74BC2564}" destId="{34CB0327-3ADD-4752-8FF7-47CCFFC53C89}" srcOrd="1" destOrd="0" presId="urn:microsoft.com/office/officeart/2018/5/layout/IconLeafLabelList"/>
    <dgm:cxn modelId="{1A09230B-A8FA-4ABE-8797-DC39810CA87E}" type="presParOf" srcId="{240389F6-358D-44D9-B224-5BFE74BC2564}" destId="{C7BF578A-CF42-4A0C-9082-638AE4317472}" srcOrd="2" destOrd="0" presId="urn:microsoft.com/office/officeart/2018/5/layout/IconLeafLabelList"/>
    <dgm:cxn modelId="{2809128D-ECDD-49C9-9907-047655BA22B2}" type="presParOf" srcId="{240389F6-358D-44D9-B224-5BFE74BC2564}" destId="{616517ED-559B-4459-BC86-B8B2CF3AEDED}" srcOrd="3" destOrd="0" presId="urn:microsoft.com/office/officeart/2018/5/layout/IconLeafLabelList"/>
    <dgm:cxn modelId="{49BECB51-F803-417A-9CD4-4FE35BF754EB}" type="presParOf" srcId="{02CBA13A-AFD7-472B-B14A-EB0313CF7FBB}" destId="{B1CB8F45-6C15-4A0A-9BD9-5BEFC0AB5A77}" srcOrd="3" destOrd="0" presId="urn:microsoft.com/office/officeart/2018/5/layout/IconLeafLabelList"/>
    <dgm:cxn modelId="{6AE3C34C-0725-4F34-A31D-59F43F7B096A}" type="presParOf" srcId="{02CBA13A-AFD7-472B-B14A-EB0313CF7FBB}" destId="{3E46AB0F-D448-4029-A153-D075C9685173}" srcOrd="4" destOrd="0" presId="urn:microsoft.com/office/officeart/2018/5/layout/IconLeafLabelList"/>
    <dgm:cxn modelId="{075B8A3D-C1AE-416A-BB53-FDF2E32DC856}" type="presParOf" srcId="{3E46AB0F-D448-4029-A153-D075C9685173}" destId="{D7D2CCE4-243B-4015-883C-C3745BCB1C12}" srcOrd="0" destOrd="0" presId="urn:microsoft.com/office/officeart/2018/5/layout/IconLeafLabelList"/>
    <dgm:cxn modelId="{7A45F722-D6AD-464D-A787-1A38B852A9B8}" type="presParOf" srcId="{3E46AB0F-D448-4029-A153-D075C9685173}" destId="{A5B61E0C-D75E-408A-B39F-F8216E0E8617}" srcOrd="1" destOrd="0" presId="urn:microsoft.com/office/officeart/2018/5/layout/IconLeafLabelList"/>
    <dgm:cxn modelId="{03EAA497-E558-46C7-A99D-BC0A203411F4}" type="presParOf" srcId="{3E46AB0F-D448-4029-A153-D075C9685173}" destId="{6E8ED2EE-5475-49B9-A77C-BBADF827E0C6}" srcOrd="2" destOrd="0" presId="urn:microsoft.com/office/officeart/2018/5/layout/IconLeafLabelList"/>
    <dgm:cxn modelId="{A2C20EE2-ADE1-4DDB-9B8D-D7ECA8A3F9F7}" type="presParOf" srcId="{3E46AB0F-D448-4029-A153-D075C9685173}" destId="{0EB92741-0ED7-4BCE-95D9-514C2221405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9B94E8-A13E-4391-A884-D4EBE32611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7127926-D0E1-46FF-97BD-5184E5A819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What it means: </a:t>
          </a:r>
          <a:r>
            <a:rPr lang="en-US" b="0"/>
            <a:t>Lifecycle policies for archiving/disposing data; defensible deletion; “right-to-erase” requests.</a:t>
          </a:r>
          <a:endParaRPr lang="en-US"/>
        </a:p>
      </dgm:t>
    </dgm:pt>
    <dgm:pt modelId="{30A2FBE8-FE56-4192-BF36-B0F760CBA323}" type="parTrans" cxnId="{7CAFDE30-B9C5-4324-9D9A-77B85310C0B8}">
      <dgm:prSet/>
      <dgm:spPr/>
      <dgm:t>
        <a:bodyPr/>
        <a:lstStyle/>
        <a:p>
          <a:endParaRPr lang="en-US"/>
        </a:p>
      </dgm:t>
    </dgm:pt>
    <dgm:pt modelId="{FF1BC867-4E37-4BCD-AF79-0948E1F6B982}" type="sibTrans" cxnId="{7CAFDE30-B9C5-4324-9D9A-77B85310C0B8}">
      <dgm:prSet/>
      <dgm:spPr/>
      <dgm:t>
        <a:bodyPr/>
        <a:lstStyle/>
        <a:p>
          <a:endParaRPr lang="en-US"/>
        </a:p>
      </dgm:t>
    </dgm:pt>
    <dgm:pt modelId="{A6F42E7C-12B7-45CF-B6A4-CD3A52F094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Who’s involved: </a:t>
          </a:r>
          <a:r>
            <a:rPr lang="en-US" b="0"/>
            <a:t>Records Manager / IT</a:t>
          </a:r>
          <a:endParaRPr lang="en-US"/>
        </a:p>
      </dgm:t>
    </dgm:pt>
    <dgm:pt modelId="{659BCB5E-F9E1-4A43-9798-9A1A2805F261}" type="parTrans" cxnId="{B997753E-B8F3-4FC0-BFF9-276A11E68743}">
      <dgm:prSet/>
      <dgm:spPr/>
      <dgm:t>
        <a:bodyPr/>
        <a:lstStyle/>
        <a:p>
          <a:endParaRPr lang="en-US"/>
        </a:p>
      </dgm:t>
    </dgm:pt>
    <dgm:pt modelId="{51B2F1BE-2B44-4DCD-91B0-74716A5EE35C}" type="sibTrans" cxnId="{B997753E-B8F3-4FC0-BFF9-276A11E68743}">
      <dgm:prSet/>
      <dgm:spPr/>
      <dgm:t>
        <a:bodyPr/>
        <a:lstStyle/>
        <a:p>
          <a:endParaRPr lang="en-US"/>
        </a:p>
      </dgm:t>
    </dgm:pt>
    <dgm:pt modelId="{25E10A30-7D9E-4E13-B279-2DC91A8634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Why it matters: </a:t>
          </a:r>
          <a:r>
            <a:rPr lang="en-US" b="0"/>
            <a:t>Meets legal mandates; simplifies audits and e-discovery.</a:t>
          </a:r>
          <a:endParaRPr lang="en-US"/>
        </a:p>
      </dgm:t>
    </dgm:pt>
    <dgm:pt modelId="{36F55302-7F84-4F2D-8B94-6F83CE2113B7}" type="parTrans" cxnId="{47E23DB8-6895-456E-A5F4-28CCEEA89F8E}">
      <dgm:prSet/>
      <dgm:spPr/>
      <dgm:t>
        <a:bodyPr/>
        <a:lstStyle/>
        <a:p>
          <a:endParaRPr lang="en-US"/>
        </a:p>
      </dgm:t>
    </dgm:pt>
    <dgm:pt modelId="{FCDACB25-BBBD-4D4E-86EA-5D9A0F507244}" type="sibTrans" cxnId="{47E23DB8-6895-456E-A5F4-28CCEEA89F8E}">
      <dgm:prSet/>
      <dgm:spPr/>
      <dgm:t>
        <a:bodyPr/>
        <a:lstStyle/>
        <a:p>
          <a:endParaRPr lang="en-US"/>
        </a:p>
      </dgm:t>
    </dgm:pt>
    <dgm:pt modelId="{DD43A9B0-832A-41D8-A779-A14D1F4BC460}" type="pres">
      <dgm:prSet presAssocID="{949B94E8-A13E-4391-A884-D4EBE326118B}" presName="root" presStyleCnt="0">
        <dgm:presLayoutVars>
          <dgm:dir/>
          <dgm:resizeHandles val="exact"/>
        </dgm:presLayoutVars>
      </dgm:prSet>
      <dgm:spPr/>
    </dgm:pt>
    <dgm:pt modelId="{39F4A719-7EBE-4D89-831B-4B3576DA7DE0}" type="pres">
      <dgm:prSet presAssocID="{C7127926-D0E1-46FF-97BD-5184E5A81990}" presName="compNode" presStyleCnt="0"/>
      <dgm:spPr/>
    </dgm:pt>
    <dgm:pt modelId="{339751A5-3FFE-4681-BF08-EE3CCAF09915}" type="pres">
      <dgm:prSet presAssocID="{C7127926-D0E1-46FF-97BD-5184E5A8199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55AAC1-708F-48B0-9F7B-CAC3E658FAD2}" type="pres">
      <dgm:prSet presAssocID="{C7127926-D0E1-46FF-97BD-5184E5A819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103884E-C739-4265-B1FA-0B42BA7F5182}" type="pres">
      <dgm:prSet presAssocID="{C7127926-D0E1-46FF-97BD-5184E5A81990}" presName="spaceRect" presStyleCnt="0"/>
      <dgm:spPr/>
    </dgm:pt>
    <dgm:pt modelId="{D25CA0A9-0F92-49A4-8ECC-0CBFD32FD74D}" type="pres">
      <dgm:prSet presAssocID="{C7127926-D0E1-46FF-97BD-5184E5A81990}" presName="textRect" presStyleLbl="revTx" presStyleIdx="0" presStyleCnt="3">
        <dgm:presLayoutVars>
          <dgm:chMax val="1"/>
          <dgm:chPref val="1"/>
        </dgm:presLayoutVars>
      </dgm:prSet>
      <dgm:spPr/>
    </dgm:pt>
    <dgm:pt modelId="{B5E64143-4AA9-478C-821D-426B326680E9}" type="pres">
      <dgm:prSet presAssocID="{FF1BC867-4E37-4BCD-AF79-0948E1F6B982}" presName="sibTrans" presStyleCnt="0"/>
      <dgm:spPr/>
    </dgm:pt>
    <dgm:pt modelId="{AF9AEB4B-FD00-4448-AB65-20B68DEF9C38}" type="pres">
      <dgm:prSet presAssocID="{A6F42E7C-12B7-45CF-B6A4-CD3A52F094DD}" presName="compNode" presStyleCnt="0"/>
      <dgm:spPr/>
    </dgm:pt>
    <dgm:pt modelId="{4F14BEDE-B85B-49A1-9594-276617378FE3}" type="pres">
      <dgm:prSet presAssocID="{A6F42E7C-12B7-45CF-B6A4-CD3A52F094D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8228BD-940D-40F1-A1B5-7736B77B18AA}" type="pres">
      <dgm:prSet presAssocID="{A6F42E7C-12B7-45CF-B6A4-CD3A52F094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E12B880-5CF6-4096-B565-027E8AF6D879}" type="pres">
      <dgm:prSet presAssocID="{A6F42E7C-12B7-45CF-B6A4-CD3A52F094DD}" presName="spaceRect" presStyleCnt="0"/>
      <dgm:spPr/>
    </dgm:pt>
    <dgm:pt modelId="{2BDF660A-94E6-4677-BF90-5CE434BD110B}" type="pres">
      <dgm:prSet presAssocID="{A6F42E7C-12B7-45CF-B6A4-CD3A52F094DD}" presName="textRect" presStyleLbl="revTx" presStyleIdx="1" presStyleCnt="3">
        <dgm:presLayoutVars>
          <dgm:chMax val="1"/>
          <dgm:chPref val="1"/>
        </dgm:presLayoutVars>
      </dgm:prSet>
      <dgm:spPr/>
    </dgm:pt>
    <dgm:pt modelId="{5BDCEDF3-5BB4-4142-86B8-D5559A92BFA0}" type="pres">
      <dgm:prSet presAssocID="{51B2F1BE-2B44-4DCD-91B0-74716A5EE35C}" presName="sibTrans" presStyleCnt="0"/>
      <dgm:spPr/>
    </dgm:pt>
    <dgm:pt modelId="{8435B7C7-8454-4126-AED1-B5DBED3A536D}" type="pres">
      <dgm:prSet presAssocID="{25E10A30-7D9E-4E13-B279-2DC91A8634D2}" presName="compNode" presStyleCnt="0"/>
      <dgm:spPr/>
    </dgm:pt>
    <dgm:pt modelId="{ED496694-3383-4A94-ADED-CEA0A0D5794F}" type="pres">
      <dgm:prSet presAssocID="{25E10A30-7D9E-4E13-B279-2DC91A8634D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E48EF33-7091-4B60-B79F-1200A022ADC0}" type="pres">
      <dgm:prSet presAssocID="{25E10A30-7D9E-4E13-B279-2DC91A8634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26EE32D-A16F-4995-B5EE-61C87D86B4C5}" type="pres">
      <dgm:prSet presAssocID="{25E10A30-7D9E-4E13-B279-2DC91A8634D2}" presName="spaceRect" presStyleCnt="0"/>
      <dgm:spPr/>
    </dgm:pt>
    <dgm:pt modelId="{AF971001-07AB-4D3B-B402-9A9623417605}" type="pres">
      <dgm:prSet presAssocID="{25E10A30-7D9E-4E13-B279-2DC91A8634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C5AE0D-F874-4FD1-A7E9-B20334B52C76}" type="presOf" srcId="{C7127926-D0E1-46FF-97BD-5184E5A81990}" destId="{D25CA0A9-0F92-49A4-8ECC-0CBFD32FD74D}" srcOrd="0" destOrd="0" presId="urn:microsoft.com/office/officeart/2018/5/layout/IconLeafLabelList"/>
    <dgm:cxn modelId="{7CAFDE30-B9C5-4324-9D9A-77B85310C0B8}" srcId="{949B94E8-A13E-4391-A884-D4EBE326118B}" destId="{C7127926-D0E1-46FF-97BD-5184E5A81990}" srcOrd="0" destOrd="0" parTransId="{30A2FBE8-FE56-4192-BF36-B0F760CBA323}" sibTransId="{FF1BC867-4E37-4BCD-AF79-0948E1F6B982}"/>
    <dgm:cxn modelId="{35309A38-8FD8-41F2-BBC9-DAB4FFD065B6}" type="presOf" srcId="{25E10A30-7D9E-4E13-B279-2DC91A8634D2}" destId="{AF971001-07AB-4D3B-B402-9A9623417605}" srcOrd="0" destOrd="0" presId="urn:microsoft.com/office/officeart/2018/5/layout/IconLeafLabelList"/>
    <dgm:cxn modelId="{B997753E-B8F3-4FC0-BFF9-276A11E68743}" srcId="{949B94E8-A13E-4391-A884-D4EBE326118B}" destId="{A6F42E7C-12B7-45CF-B6A4-CD3A52F094DD}" srcOrd="1" destOrd="0" parTransId="{659BCB5E-F9E1-4A43-9798-9A1A2805F261}" sibTransId="{51B2F1BE-2B44-4DCD-91B0-74716A5EE35C}"/>
    <dgm:cxn modelId="{330D9D8D-B095-4841-8ADB-B5B0B06465F0}" type="presOf" srcId="{A6F42E7C-12B7-45CF-B6A4-CD3A52F094DD}" destId="{2BDF660A-94E6-4677-BF90-5CE434BD110B}" srcOrd="0" destOrd="0" presId="urn:microsoft.com/office/officeart/2018/5/layout/IconLeafLabelList"/>
    <dgm:cxn modelId="{47E23DB8-6895-456E-A5F4-28CCEEA89F8E}" srcId="{949B94E8-A13E-4391-A884-D4EBE326118B}" destId="{25E10A30-7D9E-4E13-B279-2DC91A8634D2}" srcOrd="2" destOrd="0" parTransId="{36F55302-7F84-4F2D-8B94-6F83CE2113B7}" sibTransId="{FCDACB25-BBBD-4D4E-86EA-5D9A0F507244}"/>
    <dgm:cxn modelId="{960608D2-A21B-42AC-8943-D6ADA4B0E861}" type="presOf" srcId="{949B94E8-A13E-4391-A884-D4EBE326118B}" destId="{DD43A9B0-832A-41D8-A779-A14D1F4BC460}" srcOrd="0" destOrd="0" presId="urn:microsoft.com/office/officeart/2018/5/layout/IconLeafLabelList"/>
    <dgm:cxn modelId="{A2630354-C060-4E35-9E4F-4AA48A91B20B}" type="presParOf" srcId="{DD43A9B0-832A-41D8-A779-A14D1F4BC460}" destId="{39F4A719-7EBE-4D89-831B-4B3576DA7DE0}" srcOrd="0" destOrd="0" presId="urn:microsoft.com/office/officeart/2018/5/layout/IconLeafLabelList"/>
    <dgm:cxn modelId="{69830805-F124-496C-AABE-98C667C596B6}" type="presParOf" srcId="{39F4A719-7EBE-4D89-831B-4B3576DA7DE0}" destId="{339751A5-3FFE-4681-BF08-EE3CCAF09915}" srcOrd="0" destOrd="0" presId="urn:microsoft.com/office/officeart/2018/5/layout/IconLeafLabelList"/>
    <dgm:cxn modelId="{C88CEE68-8CC1-4846-8C57-281FCAA7C2F5}" type="presParOf" srcId="{39F4A719-7EBE-4D89-831B-4B3576DA7DE0}" destId="{D355AAC1-708F-48B0-9F7B-CAC3E658FAD2}" srcOrd="1" destOrd="0" presId="urn:microsoft.com/office/officeart/2018/5/layout/IconLeafLabelList"/>
    <dgm:cxn modelId="{5C9C5D49-71F7-40D7-9F4A-CEDD5B95432D}" type="presParOf" srcId="{39F4A719-7EBE-4D89-831B-4B3576DA7DE0}" destId="{C103884E-C739-4265-B1FA-0B42BA7F5182}" srcOrd="2" destOrd="0" presId="urn:microsoft.com/office/officeart/2018/5/layout/IconLeafLabelList"/>
    <dgm:cxn modelId="{CFE8C65A-50A1-4E13-A78C-B27CBF3B3294}" type="presParOf" srcId="{39F4A719-7EBE-4D89-831B-4B3576DA7DE0}" destId="{D25CA0A9-0F92-49A4-8ECC-0CBFD32FD74D}" srcOrd="3" destOrd="0" presId="urn:microsoft.com/office/officeart/2018/5/layout/IconLeafLabelList"/>
    <dgm:cxn modelId="{C2217C6D-BAAA-45C3-871E-6235086C0635}" type="presParOf" srcId="{DD43A9B0-832A-41D8-A779-A14D1F4BC460}" destId="{B5E64143-4AA9-478C-821D-426B326680E9}" srcOrd="1" destOrd="0" presId="urn:microsoft.com/office/officeart/2018/5/layout/IconLeafLabelList"/>
    <dgm:cxn modelId="{F98FD73A-21B9-4CDE-AA75-28EA6CF5670E}" type="presParOf" srcId="{DD43A9B0-832A-41D8-A779-A14D1F4BC460}" destId="{AF9AEB4B-FD00-4448-AB65-20B68DEF9C38}" srcOrd="2" destOrd="0" presId="urn:microsoft.com/office/officeart/2018/5/layout/IconLeafLabelList"/>
    <dgm:cxn modelId="{9FFE0E02-E888-46BA-BB98-997916D0B482}" type="presParOf" srcId="{AF9AEB4B-FD00-4448-AB65-20B68DEF9C38}" destId="{4F14BEDE-B85B-49A1-9594-276617378FE3}" srcOrd="0" destOrd="0" presId="urn:microsoft.com/office/officeart/2018/5/layout/IconLeafLabelList"/>
    <dgm:cxn modelId="{3E2550D5-AF46-4E93-B8CB-54C23D53582B}" type="presParOf" srcId="{AF9AEB4B-FD00-4448-AB65-20B68DEF9C38}" destId="{888228BD-940D-40F1-A1B5-7736B77B18AA}" srcOrd="1" destOrd="0" presId="urn:microsoft.com/office/officeart/2018/5/layout/IconLeafLabelList"/>
    <dgm:cxn modelId="{86C70415-70E7-4DA9-A13A-8BF2354AF0E8}" type="presParOf" srcId="{AF9AEB4B-FD00-4448-AB65-20B68DEF9C38}" destId="{3E12B880-5CF6-4096-B565-027E8AF6D879}" srcOrd="2" destOrd="0" presId="urn:microsoft.com/office/officeart/2018/5/layout/IconLeafLabelList"/>
    <dgm:cxn modelId="{C12D3D0E-02EA-4AE3-9E0F-73AEB10D09B7}" type="presParOf" srcId="{AF9AEB4B-FD00-4448-AB65-20B68DEF9C38}" destId="{2BDF660A-94E6-4677-BF90-5CE434BD110B}" srcOrd="3" destOrd="0" presId="urn:microsoft.com/office/officeart/2018/5/layout/IconLeafLabelList"/>
    <dgm:cxn modelId="{182F43CF-E26A-419F-A75F-7DB7292A7B47}" type="presParOf" srcId="{DD43A9B0-832A-41D8-A779-A14D1F4BC460}" destId="{5BDCEDF3-5BB4-4142-86B8-D5559A92BFA0}" srcOrd="3" destOrd="0" presId="urn:microsoft.com/office/officeart/2018/5/layout/IconLeafLabelList"/>
    <dgm:cxn modelId="{8905102F-6DC4-4DDA-B155-9417944424F4}" type="presParOf" srcId="{DD43A9B0-832A-41D8-A779-A14D1F4BC460}" destId="{8435B7C7-8454-4126-AED1-B5DBED3A536D}" srcOrd="4" destOrd="0" presId="urn:microsoft.com/office/officeart/2018/5/layout/IconLeafLabelList"/>
    <dgm:cxn modelId="{84B68D43-73FA-4CB9-A94A-1783BAC36344}" type="presParOf" srcId="{8435B7C7-8454-4126-AED1-B5DBED3A536D}" destId="{ED496694-3383-4A94-ADED-CEA0A0D5794F}" srcOrd="0" destOrd="0" presId="urn:microsoft.com/office/officeart/2018/5/layout/IconLeafLabelList"/>
    <dgm:cxn modelId="{4BA80018-3CC2-4766-AE27-12E64E47A5D9}" type="presParOf" srcId="{8435B7C7-8454-4126-AED1-B5DBED3A536D}" destId="{FE48EF33-7091-4B60-B79F-1200A022ADC0}" srcOrd="1" destOrd="0" presId="urn:microsoft.com/office/officeart/2018/5/layout/IconLeafLabelList"/>
    <dgm:cxn modelId="{9D905452-76C4-4F05-95E8-5EA5A6577A5D}" type="presParOf" srcId="{8435B7C7-8454-4126-AED1-B5DBED3A536D}" destId="{226EE32D-A16F-4995-B5EE-61C87D86B4C5}" srcOrd="2" destOrd="0" presId="urn:microsoft.com/office/officeart/2018/5/layout/IconLeafLabelList"/>
    <dgm:cxn modelId="{4F812A6A-3DFE-467F-9A01-EB49214C6691}" type="presParOf" srcId="{8435B7C7-8454-4126-AED1-B5DBED3A536D}" destId="{AF971001-07AB-4D3B-B402-9A96234176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4BA676-2872-46FE-BD9B-EF1B2107B3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B963B2D-FE2C-4A0A-8CCB-41099B8AF6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it means: </a:t>
          </a:r>
          <a:r>
            <a:rPr lang="en-US" b="0"/>
            <a:t>Centralize &amp; reconcile critical entity data (customers, products, suppliers). Golden record creation and survivorship rules.</a:t>
          </a:r>
          <a:endParaRPr lang="en-US"/>
        </a:p>
      </dgm:t>
    </dgm:pt>
    <dgm:pt modelId="{E6E66E13-FB8B-447E-A72A-74CCAB0AD833}" type="parTrans" cxnId="{96E8BEBD-4AC8-4462-8DE1-FF64DDBA2168}">
      <dgm:prSet/>
      <dgm:spPr/>
      <dgm:t>
        <a:bodyPr/>
        <a:lstStyle/>
        <a:p>
          <a:endParaRPr lang="en-US"/>
        </a:p>
      </dgm:t>
    </dgm:pt>
    <dgm:pt modelId="{2CE5FA0D-C20E-4615-AF8F-DADEBAD605DF}" type="sibTrans" cxnId="{96E8BEBD-4AC8-4462-8DE1-FF64DDBA2168}">
      <dgm:prSet/>
      <dgm:spPr/>
      <dgm:t>
        <a:bodyPr/>
        <a:lstStyle/>
        <a:p>
          <a:endParaRPr lang="en-US"/>
        </a:p>
      </dgm:t>
    </dgm:pt>
    <dgm:pt modelId="{5C985B90-DCDF-47BB-92E6-DFAAFEFB5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Who’s involved: </a:t>
          </a:r>
          <a:r>
            <a:rPr lang="en-US" b="0"/>
            <a:t>MDM Lead / Architect</a:t>
          </a:r>
          <a:endParaRPr lang="en-US"/>
        </a:p>
      </dgm:t>
    </dgm:pt>
    <dgm:pt modelId="{E745C3C8-DB47-47A9-BEB7-86DBA20B8D8D}" type="parTrans" cxnId="{62F0CBD4-8538-48AF-998B-0FBDFC94ECF0}">
      <dgm:prSet/>
      <dgm:spPr/>
      <dgm:t>
        <a:bodyPr/>
        <a:lstStyle/>
        <a:p>
          <a:endParaRPr lang="en-US"/>
        </a:p>
      </dgm:t>
    </dgm:pt>
    <dgm:pt modelId="{DDBE7D59-2A72-40AC-A810-90F4D804BF94}" type="sibTrans" cxnId="{62F0CBD4-8538-48AF-998B-0FBDFC94ECF0}">
      <dgm:prSet/>
      <dgm:spPr/>
      <dgm:t>
        <a:bodyPr/>
        <a:lstStyle/>
        <a:p>
          <a:endParaRPr lang="en-US"/>
        </a:p>
      </dgm:t>
    </dgm:pt>
    <dgm:pt modelId="{EFA5B944-934E-45C8-A62C-F4E3332A15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Why it matters: </a:t>
          </a:r>
          <a:r>
            <a:rPr lang="en-US" b="0"/>
            <a:t>Single source of truth; improves cross-system consistency.</a:t>
          </a:r>
          <a:endParaRPr lang="en-US"/>
        </a:p>
      </dgm:t>
    </dgm:pt>
    <dgm:pt modelId="{63D0BF9D-064E-4F67-B1C8-DBE1FD4E6A52}" type="parTrans" cxnId="{FF40A9FE-87BE-400C-9591-97731C89567F}">
      <dgm:prSet/>
      <dgm:spPr/>
      <dgm:t>
        <a:bodyPr/>
        <a:lstStyle/>
        <a:p>
          <a:endParaRPr lang="en-US"/>
        </a:p>
      </dgm:t>
    </dgm:pt>
    <dgm:pt modelId="{7BFDD74F-B024-4905-93BE-A2E1BEF96B5A}" type="sibTrans" cxnId="{FF40A9FE-87BE-400C-9591-97731C89567F}">
      <dgm:prSet/>
      <dgm:spPr/>
      <dgm:t>
        <a:bodyPr/>
        <a:lstStyle/>
        <a:p>
          <a:endParaRPr lang="en-US"/>
        </a:p>
      </dgm:t>
    </dgm:pt>
    <dgm:pt modelId="{5A7D9136-32EB-44F8-8CD8-DF19CE28BAA2}" type="pres">
      <dgm:prSet presAssocID="{114BA676-2872-46FE-BD9B-EF1B2107B301}" presName="root" presStyleCnt="0">
        <dgm:presLayoutVars>
          <dgm:dir/>
          <dgm:resizeHandles val="exact"/>
        </dgm:presLayoutVars>
      </dgm:prSet>
      <dgm:spPr/>
    </dgm:pt>
    <dgm:pt modelId="{27E85EF6-8A4D-4CB5-B20C-3F7424D84FFC}" type="pres">
      <dgm:prSet presAssocID="{9B963B2D-FE2C-4A0A-8CCB-41099B8AF603}" presName="compNode" presStyleCnt="0"/>
      <dgm:spPr/>
    </dgm:pt>
    <dgm:pt modelId="{5B90044A-1EE7-4D17-8605-43EA551B2028}" type="pres">
      <dgm:prSet presAssocID="{9B963B2D-FE2C-4A0A-8CCB-41099B8AF603}" presName="bgRect" presStyleLbl="bgShp" presStyleIdx="0" presStyleCnt="3"/>
      <dgm:spPr/>
    </dgm:pt>
    <dgm:pt modelId="{A915EC4E-4D44-4FFF-871F-7B58D3090CC3}" type="pres">
      <dgm:prSet presAssocID="{9B963B2D-FE2C-4A0A-8CCB-41099B8AF6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A06116A9-FF14-4204-AE7C-02C7992F734A}" type="pres">
      <dgm:prSet presAssocID="{9B963B2D-FE2C-4A0A-8CCB-41099B8AF603}" presName="spaceRect" presStyleCnt="0"/>
      <dgm:spPr/>
    </dgm:pt>
    <dgm:pt modelId="{8B6F4699-FE0E-4626-A938-4DE2E05C45A3}" type="pres">
      <dgm:prSet presAssocID="{9B963B2D-FE2C-4A0A-8CCB-41099B8AF603}" presName="parTx" presStyleLbl="revTx" presStyleIdx="0" presStyleCnt="3">
        <dgm:presLayoutVars>
          <dgm:chMax val="0"/>
          <dgm:chPref val="0"/>
        </dgm:presLayoutVars>
      </dgm:prSet>
      <dgm:spPr/>
    </dgm:pt>
    <dgm:pt modelId="{9EA0560F-ED13-4B75-B5A3-F73169D8C03D}" type="pres">
      <dgm:prSet presAssocID="{2CE5FA0D-C20E-4615-AF8F-DADEBAD605DF}" presName="sibTrans" presStyleCnt="0"/>
      <dgm:spPr/>
    </dgm:pt>
    <dgm:pt modelId="{29F8FC83-B898-4A93-B1EA-56FC7223EEF2}" type="pres">
      <dgm:prSet presAssocID="{5C985B90-DCDF-47BB-92E6-DFAAFEFB5420}" presName="compNode" presStyleCnt="0"/>
      <dgm:spPr/>
    </dgm:pt>
    <dgm:pt modelId="{B53ADC6A-69A6-49E2-981E-304D3C0D1EE0}" type="pres">
      <dgm:prSet presAssocID="{5C985B90-DCDF-47BB-92E6-DFAAFEFB5420}" presName="bgRect" presStyleLbl="bgShp" presStyleIdx="1" presStyleCnt="3"/>
      <dgm:spPr/>
    </dgm:pt>
    <dgm:pt modelId="{417B34C3-5525-42E4-B8F6-06EEC48AC3DD}" type="pres">
      <dgm:prSet presAssocID="{5C985B90-DCDF-47BB-92E6-DFAAFEFB54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E12B01A-DDB3-4ACD-9556-8D0B2D4D5522}" type="pres">
      <dgm:prSet presAssocID="{5C985B90-DCDF-47BB-92E6-DFAAFEFB5420}" presName="spaceRect" presStyleCnt="0"/>
      <dgm:spPr/>
    </dgm:pt>
    <dgm:pt modelId="{DD294833-867A-4A09-BB00-5F38E973DA20}" type="pres">
      <dgm:prSet presAssocID="{5C985B90-DCDF-47BB-92E6-DFAAFEFB5420}" presName="parTx" presStyleLbl="revTx" presStyleIdx="1" presStyleCnt="3">
        <dgm:presLayoutVars>
          <dgm:chMax val="0"/>
          <dgm:chPref val="0"/>
        </dgm:presLayoutVars>
      </dgm:prSet>
      <dgm:spPr/>
    </dgm:pt>
    <dgm:pt modelId="{0E8785A8-79FE-48FE-8B02-6EE31849AD87}" type="pres">
      <dgm:prSet presAssocID="{DDBE7D59-2A72-40AC-A810-90F4D804BF94}" presName="sibTrans" presStyleCnt="0"/>
      <dgm:spPr/>
    </dgm:pt>
    <dgm:pt modelId="{9F23FA71-A7DF-4462-BAF8-62EADC6FFC52}" type="pres">
      <dgm:prSet presAssocID="{EFA5B944-934E-45C8-A62C-F4E3332A1566}" presName="compNode" presStyleCnt="0"/>
      <dgm:spPr/>
    </dgm:pt>
    <dgm:pt modelId="{78817683-B702-4398-A814-D11EC9D13A23}" type="pres">
      <dgm:prSet presAssocID="{EFA5B944-934E-45C8-A62C-F4E3332A1566}" presName="bgRect" presStyleLbl="bgShp" presStyleIdx="2" presStyleCnt="3"/>
      <dgm:spPr/>
    </dgm:pt>
    <dgm:pt modelId="{86B5905F-9EAE-48F7-91C7-9168F15ADC27}" type="pres">
      <dgm:prSet presAssocID="{EFA5B944-934E-45C8-A62C-F4E3332A15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B91A63D5-569E-4CC0-B736-BAADE5372FAD}" type="pres">
      <dgm:prSet presAssocID="{EFA5B944-934E-45C8-A62C-F4E3332A1566}" presName="spaceRect" presStyleCnt="0"/>
      <dgm:spPr/>
    </dgm:pt>
    <dgm:pt modelId="{00FB5FF0-E392-467B-A994-AD56BE2B2C15}" type="pres">
      <dgm:prSet presAssocID="{EFA5B944-934E-45C8-A62C-F4E3332A15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A99613-962D-4488-916B-57162ADC28DF}" type="presOf" srcId="{EFA5B944-934E-45C8-A62C-F4E3332A1566}" destId="{00FB5FF0-E392-467B-A994-AD56BE2B2C15}" srcOrd="0" destOrd="0" presId="urn:microsoft.com/office/officeart/2018/2/layout/IconVerticalSolidList"/>
    <dgm:cxn modelId="{251A2D87-01E5-42FF-B140-73F857360D0D}" type="presOf" srcId="{114BA676-2872-46FE-BD9B-EF1B2107B301}" destId="{5A7D9136-32EB-44F8-8CD8-DF19CE28BAA2}" srcOrd="0" destOrd="0" presId="urn:microsoft.com/office/officeart/2018/2/layout/IconVerticalSolidList"/>
    <dgm:cxn modelId="{96E8BEBD-4AC8-4462-8DE1-FF64DDBA2168}" srcId="{114BA676-2872-46FE-BD9B-EF1B2107B301}" destId="{9B963B2D-FE2C-4A0A-8CCB-41099B8AF603}" srcOrd="0" destOrd="0" parTransId="{E6E66E13-FB8B-447E-A72A-74CCAB0AD833}" sibTransId="{2CE5FA0D-C20E-4615-AF8F-DADEBAD605DF}"/>
    <dgm:cxn modelId="{065E28C4-6D36-4A48-907A-BBFD0BE2BABC}" type="presOf" srcId="{5C985B90-DCDF-47BB-92E6-DFAAFEFB5420}" destId="{DD294833-867A-4A09-BB00-5F38E973DA20}" srcOrd="0" destOrd="0" presId="urn:microsoft.com/office/officeart/2018/2/layout/IconVerticalSolidList"/>
    <dgm:cxn modelId="{3CF09ED2-7704-448B-BC86-B740A8F318E5}" type="presOf" srcId="{9B963B2D-FE2C-4A0A-8CCB-41099B8AF603}" destId="{8B6F4699-FE0E-4626-A938-4DE2E05C45A3}" srcOrd="0" destOrd="0" presId="urn:microsoft.com/office/officeart/2018/2/layout/IconVerticalSolidList"/>
    <dgm:cxn modelId="{62F0CBD4-8538-48AF-998B-0FBDFC94ECF0}" srcId="{114BA676-2872-46FE-BD9B-EF1B2107B301}" destId="{5C985B90-DCDF-47BB-92E6-DFAAFEFB5420}" srcOrd="1" destOrd="0" parTransId="{E745C3C8-DB47-47A9-BEB7-86DBA20B8D8D}" sibTransId="{DDBE7D59-2A72-40AC-A810-90F4D804BF94}"/>
    <dgm:cxn modelId="{FF40A9FE-87BE-400C-9591-97731C89567F}" srcId="{114BA676-2872-46FE-BD9B-EF1B2107B301}" destId="{EFA5B944-934E-45C8-A62C-F4E3332A1566}" srcOrd="2" destOrd="0" parTransId="{63D0BF9D-064E-4F67-B1C8-DBE1FD4E6A52}" sibTransId="{7BFDD74F-B024-4905-93BE-A2E1BEF96B5A}"/>
    <dgm:cxn modelId="{8C3D02BC-1328-4AC4-9603-8CECCB2A3D01}" type="presParOf" srcId="{5A7D9136-32EB-44F8-8CD8-DF19CE28BAA2}" destId="{27E85EF6-8A4D-4CB5-B20C-3F7424D84FFC}" srcOrd="0" destOrd="0" presId="urn:microsoft.com/office/officeart/2018/2/layout/IconVerticalSolidList"/>
    <dgm:cxn modelId="{BE3AE123-F990-442B-9E46-5843FF4A11DE}" type="presParOf" srcId="{27E85EF6-8A4D-4CB5-B20C-3F7424D84FFC}" destId="{5B90044A-1EE7-4D17-8605-43EA551B2028}" srcOrd="0" destOrd="0" presId="urn:microsoft.com/office/officeart/2018/2/layout/IconVerticalSolidList"/>
    <dgm:cxn modelId="{E77C7731-EE89-4186-86F8-8B3803A93E1C}" type="presParOf" srcId="{27E85EF6-8A4D-4CB5-B20C-3F7424D84FFC}" destId="{A915EC4E-4D44-4FFF-871F-7B58D3090CC3}" srcOrd="1" destOrd="0" presId="urn:microsoft.com/office/officeart/2018/2/layout/IconVerticalSolidList"/>
    <dgm:cxn modelId="{7F058D89-2C97-4031-B73C-A5657A83FD67}" type="presParOf" srcId="{27E85EF6-8A4D-4CB5-B20C-3F7424D84FFC}" destId="{A06116A9-FF14-4204-AE7C-02C7992F734A}" srcOrd="2" destOrd="0" presId="urn:microsoft.com/office/officeart/2018/2/layout/IconVerticalSolidList"/>
    <dgm:cxn modelId="{6D17FE35-6BCE-4E70-9D26-1898C57BF655}" type="presParOf" srcId="{27E85EF6-8A4D-4CB5-B20C-3F7424D84FFC}" destId="{8B6F4699-FE0E-4626-A938-4DE2E05C45A3}" srcOrd="3" destOrd="0" presId="urn:microsoft.com/office/officeart/2018/2/layout/IconVerticalSolidList"/>
    <dgm:cxn modelId="{11760B7D-2331-493B-90DB-A53507C052EA}" type="presParOf" srcId="{5A7D9136-32EB-44F8-8CD8-DF19CE28BAA2}" destId="{9EA0560F-ED13-4B75-B5A3-F73169D8C03D}" srcOrd="1" destOrd="0" presId="urn:microsoft.com/office/officeart/2018/2/layout/IconVerticalSolidList"/>
    <dgm:cxn modelId="{2CB47C26-DA20-4E46-A229-F945D6A8CC48}" type="presParOf" srcId="{5A7D9136-32EB-44F8-8CD8-DF19CE28BAA2}" destId="{29F8FC83-B898-4A93-B1EA-56FC7223EEF2}" srcOrd="2" destOrd="0" presId="urn:microsoft.com/office/officeart/2018/2/layout/IconVerticalSolidList"/>
    <dgm:cxn modelId="{BAC64070-5501-4300-9C89-A0DF91089CA9}" type="presParOf" srcId="{29F8FC83-B898-4A93-B1EA-56FC7223EEF2}" destId="{B53ADC6A-69A6-49E2-981E-304D3C0D1EE0}" srcOrd="0" destOrd="0" presId="urn:microsoft.com/office/officeart/2018/2/layout/IconVerticalSolidList"/>
    <dgm:cxn modelId="{F9322A3E-A9E5-4FB4-8446-06E42AF7A0D0}" type="presParOf" srcId="{29F8FC83-B898-4A93-B1EA-56FC7223EEF2}" destId="{417B34C3-5525-42E4-B8F6-06EEC48AC3DD}" srcOrd="1" destOrd="0" presId="urn:microsoft.com/office/officeart/2018/2/layout/IconVerticalSolidList"/>
    <dgm:cxn modelId="{FAC456BE-98A1-467E-BF67-A3AEA033511B}" type="presParOf" srcId="{29F8FC83-B898-4A93-B1EA-56FC7223EEF2}" destId="{8E12B01A-DDB3-4ACD-9556-8D0B2D4D5522}" srcOrd="2" destOrd="0" presId="urn:microsoft.com/office/officeart/2018/2/layout/IconVerticalSolidList"/>
    <dgm:cxn modelId="{BA9CDA7A-3CC8-4484-9120-D190259BEDC0}" type="presParOf" srcId="{29F8FC83-B898-4A93-B1EA-56FC7223EEF2}" destId="{DD294833-867A-4A09-BB00-5F38E973DA20}" srcOrd="3" destOrd="0" presId="urn:microsoft.com/office/officeart/2018/2/layout/IconVerticalSolidList"/>
    <dgm:cxn modelId="{168B10D1-46BE-48F6-A029-FAFF5C2A7E25}" type="presParOf" srcId="{5A7D9136-32EB-44F8-8CD8-DF19CE28BAA2}" destId="{0E8785A8-79FE-48FE-8B02-6EE31849AD87}" srcOrd="3" destOrd="0" presId="urn:microsoft.com/office/officeart/2018/2/layout/IconVerticalSolidList"/>
    <dgm:cxn modelId="{373DB4A9-9E2A-499D-93A3-FAE1F6C8AF43}" type="presParOf" srcId="{5A7D9136-32EB-44F8-8CD8-DF19CE28BAA2}" destId="{9F23FA71-A7DF-4462-BAF8-62EADC6FFC52}" srcOrd="4" destOrd="0" presId="urn:microsoft.com/office/officeart/2018/2/layout/IconVerticalSolidList"/>
    <dgm:cxn modelId="{D94A7BB4-484B-4F59-A329-9784D4D4C512}" type="presParOf" srcId="{9F23FA71-A7DF-4462-BAF8-62EADC6FFC52}" destId="{78817683-B702-4398-A814-D11EC9D13A23}" srcOrd="0" destOrd="0" presId="urn:microsoft.com/office/officeart/2018/2/layout/IconVerticalSolidList"/>
    <dgm:cxn modelId="{99E3F205-7F4B-4FB5-97DB-22D2F1D053BE}" type="presParOf" srcId="{9F23FA71-A7DF-4462-BAF8-62EADC6FFC52}" destId="{86B5905F-9EAE-48F7-91C7-9168F15ADC27}" srcOrd="1" destOrd="0" presId="urn:microsoft.com/office/officeart/2018/2/layout/IconVerticalSolidList"/>
    <dgm:cxn modelId="{DA900EFA-71F4-47C7-9420-E13623E3CA1C}" type="presParOf" srcId="{9F23FA71-A7DF-4462-BAF8-62EADC6FFC52}" destId="{B91A63D5-569E-4CC0-B736-BAADE5372FAD}" srcOrd="2" destOrd="0" presId="urn:microsoft.com/office/officeart/2018/2/layout/IconVerticalSolidList"/>
    <dgm:cxn modelId="{5F522821-61D0-4CE2-8746-B3F56A5D1061}" type="presParOf" srcId="{9F23FA71-A7DF-4462-BAF8-62EADC6FFC52}" destId="{00FB5FF0-E392-467B-A994-AD56BE2B2C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22BFBB4-075E-4FFC-A81A-1469CC3E899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55CE7EF6-8984-44FA-9AA5-896EEF2AAAE6}">
      <dgm:prSet/>
      <dgm:spPr/>
      <dgm:t>
        <a:bodyPr/>
        <a:lstStyle/>
        <a:p>
          <a:r>
            <a:rPr lang="en-US" b="1"/>
            <a:t>What it means: </a:t>
          </a:r>
          <a:r>
            <a:rPr lang="en-US" b="0"/>
            <a:t>Technical blueprint: domain boundaries, data zones, canonical models, integration patterns (batch/stream/event), APIs, storage, compute, and IAM guardrails that implement governance.</a:t>
          </a:r>
          <a:endParaRPr lang="en-US"/>
        </a:p>
      </dgm:t>
    </dgm:pt>
    <dgm:pt modelId="{12FE5E57-55B5-441A-9DEA-1F7FDAB7D3EA}" type="parTrans" cxnId="{6240F119-3E54-4970-9640-4139C34F17E8}">
      <dgm:prSet/>
      <dgm:spPr/>
      <dgm:t>
        <a:bodyPr/>
        <a:lstStyle/>
        <a:p>
          <a:endParaRPr lang="en-US"/>
        </a:p>
      </dgm:t>
    </dgm:pt>
    <dgm:pt modelId="{F5397EC7-3A2A-4A05-83CD-2129E6D45895}" type="sibTrans" cxnId="{6240F119-3E54-4970-9640-4139C34F17E8}">
      <dgm:prSet/>
      <dgm:spPr/>
      <dgm:t>
        <a:bodyPr/>
        <a:lstStyle/>
        <a:p>
          <a:endParaRPr lang="en-US"/>
        </a:p>
      </dgm:t>
    </dgm:pt>
    <dgm:pt modelId="{357AA486-867C-49A2-B48C-A2CE79EB1462}">
      <dgm:prSet/>
      <dgm:spPr/>
      <dgm:t>
        <a:bodyPr/>
        <a:lstStyle/>
        <a:p>
          <a:r>
            <a:rPr lang="en-US" b="1"/>
            <a:t>Who’s involved: </a:t>
          </a:r>
          <a:r>
            <a:rPr lang="en-US" b="0"/>
            <a:t>Data / Platform Architect, Data Engineering Lead</a:t>
          </a:r>
          <a:endParaRPr lang="en-US"/>
        </a:p>
      </dgm:t>
    </dgm:pt>
    <dgm:pt modelId="{8A8136C4-F31E-4AF8-973D-153A94EDCB0A}" type="parTrans" cxnId="{57869766-9E72-42FA-A135-ACD84C2BB162}">
      <dgm:prSet/>
      <dgm:spPr/>
      <dgm:t>
        <a:bodyPr/>
        <a:lstStyle/>
        <a:p>
          <a:endParaRPr lang="en-US"/>
        </a:p>
      </dgm:t>
    </dgm:pt>
    <dgm:pt modelId="{C6D952C1-B9F7-4B89-8734-C5628C719E0A}" type="sibTrans" cxnId="{57869766-9E72-42FA-A135-ACD84C2BB162}">
      <dgm:prSet/>
      <dgm:spPr/>
      <dgm:t>
        <a:bodyPr/>
        <a:lstStyle/>
        <a:p>
          <a:endParaRPr lang="en-US"/>
        </a:p>
      </dgm:t>
    </dgm:pt>
    <dgm:pt modelId="{3A959613-ECC3-4D6A-BD4A-B8AC6BF03B2B}">
      <dgm:prSet/>
      <dgm:spPr/>
      <dgm:t>
        <a:bodyPr/>
        <a:lstStyle/>
        <a:p>
          <a:r>
            <a:rPr lang="en-US" b="1"/>
            <a:t>Why it matters: </a:t>
          </a:r>
          <a:r>
            <a:rPr lang="en-US" b="0"/>
            <a:t>Provides reusable patterns and platform guardrails for scalable, secure, cost-effective delivery; turns policy into practice.</a:t>
          </a:r>
          <a:endParaRPr lang="en-US"/>
        </a:p>
      </dgm:t>
    </dgm:pt>
    <dgm:pt modelId="{4887D0CE-001E-4D20-96FE-A7B3331C4061}" type="parTrans" cxnId="{C43A85F5-3A96-4EFE-9301-3FF38B155D3C}">
      <dgm:prSet/>
      <dgm:spPr/>
      <dgm:t>
        <a:bodyPr/>
        <a:lstStyle/>
        <a:p>
          <a:endParaRPr lang="en-US"/>
        </a:p>
      </dgm:t>
    </dgm:pt>
    <dgm:pt modelId="{8E1DB077-3C6A-4FAF-A794-BB99EA865AE9}" type="sibTrans" cxnId="{C43A85F5-3A96-4EFE-9301-3FF38B155D3C}">
      <dgm:prSet/>
      <dgm:spPr/>
      <dgm:t>
        <a:bodyPr/>
        <a:lstStyle/>
        <a:p>
          <a:endParaRPr lang="en-US"/>
        </a:p>
      </dgm:t>
    </dgm:pt>
    <dgm:pt modelId="{31570540-3B18-4B8E-9668-690A172A3133}" type="pres">
      <dgm:prSet presAssocID="{C22BFBB4-075E-4FFC-A81A-1469CC3E8998}" presName="root" presStyleCnt="0">
        <dgm:presLayoutVars>
          <dgm:dir/>
          <dgm:resizeHandles val="exact"/>
        </dgm:presLayoutVars>
      </dgm:prSet>
      <dgm:spPr/>
    </dgm:pt>
    <dgm:pt modelId="{963D8430-4B73-4CC1-A117-624031C8B519}" type="pres">
      <dgm:prSet presAssocID="{C22BFBB4-075E-4FFC-A81A-1469CC3E8998}" presName="container" presStyleCnt="0">
        <dgm:presLayoutVars>
          <dgm:dir/>
          <dgm:resizeHandles val="exact"/>
        </dgm:presLayoutVars>
      </dgm:prSet>
      <dgm:spPr/>
    </dgm:pt>
    <dgm:pt modelId="{1D099A98-C85D-48BF-B6EE-F24CD569EA68}" type="pres">
      <dgm:prSet presAssocID="{55CE7EF6-8984-44FA-9AA5-896EEF2AAAE6}" presName="compNode" presStyleCnt="0"/>
      <dgm:spPr/>
    </dgm:pt>
    <dgm:pt modelId="{684C5550-271D-42C3-A75A-7FDFFB836F8E}" type="pres">
      <dgm:prSet presAssocID="{55CE7EF6-8984-44FA-9AA5-896EEF2AAAE6}" presName="iconBgRect" presStyleLbl="bgShp" presStyleIdx="0" presStyleCnt="3"/>
      <dgm:spPr/>
    </dgm:pt>
    <dgm:pt modelId="{8168C36C-26B4-4905-951E-AF88CDD0D004}" type="pres">
      <dgm:prSet presAssocID="{55CE7EF6-8984-44FA-9AA5-896EEF2AAA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201B65-63DD-4666-9D58-0B5BBE642496}" type="pres">
      <dgm:prSet presAssocID="{55CE7EF6-8984-44FA-9AA5-896EEF2AAAE6}" presName="spaceRect" presStyleCnt="0"/>
      <dgm:spPr/>
    </dgm:pt>
    <dgm:pt modelId="{A2ED3B98-D514-468B-BD31-2C8DC01E0C22}" type="pres">
      <dgm:prSet presAssocID="{55CE7EF6-8984-44FA-9AA5-896EEF2AAAE6}" presName="textRect" presStyleLbl="revTx" presStyleIdx="0" presStyleCnt="3">
        <dgm:presLayoutVars>
          <dgm:chMax val="1"/>
          <dgm:chPref val="1"/>
        </dgm:presLayoutVars>
      </dgm:prSet>
      <dgm:spPr/>
    </dgm:pt>
    <dgm:pt modelId="{305A3F4E-4DF7-4426-9DFA-04FB664B6469}" type="pres">
      <dgm:prSet presAssocID="{F5397EC7-3A2A-4A05-83CD-2129E6D45895}" presName="sibTrans" presStyleLbl="sibTrans2D1" presStyleIdx="0" presStyleCnt="0"/>
      <dgm:spPr/>
    </dgm:pt>
    <dgm:pt modelId="{74BEBF57-3327-4431-8B5C-26202A15A464}" type="pres">
      <dgm:prSet presAssocID="{357AA486-867C-49A2-B48C-A2CE79EB1462}" presName="compNode" presStyleCnt="0"/>
      <dgm:spPr/>
    </dgm:pt>
    <dgm:pt modelId="{7D6C29DD-18AA-4B24-99EA-D71EF12314D2}" type="pres">
      <dgm:prSet presAssocID="{357AA486-867C-49A2-B48C-A2CE79EB1462}" presName="iconBgRect" presStyleLbl="bgShp" presStyleIdx="1" presStyleCnt="3"/>
      <dgm:spPr/>
    </dgm:pt>
    <dgm:pt modelId="{AD4CCA6C-5271-40B0-8027-EF6D6C14FB0D}" type="pres">
      <dgm:prSet presAssocID="{357AA486-867C-49A2-B48C-A2CE79EB14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FE71A4-9655-4F15-913F-E3FA4CC5BBB1}" type="pres">
      <dgm:prSet presAssocID="{357AA486-867C-49A2-B48C-A2CE79EB1462}" presName="spaceRect" presStyleCnt="0"/>
      <dgm:spPr/>
    </dgm:pt>
    <dgm:pt modelId="{00BC7F62-229B-461D-842E-31BB25FB8334}" type="pres">
      <dgm:prSet presAssocID="{357AA486-867C-49A2-B48C-A2CE79EB1462}" presName="textRect" presStyleLbl="revTx" presStyleIdx="1" presStyleCnt="3">
        <dgm:presLayoutVars>
          <dgm:chMax val="1"/>
          <dgm:chPref val="1"/>
        </dgm:presLayoutVars>
      </dgm:prSet>
      <dgm:spPr/>
    </dgm:pt>
    <dgm:pt modelId="{17834862-791D-4CE2-BA00-16AD018206F4}" type="pres">
      <dgm:prSet presAssocID="{C6D952C1-B9F7-4B89-8734-C5628C719E0A}" presName="sibTrans" presStyleLbl="sibTrans2D1" presStyleIdx="0" presStyleCnt="0"/>
      <dgm:spPr/>
    </dgm:pt>
    <dgm:pt modelId="{4A638A5B-D06C-41F7-B5B9-371CFAF1D59E}" type="pres">
      <dgm:prSet presAssocID="{3A959613-ECC3-4D6A-BD4A-B8AC6BF03B2B}" presName="compNode" presStyleCnt="0"/>
      <dgm:spPr/>
    </dgm:pt>
    <dgm:pt modelId="{7AC0BAC2-8B04-4B15-86F6-FEA5B9473CB9}" type="pres">
      <dgm:prSet presAssocID="{3A959613-ECC3-4D6A-BD4A-B8AC6BF03B2B}" presName="iconBgRect" presStyleLbl="bgShp" presStyleIdx="2" presStyleCnt="3"/>
      <dgm:spPr/>
    </dgm:pt>
    <dgm:pt modelId="{7B998EF1-42B9-49F9-B616-3E068532880F}" type="pres">
      <dgm:prSet presAssocID="{3A959613-ECC3-4D6A-BD4A-B8AC6BF03B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85930270-B961-4D7B-9EBB-2AB7BB37235E}" type="pres">
      <dgm:prSet presAssocID="{3A959613-ECC3-4D6A-BD4A-B8AC6BF03B2B}" presName="spaceRect" presStyleCnt="0"/>
      <dgm:spPr/>
    </dgm:pt>
    <dgm:pt modelId="{D0E1F5DF-B808-40DC-9AA3-D08E716FC2CC}" type="pres">
      <dgm:prSet presAssocID="{3A959613-ECC3-4D6A-BD4A-B8AC6BF03B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40F119-3E54-4970-9640-4139C34F17E8}" srcId="{C22BFBB4-075E-4FFC-A81A-1469CC3E8998}" destId="{55CE7EF6-8984-44FA-9AA5-896EEF2AAAE6}" srcOrd="0" destOrd="0" parTransId="{12FE5E57-55B5-441A-9DEA-1F7FDAB7D3EA}" sibTransId="{F5397EC7-3A2A-4A05-83CD-2129E6D45895}"/>
    <dgm:cxn modelId="{57869766-9E72-42FA-A135-ACD84C2BB162}" srcId="{C22BFBB4-075E-4FFC-A81A-1469CC3E8998}" destId="{357AA486-867C-49A2-B48C-A2CE79EB1462}" srcOrd="1" destOrd="0" parTransId="{8A8136C4-F31E-4AF8-973D-153A94EDCB0A}" sibTransId="{C6D952C1-B9F7-4B89-8734-C5628C719E0A}"/>
    <dgm:cxn modelId="{E0EC3479-F5A3-48F7-8D07-3522CE93CA4E}" type="presOf" srcId="{357AA486-867C-49A2-B48C-A2CE79EB1462}" destId="{00BC7F62-229B-461D-842E-31BB25FB8334}" srcOrd="0" destOrd="0" presId="urn:microsoft.com/office/officeart/2018/2/layout/IconCircleList"/>
    <dgm:cxn modelId="{EF8E6F87-70D2-4B11-8399-F45176867B22}" type="presOf" srcId="{F5397EC7-3A2A-4A05-83CD-2129E6D45895}" destId="{305A3F4E-4DF7-4426-9DFA-04FB664B6469}" srcOrd="0" destOrd="0" presId="urn:microsoft.com/office/officeart/2018/2/layout/IconCircleList"/>
    <dgm:cxn modelId="{5F8E81A7-64C3-48BB-AF48-4CB072A5FD31}" type="presOf" srcId="{C22BFBB4-075E-4FFC-A81A-1469CC3E8998}" destId="{31570540-3B18-4B8E-9668-690A172A3133}" srcOrd="0" destOrd="0" presId="urn:microsoft.com/office/officeart/2018/2/layout/IconCircleList"/>
    <dgm:cxn modelId="{C3120BDC-721A-4E92-9A11-4EA3D99288F3}" type="presOf" srcId="{3A959613-ECC3-4D6A-BD4A-B8AC6BF03B2B}" destId="{D0E1F5DF-B808-40DC-9AA3-D08E716FC2CC}" srcOrd="0" destOrd="0" presId="urn:microsoft.com/office/officeart/2018/2/layout/IconCircleList"/>
    <dgm:cxn modelId="{05C5A3E6-800B-433C-990D-4A048D0EE47A}" type="presOf" srcId="{C6D952C1-B9F7-4B89-8734-C5628C719E0A}" destId="{17834862-791D-4CE2-BA00-16AD018206F4}" srcOrd="0" destOrd="0" presId="urn:microsoft.com/office/officeart/2018/2/layout/IconCircleList"/>
    <dgm:cxn modelId="{C43A85F5-3A96-4EFE-9301-3FF38B155D3C}" srcId="{C22BFBB4-075E-4FFC-A81A-1469CC3E8998}" destId="{3A959613-ECC3-4D6A-BD4A-B8AC6BF03B2B}" srcOrd="2" destOrd="0" parTransId="{4887D0CE-001E-4D20-96FE-A7B3331C4061}" sibTransId="{8E1DB077-3C6A-4FAF-A794-BB99EA865AE9}"/>
    <dgm:cxn modelId="{532D28FD-C4C0-4FE3-992B-E881C59F7C58}" type="presOf" srcId="{55CE7EF6-8984-44FA-9AA5-896EEF2AAAE6}" destId="{A2ED3B98-D514-468B-BD31-2C8DC01E0C22}" srcOrd="0" destOrd="0" presId="urn:microsoft.com/office/officeart/2018/2/layout/IconCircleList"/>
    <dgm:cxn modelId="{92DFBB49-08DF-4D30-B4E8-268C4700D769}" type="presParOf" srcId="{31570540-3B18-4B8E-9668-690A172A3133}" destId="{963D8430-4B73-4CC1-A117-624031C8B519}" srcOrd="0" destOrd="0" presId="urn:microsoft.com/office/officeart/2018/2/layout/IconCircleList"/>
    <dgm:cxn modelId="{765A805B-966B-47D3-8819-2DD593A7D70D}" type="presParOf" srcId="{963D8430-4B73-4CC1-A117-624031C8B519}" destId="{1D099A98-C85D-48BF-B6EE-F24CD569EA68}" srcOrd="0" destOrd="0" presId="urn:microsoft.com/office/officeart/2018/2/layout/IconCircleList"/>
    <dgm:cxn modelId="{DEE32054-8906-4E40-976D-1A430DAFBADE}" type="presParOf" srcId="{1D099A98-C85D-48BF-B6EE-F24CD569EA68}" destId="{684C5550-271D-42C3-A75A-7FDFFB836F8E}" srcOrd="0" destOrd="0" presId="urn:microsoft.com/office/officeart/2018/2/layout/IconCircleList"/>
    <dgm:cxn modelId="{432762A7-4C96-4B7C-BA48-67671B1BE162}" type="presParOf" srcId="{1D099A98-C85D-48BF-B6EE-F24CD569EA68}" destId="{8168C36C-26B4-4905-951E-AF88CDD0D004}" srcOrd="1" destOrd="0" presId="urn:microsoft.com/office/officeart/2018/2/layout/IconCircleList"/>
    <dgm:cxn modelId="{C1794D4A-C0DF-4828-A476-3FE3041F2C18}" type="presParOf" srcId="{1D099A98-C85D-48BF-B6EE-F24CD569EA68}" destId="{18201B65-63DD-4666-9D58-0B5BBE642496}" srcOrd="2" destOrd="0" presId="urn:microsoft.com/office/officeart/2018/2/layout/IconCircleList"/>
    <dgm:cxn modelId="{BE97152D-2A33-4CFC-9E02-964443D488C6}" type="presParOf" srcId="{1D099A98-C85D-48BF-B6EE-F24CD569EA68}" destId="{A2ED3B98-D514-468B-BD31-2C8DC01E0C22}" srcOrd="3" destOrd="0" presId="urn:microsoft.com/office/officeart/2018/2/layout/IconCircleList"/>
    <dgm:cxn modelId="{6CA4934D-B6DD-455E-84D9-7120F8D94010}" type="presParOf" srcId="{963D8430-4B73-4CC1-A117-624031C8B519}" destId="{305A3F4E-4DF7-4426-9DFA-04FB664B6469}" srcOrd="1" destOrd="0" presId="urn:microsoft.com/office/officeart/2018/2/layout/IconCircleList"/>
    <dgm:cxn modelId="{A6F707FA-CA9B-417D-BA8B-B2E27B681644}" type="presParOf" srcId="{963D8430-4B73-4CC1-A117-624031C8B519}" destId="{74BEBF57-3327-4431-8B5C-26202A15A464}" srcOrd="2" destOrd="0" presId="urn:microsoft.com/office/officeart/2018/2/layout/IconCircleList"/>
    <dgm:cxn modelId="{029ED6EF-7814-4E63-A105-FFBD62666FFB}" type="presParOf" srcId="{74BEBF57-3327-4431-8B5C-26202A15A464}" destId="{7D6C29DD-18AA-4B24-99EA-D71EF12314D2}" srcOrd="0" destOrd="0" presId="urn:microsoft.com/office/officeart/2018/2/layout/IconCircleList"/>
    <dgm:cxn modelId="{F952D93F-76A4-4C3E-B1FE-2A8869A79EF0}" type="presParOf" srcId="{74BEBF57-3327-4431-8B5C-26202A15A464}" destId="{AD4CCA6C-5271-40B0-8027-EF6D6C14FB0D}" srcOrd="1" destOrd="0" presId="urn:microsoft.com/office/officeart/2018/2/layout/IconCircleList"/>
    <dgm:cxn modelId="{09EE3192-762F-4CA9-8F4C-E7F5479FF76B}" type="presParOf" srcId="{74BEBF57-3327-4431-8B5C-26202A15A464}" destId="{46FE71A4-9655-4F15-913F-E3FA4CC5BBB1}" srcOrd="2" destOrd="0" presId="urn:microsoft.com/office/officeart/2018/2/layout/IconCircleList"/>
    <dgm:cxn modelId="{2F44F597-B029-4C4A-BDCE-D031BC2C9ED4}" type="presParOf" srcId="{74BEBF57-3327-4431-8B5C-26202A15A464}" destId="{00BC7F62-229B-461D-842E-31BB25FB8334}" srcOrd="3" destOrd="0" presId="urn:microsoft.com/office/officeart/2018/2/layout/IconCircleList"/>
    <dgm:cxn modelId="{43C9C6D8-8256-4CED-8EAF-60721523CD5B}" type="presParOf" srcId="{963D8430-4B73-4CC1-A117-624031C8B519}" destId="{17834862-791D-4CE2-BA00-16AD018206F4}" srcOrd="3" destOrd="0" presId="urn:microsoft.com/office/officeart/2018/2/layout/IconCircleList"/>
    <dgm:cxn modelId="{1919A731-47FF-4EF0-BE77-2864307C9EE5}" type="presParOf" srcId="{963D8430-4B73-4CC1-A117-624031C8B519}" destId="{4A638A5B-D06C-41F7-B5B9-371CFAF1D59E}" srcOrd="4" destOrd="0" presId="urn:microsoft.com/office/officeart/2018/2/layout/IconCircleList"/>
    <dgm:cxn modelId="{4BF5111A-8FA9-419B-93F7-21D5893146BE}" type="presParOf" srcId="{4A638A5B-D06C-41F7-B5B9-371CFAF1D59E}" destId="{7AC0BAC2-8B04-4B15-86F6-FEA5B9473CB9}" srcOrd="0" destOrd="0" presId="urn:microsoft.com/office/officeart/2018/2/layout/IconCircleList"/>
    <dgm:cxn modelId="{D9D6EA6D-51B1-4E9A-96FD-8209DB5F1478}" type="presParOf" srcId="{4A638A5B-D06C-41F7-B5B9-371CFAF1D59E}" destId="{7B998EF1-42B9-49F9-B616-3E068532880F}" srcOrd="1" destOrd="0" presId="urn:microsoft.com/office/officeart/2018/2/layout/IconCircleList"/>
    <dgm:cxn modelId="{EC7EB9A9-A27F-443A-9F73-6D580B6E45A3}" type="presParOf" srcId="{4A638A5B-D06C-41F7-B5B9-371CFAF1D59E}" destId="{85930270-B961-4D7B-9EBB-2AB7BB37235E}" srcOrd="2" destOrd="0" presId="urn:microsoft.com/office/officeart/2018/2/layout/IconCircleList"/>
    <dgm:cxn modelId="{5DC13F83-057C-41C4-8680-9178D44E7ACF}" type="presParOf" srcId="{4A638A5B-D06C-41F7-B5B9-371CFAF1D59E}" destId="{D0E1F5DF-B808-40DC-9AA3-D08E716FC2C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6C3C19-69F0-4A87-A549-D8F633DD46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281604C-E1D5-4C1E-823C-47BF09602206}">
      <dgm:prSet/>
      <dgm:spPr/>
      <dgm:t>
        <a:bodyPr/>
        <a:lstStyle/>
        <a:p>
          <a:r>
            <a:rPr lang="en-US" b="1"/>
            <a:t>What it means: </a:t>
          </a:r>
          <a:r>
            <a:rPr lang="en-US" b="0"/>
            <a:t>End-to-end traceability of data (system, table, column). Technical + business lineage, change-impact analysis, and code-level drill-downs.</a:t>
          </a:r>
          <a:endParaRPr lang="en-US"/>
        </a:p>
      </dgm:t>
    </dgm:pt>
    <dgm:pt modelId="{329981F6-CCB3-4919-9C56-CA85D2A69093}" type="parTrans" cxnId="{C59AA94D-7830-4D62-94DE-22B7968E531F}">
      <dgm:prSet/>
      <dgm:spPr/>
      <dgm:t>
        <a:bodyPr/>
        <a:lstStyle/>
        <a:p>
          <a:endParaRPr lang="en-US"/>
        </a:p>
      </dgm:t>
    </dgm:pt>
    <dgm:pt modelId="{FDFA0AFA-2BC5-4D05-ACDC-3D7878BB11A5}" type="sibTrans" cxnId="{C59AA94D-7830-4D62-94DE-22B7968E531F}">
      <dgm:prSet/>
      <dgm:spPr/>
      <dgm:t>
        <a:bodyPr/>
        <a:lstStyle/>
        <a:p>
          <a:endParaRPr lang="en-US"/>
        </a:p>
      </dgm:t>
    </dgm:pt>
    <dgm:pt modelId="{FD8BEC02-0F10-4D99-BDDA-CEB9868334E3}">
      <dgm:prSet/>
      <dgm:spPr/>
      <dgm:t>
        <a:bodyPr/>
        <a:lstStyle/>
        <a:p>
          <a:r>
            <a:rPr lang="en-US" b="1"/>
            <a:t>Who’s involved: </a:t>
          </a:r>
          <a:r>
            <a:rPr lang="en-US" b="0"/>
            <a:t>Data Engineer, Steward, Audit / Compliance</a:t>
          </a:r>
          <a:endParaRPr lang="en-US"/>
        </a:p>
      </dgm:t>
    </dgm:pt>
    <dgm:pt modelId="{4C163178-2F2D-41C9-959A-FAC31B76C514}" type="parTrans" cxnId="{169A85D9-AF68-4C92-88E1-D83BCE4E637C}">
      <dgm:prSet/>
      <dgm:spPr/>
      <dgm:t>
        <a:bodyPr/>
        <a:lstStyle/>
        <a:p>
          <a:endParaRPr lang="en-US"/>
        </a:p>
      </dgm:t>
    </dgm:pt>
    <dgm:pt modelId="{55BCA92D-9CCA-4B7A-A71B-37697CFC171C}" type="sibTrans" cxnId="{169A85D9-AF68-4C92-88E1-D83BCE4E637C}">
      <dgm:prSet/>
      <dgm:spPr/>
      <dgm:t>
        <a:bodyPr/>
        <a:lstStyle/>
        <a:p>
          <a:endParaRPr lang="en-US"/>
        </a:p>
      </dgm:t>
    </dgm:pt>
    <dgm:pt modelId="{85682CE3-AFB7-45E9-8E59-54CAF8B9A3A1}">
      <dgm:prSet/>
      <dgm:spPr/>
      <dgm:t>
        <a:bodyPr/>
        <a:lstStyle/>
        <a:p>
          <a:r>
            <a:rPr lang="en-US" b="1"/>
            <a:t>Why it matters: </a:t>
          </a:r>
          <a:r>
            <a:rPr lang="en-US" b="0"/>
            <a:t>Builds trust and speeds issue resolution; supports audits and safe change management.</a:t>
          </a:r>
          <a:endParaRPr lang="en-US"/>
        </a:p>
      </dgm:t>
    </dgm:pt>
    <dgm:pt modelId="{22159C41-4262-409E-81BA-3D40F22FC166}" type="parTrans" cxnId="{B824FF7E-EE26-418A-A34F-5DC71F85F902}">
      <dgm:prSet/>
      <dgm:spPr/>
      <dgm:t>
        <a:bodyPr/>
        <a:lstStyle/>
        <a:p>
          <a:endParaRPr lang="en-US"/>
        </a:p>
      </dgm:t>
    </dgm:pt>
    <dgm:pt modelId="{E8216941-3A2B-4187-AE4A-F37DEAA633DF}" type="sibTrans" cxnId="{B824FF7E-EE26-418A-A34F-5DC71F85F902}">
      <dgm:prSet/>
      <dgm:spPr/>
      <dgm:t>
        <a:bodyPr/>
        <a:lstStyle/>
        <a:p>
          <a:endParaRPr lang="en-US"/>
        </a:p>
      </dgm:t>
    </dgm:pt>
    <dgm:pt modelId="{4167F0A6-5C82-4F21-BAD1-7DF70135E150}" type="pres">
      <dgm:prSet presAssocID="{BE6C3C19-69F0-4A87-A549-D8F633DD4669}" presName="root" presStyleCnt="0">
        <dgm:presLayoutVars>
          <dgm:dir/>
          <dgm:resizeHandles val="exact"/>
        </dgm:presLayoutVars>
      </dgm:prSet>
      <dgm:spPr/>
    </dgm:pt>
    <dgm:pt modelId="{87DC6A80-22A8-4B53-AECB-F5787A6D717C}" type="pres">
      <dgm:prSet presAssocID="{6281604C-E1D5-4C1E-823C-47BF09602206}" presName="compNode" presStyleCnt="0"/>
      <dgm:spPr/>
    </dgm:pt>
    <dgm:pt modelId="{49480184-9722-4089-8890-449DD1846F47}" type="pres">
      <dgm:prSet presAssocID="{6281604C-E1D5-4C1E-823C-47BF09602206}" presName="bgRect" presStyleLbl="bgShp" presStyleIdx="0" presStyleCnt="3"/>
      <dgm:spPr/>
    </dgm:pt>
    <dgm:pt modelId="{AE90E47B-FE26-4899-A043-AF82485393A4}" type="pres">
      <dgm:prSet presAssocID="{6281604C-E1D5-4C1E-823C-47BF096022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08BC3B3-4CBC-45CE-84A2-CD16B76E50EB}" type="pres">
      <dgm:prSet presAssocID="{6281604C-E1D5-4C1E-823C-47BF09602206}" presName="spaceRect" presStyleCnt="0"/>
      <dgm:spPr/>
    </dgm:pt>
    <dgm:pt modelId="{7E7563E5-EFB3-48F4-822B-512EB5919B6F}" type="pres">
      <dgm:prSet presAssocID="{6281604C-E1D5-4C1E-823C-47BF09602206}" presName="parTx" presStyleLbl="revTx" presStyleIdx="0" presStyleCnt="3">
        <dgm:presLayoutVars>
          <dgm:chMax val="0"/>
          <dgm:chPref val="0"/>
        </dgm:presLayoutVars>
      </dgm:prSet>
      <dgm:spPr/>
    </dgm:pt>
    <dgm:pt modelId="{1002BAB0-4DBA-4EBE-83C3-CBE7A3DB62ED}" type="pres">
      <dgm:prSet presAssocID="{FDFA0AFA-2BC5-4D05-ACDC-3D7878BB11A5}" presName="sibTrans" presStyleCnt="0"/>
      <dgm:spPr/>
    </dgm:pt>
    <dgm:pt modelId="{C701E8F8-2520-44CE-9EF8-32F14D4C4389}" type="pres">
      <dgm:prSet presAssocID="{FD8BEC02-0F10-4D99-BDDA-CEB9868334E3}" presName="compNode" presStyleCnt="0"/>
      <dgm:spPr/>
    </dgm:pt>
    <dgm:pt modelId="{4BC51111-DAD1-4417-88B7-54D06BA63674}" type="pres">
      <dgm:prSet presAssocID="{FD8BEC02-0F10-4D99-BDDA-CEB9868334E3}" presName="bgRect" presStyleLbl="bgShp" presStyleIdx="1" presStyleCnt="3"/>
      <dgm:spPr/>
    </dgm:pt>
    <dgm:pt modelId="{53AFB954-A21C-4CB1-9077-54B19E5FA175}" type="pres">
      <dgm:prSet presAssocID="{FD8BEC02-0F10-4D99-BDDA-CEB9868334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E499C66-704C-435B-8D33-AE3B6CCC1663}" type="pres">
      <dgm:prSet presAssocID="{FD8BEC02-0F10-4D99-BDDA-CEB9868334E3}" presName="spaceRect" presStyleCnt="0"/>
      <dgm:spPr/>
    </dgm:pt>
    <dgm:pt modelId="{0D585ED0-7BDF-4374-BCA0-C69AF2079B3B}" type="pres">
      <dgm:prSet presAssocID="{FD8BEC02-0F10-4D99-BDDA-CEB9868334E3}" presName="parTx" presStyleLbl="revTx" presStyleIdx="1" presStyleCnt="3">
        <dgm:presLayoutVars>
          <dgm:chMax val="0"/>
          <dgm:chPref val="0"/>
        </dgm:presLayoutVars>
      </dgm:prSet>
      <dgm:spPr/>
    </dgm:pt>
    <dgm:pt modelId="{04498AB4-9F2B-43AC-923D-F2C4ECEAC8F6}" type="pres">
      <dgm:prSet presAssocID="{55BCA92D-9CCA-4B7A-A71B-37697CFC171C}" presName="sibTrans" presStyleCnt="0"/>
      <dgm:spPr/>
    </dgm:pt>
    <dgm:pt modelId="{D7B70514-37DA-4BFE-8C7A-66FCD1D7C697}" type="pres">
      <dgm:prSet presAssocID="{85682CE3-AFB7-45E9-8E59-54CAF8B9A3A1}" presName="compNode" presStyleCnt="0"/>
      <dgm:spPr/>
    </dgm:pt>
    <dgm:pt modelId="{4DDA633B-5370-4214-BE05-77DE4E2F0C6F}" type="pres">
      <dgm:prSet presAssocID="{85682CE3-AFB7-45E9-8E59-54CAF8B9A3A1}" presName="bgRect" presStyleLbl="bgShp" presStyleIdx="2" presStyleCnt="3"/>
      <dgm:spPr/>
    </dgm:pt>
    <dgm:pt modelId="{7A63AEFE-1F82-4F31-AD47-F3F95083C481}" type="pres">
      <dgm:prSet presAssocID="{85682CE3-AFB7-45E9-8E59-54CAF8B9A3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66EA043-F461-4C5B-B7EE-DCAA19E3E32B}" type="pres">
      <dgm:prSet presAssocID="{85682CE3-AFB7-45E9-8E59-54CAF8B9A3A1}" presName="spaceRect" presStyleCnt="0"/>
      <dgm:spPr/>
    </dgm:pt>
    <dgm:pt modelId="{1D223306-A85D-40B1-B3CB-28AACD1D442C}" type="pres">
      <dgm:prSet presAssocID="{85682CE3-AFB7-45E9-8E59-54CAF8B9A3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9AA94D-7830-4D62-94DE-22B7968E531F}" srcId="{BE6C3C19-69F0-4A87-A549-D8F633DD4669}" destId="{6281604C-E1D5-4C1E-823C-47BF09602206}" srcOrd="0" destOrd="0" parTransId="{329981F6-CCB3-4919-9C56-CA85D2A69093}" sibTransId="{FDFA0AFA-2BC5-4D05-ACDC-3D7878BB11A5}"/>
    <dgm:cxn modelId="{B824FF7E-EE26-418A-A34F-5DC71F85F902}" srcId="{BE6C3C19-69F0-4A87-A549-D8F633DD4669}" destId="{85682CE3-AFB7-45E9-8E59-54CAF8B9A3A1}" srcOrd="2" destOrd="0" parTransId="{22159C41-4262-409E-81BA-3D40F22FC166}" sibTransId="{E8216941-3A2B-4187-AE4A-F37DEAA633DF}"/>
    <dgm:cxn modelId="{2406E494-7EBD-4415-A8DF-5AB07AD6FE96}" type="presOf" srcId="{FD8BEC02-0F10-4D99-BDDA-CEB9868334E3}" destId="{0D585ED0-7BDF-4374-BCA0-C69AF2079B3B}" srcOrd="0" destOrd="0" presId="urn:microsoft.com/office/officeart/2018/2/layout/IconVerticalSolidList"/>
    <dgm:cxn modelId="{BCDC819E-6879-42C8-92B3-B44EB6F7B7C9}" type="presOf" srcId="{BE6C3C19-69F0-4A87-A549-D8F633DD4669}" destId="{4167F0A6-5C82-4F21-BAD1-7DF70135E150}" srcOrd="0" destOrd="0" presId="urn:microsoft.com/office/officeart/2018/2/layout/IconVerticalSolidList"/>
    <dgm:cxn modelId="{374695D0-B875-411C-BD2E-19F4AD52F7B8}" type="presOf" srcId="{85682CE3-AFB7-45E9-8E59-54CAF8B9A3A1}" destId="{1D223306-A85D-40B1-B3CB-28AACD1D442C}" srcOrd="0" destOrd="0" presId="urn:microsoft.com/office/officeart/2018/2/layout/IconVerticalSolidList"/>
    <dgm:cxn modelId="{92F149D1-E1AB-46BD-8B0B-3555EBA52003}" type="presOf" srcId="{6281604C-E1D5-4C1E-823C-47BF09602206}" destId="{7E7563E5-EFB3-48F4-822B-512EB5919B6F}" srcOrd="0" destOrd="0" presId="urn:microsoft.com/office/officeart/2018/2/layout/IconVerticalSolidList"/>
    <dgm:cxn modelId="{169A85D9-AF68-4C92-88E1-D83BCE4E637C}" srcId="{BE6C3C19-69F0-4A87-A549-D8F633DD4669}" destId="{FD8BEC02-0F10-4D99-BDDA-CEB9868334E3}" srcOrd="1" destOrd="0" parTransId="{4C163178-2F2D-41C9-959A-FAC31B76C514}" sibTransId="{55BCA92D-9CCA-4B7A-A71B-37697CFC171C}"/>
    <dgm:cxn modelId="{DB008EB0-60A8-48AF-A3DA-6B9394331141}" type="presParOf" srcId="{4167F0A6-5C82-4F21-BAD1-7DF70135E150}" destId="{87DC6A80-22A8-4B53-AECB-F5787A6D717C}" srcOrd="0" destOrd="0" presId="urn:microsoft.com/office/officeart/2018/2/layout/IconVerticalSolidList"/>
    <dgm:cxn modelId="{9D3B7D54-E1CE-4DB9-AF78-279BEBCE6B6A}" type="presParOf" srcId="{87DC6A80-22A8-4B53-AECB-F5787A6D717C}" destId="{49480184-9722-4089-8890-449DD1846F47}" srcOrd="0" destOrd="0" presId="urn:microsoft.com/office/officeart/2018/2/layout/IconVerticalSolidList"/>
    <dgm:cxn modelId="{D06DC97D-906F-4004-B970-30ED318386C5}" type="presParOf" srcId="{87DC6A80-22A8-4B53-AECB-F5787A6D717C}" destId="{AE90E47B-FE26-4899-A043-AF82485393A4}" srcOrd="1" destOrd="0" presId="urn:microsoft.com/office/officeart/2018/2/layout/IconVerticalSolidList"/>
    <dgm:cxn modelId="{572CF49E-089B-422B-AD7C-357C458B64FB}" type="presParOf" srcId="{87DC6A80-22A8-4B53-AECB-F5787A6D717C}" destId="{C08BC3B3-4CBC-45CE-84A2-CD16B76E50EB}" srcOrd="2" destOrd="0" presId="urn:microsoft.com/office/officeart/2018/2/layout/IconVerticalSolidList"/>
    <dgm:cxn modelId="{28BC5638-54F1-4D05-9766-674889D40AC2}" type="presParOf" srcId="{87DC6A80-22A8-4B53-AECB-F5787A6D717C}" destId="{7E7563E5-EFB3-48F4-822B-512EB5919B6F}" srcOrd="3" destOrd="0" presId="urn:microsoft.com/office/officeart/2018/2/layout/IconVerticalSolidList"/>
    <dgm:cxn modelId="{78B2C2C4-2913-4136-ADF6-78279B8317A6}" type="presParOf" srcId="{4167F0A6-5C82-4F21-BAD1-7DF70135E150}" destId="{1002BAB0-4DBA-4EBE-83C3-CBE7A3DB62ED}" srcOrd="1" destOrd="0" presId="urn:microsoft.com/office/officeart/2018/2/layout/IconVerticalSolidList"/>
    <dgm:cxn modelId="{9FAFB5E7-4154-4921-9526-6BC30D32E995}" type="presParOf" srcId="{4167F0A6-5C82-4F21-BAD1-7DF70135E150}" destId="{C701E8F8-2520-44CE-9EF8-32F14D4C4389}" srcOrd="2" destOrd="0" presId="urn:microsoft.com/office/officeart/2018/2/layout/IconVerticalSolidList"/>
    <dgm:cxn modelId="{06943D94-855A-453E-953E-0E57312AC864}" type="presParOf" srcId="{C701E8F8-2520-44CE-9EF8-32F14D4C4389}" destId="{4BC51111-DAD1-4417-88B7-54D06BA63674}" srcOrd="0" destOrd="0" presId="urn:microsoft.com/office/officeart/2018/2/layout/IconVerticalSolidList"/>
    <dgm:cxn modelId="{7001BA30-ADC5-41BD-A966-1B35D08F3120}" type="presParOf" srcId="{C701E8F8-2520-44CE-9EF8-32F14D4C4389}" destId="{53AFB954-A21C-4CB1-9077-54B19E5FA175}" srcOrd="1" destOrd="0" presId="urn:microsoft.com/office/officeart/2018/2/layout/IconVerticalSolidList"/>
    <dgm:cxn modelId="{4CE42DDE-CBEE-4FEF-91FB-38D89238AAA2}" type="presParOf" srcId="{C701E8F8-2520-44CE-9EF8-32F14D4C4389}" destId="{3E499C66-704C-435B-8D33-AE3B6CCC1663}" srcOrd="2" destOrd="0" presId="urn:microsoft.com/office/officeart/2018/2/layout/IconVerticalSolidList"/>
    <dgm:cxn modelId="{106DEAB1-0E07-4258-AC91-16B4D0DC937A}" type="presParOf" srcId="{C701E8F8-2520-44CE-9EF8-32F14D4C4389}" destId="{0D585ED0-7BDF-4374-BCA0-C69AF2079B3B}" srcOrd="3" destOrd="0" presId="urn:microsoft.com/office/officeart/2018/2/layout/IconVerticalSolidList"/>
    <dgm:cxn modelId="{90326D8B-BF51-4B31-9E3F-5FF4F4B11F4B}" type="presParOf" srcId="{4167F0A6-5C82-4F21-BAD1-7DF70135E150}" destId="{04498AB4-9F2B-43AC-923D-F2C4ECEAC8F6}" srcOrd="3" destOrd="0" presId="urn:microsoft.com/office/officeart/2018/2/layout/IconVerticalSolidList"/>
    <dgm:cxn modelId="{2BE83D07-F0D4-481A-BE98-78C8A8386DE8}" type="presParOf" srcId="{4167F0A6-5C82-4F21-BAD1-7DF70135E150}" destId="{D7B70514-37DA-4BFE-8C7A-66FCD1D7C697}" srcOrd="4" destOrd="0" presId="urn:microsoft.com/office/officeart/2018/2/layout/IconVerticalSolidList"/>
    <dgm:cxn modelId="{1A8B9F0B-103C-4EC4-B7CA-1DADD1A1A5AF}" type="presParOf" srcId="{D7B70514-37DA-4BFE-8C7A-66FCD1D7C697}" destId="{4DDA633B-5370-4214-BE05-77DE4E2F0C6F}" srcOrd="0" destOrd="0" presId="urn:microsoft.com/office/officeart/2018/2/layout/IconVerticalSolidList"/>
    <dgm:cxn modelId="{877236D2-8441-4C84-B6F5-CFAC2B4C583D}" type="presParOf" srcId="{D7B70514-37DA-4BFE-8C7A-66FCD1D7C697}" destId="{7A63AEFE-1F82-4F31-AD47-F3F95083C481}" srcOrd="1" destOrd="0" presId="urn:microsoft.com/office/officeart/2018/2/layout/IconVerticalSolidList"/>
    <dgm:cxn modelId="{30A91795-47A9-4810-8725-01A54B6C4BC0}" type="presParOf" srcId="{D7B70514-37DA-4BFE-8C7A-66FCD1D7C697}" destId="{D66EA043-F461-4C5B-B7EE-DCAA19E3E32B}" srcOrd="2" destOrd="0" presId="urn:microsoft.com/office/officeart/2018/2/layout/IconVerticalSolidList"/>
    <dgm:cxn modelId="{D0D740E7-2000-40D9-9CD1-2AEF4694EA91}" type="presParOf" srcId="{D7B70514-37DA-4BFE-8C7A-66FCD1D7C697}" destId="{1D223306-A85D-40B1-B3CB-28AACD1D44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59A32-8A1D-4526-8D00-931011416C19}">
      <dsp:nvSpPr>
        <dsp:cNvPr id="0" name=""/>
        <dsp:cNvSpPr/>
      </dsp:nvSpPr>
      <dsp:spPr>
        <a:xfrm>
          <a:off x="530699" y="164118"/>
          <a:ext cx="402231" cy="402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2D32B-B666-4D7C-A670-125F064C2963}">
      <dsp:nvSpPr>
        <dsp:cNvPr id="0" name=""/>
        <dsp:cNvSpPr/>
      </dsp:nvSpPr>
      <dsp:spPr>
        <a:xfrm>
          <a:off x="284891" y="773028"/>
          <a:ext cx="893847" cy="76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• Metadata Management 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Build and maintain your catalog: capture technical + business metadata, lineage, and policies.</a:t>
          </a:r>
          <a:endParaRPr lang="en-US" sz="1100" kern="1200" dirty="0"/>
        </a:p>
      </dsp:txBody>
      <dsp:txXfrm>
        <a:off x="284891" y="773028"/>
        <a:ext cx="893847" cy="768150"/>
      </dsp:txXfrm>
    </dsp:sp>
    <dsp:sp modelId="{53BF5BCA-4718-4F49-B683-C986C429D2BF}">
      <dsp:nvSpPr>
        <dsp:cNvPr id="0" name=""/>
        <dsp:cNvSpPr/>
      </dsp:nvSpPr>
      <dsp:spPr>
        <a:xfrm>
          <a:off x="1580970" y="164118"/>
          <a:ext cx="402231" cy="402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A127C-7EE7-4B5B-A641-228FB66F5936}">
      <dsp:nvSpPr>
        <dsp:cNvPr id="0" name=""/>
        <dsp:cNvSpPr/>
      </dsp:nvSpPr>
      <dsp:spPr>
        <a:xfrm>
          <a:off x="1335162" y="773028"/>
          <a:ext cx="893847" cy="76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Profiling  </a:t>
          </a:r>
          <a:r>
            <a:rPr lang="en-US" sz="1100" b="0" kern="1200"/>
            <a:t>Rapidly analyze datasets to surface structure, patterns, and outliers; inform rule design.</a:t>
          </a:r>
          <a:endParaRPr lang="en-US" sz="1100" kern="1200"/>
        </a:p>
      </dsp:txBody>
      <dsp:txXfrm>
        <a:off x="1335162" y="773028"/>
        <a:ext cx="893847" cy="768150"/>
      </dsp:txXfrm>
    </dsp:sp>
    <dsp:sp modelId="{0A9653B2-CD99-4DB1-B9A7-15F3A8983223}">
      <dsp:nvSpPr>
        <dsp:cNvPr id="0" name=""/>
        <dsp:cNvSpPr/>
      </dsp:nvSpPr>
      <dsp:spPr>
        <a:xfrm>
          <a:off x="2631241" y="164118"/>
          <a:ext cx="402231" cy="402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3491D-15AB-4C59-AA6A-824F3D5947D2}">
      <dsp:nvSpPr>
        <dsp:cNvPr id="0" name=""/>
        <dsp:cNvSpPr/>
      </dsp:nvSpPr>
      <dsp:spPr>
        <a:xfrm>
          <a:off x="2385433" y="773028"/>
          <a:ext cx="893847" cy="76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Quality  </a:t>
          </a:r>
          <a:r>
            <a:rPr lang="en-US" sz="1100" b="0" kern="1200"/>
            <a:t>Dimensions, rules, SLAs, monitoring, and scorecards to keep data reliable.</a:t>
          </a:r>
          <a:endParaRPr lang="en-US" sz="1100" kern="1200"/>
        </a:p>
      </dsp:txBody>
      <dsp:txXfrm>
        <a:off x="2385433" y="773028"/>
        <a:ext cx="893847" cy="768150"/>
      </dsp:txXfrm>
    </dsp:sp>
    <dsp:sp modelId="{BF759636-7311-462B-BDFE-7F9922F4F6C9}">
      <dsp:nvSpPr>
        <dsp:cNvPr id="0" name=""/>
        <dsp:cNvSpPr/>
      </dsp:nvSpPr>
      <dsp:spPr>
        <a:xfrm>
          <a:off x="3681512" y="164118"/>
          <a:ext cx="402231" cy="402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41753-1AD8-4E7D-A0E7-0486251EC4A2}">
      <dsp:nvSpPr>
        <dsp:cNvPr id="0" name=""/>
        <dsp:cNvSpPr/>
      </dsp:nvSpPr>
      <dsp:spPr>
        <a:xfrm>
          <a:off x="3435704" y="773028"/>
          <a:ext cx="893847" cy="76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Compliance  </a:t>
          </a:r>
          <a:r>
            <a:rPr lang="en-US" sz="1100" b="0" kern="1200"/>
            <a:t>Controls and policies by geography/domain (e.g., GDPR, CCPA, GLBA); automate evidence.</a:t>
          </a:r>
          <a:endParaRPr lang="en-US" sz="1100" kern="1200"/>
        </a:p>
      </dsp:txBody>
      <dsp:txXfrm>
        <a:off x="3435704" y="773028"/>
        <a:ext cx="893847" cy="768150"/>
      </dsp:txXfrm>
    </dsp:sp>
    <dsp:sp modelId="{394D2CAB-EB77-42CA-9BF4-61D23F6DE4F3}">
      <dsp:nvSpPr>
        <dsp:cNvPr id="0" name=""/>
        <dsp:cNvSpPr/>
      </dsp:nvSpPr>
      <dsp:spPr>
        <a:xfrm>
          <a:off x="4731783" y="164118"/>
          <a:ext cx="402231" cy="402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78838-CA4F-413C-A6A8-87DA33F3C022}">
      <dsp:nvSpPr>
        <dsp:cNvPr id="0" name=""/>
        <dsp:cNvSpPr/>
      </dsp:nvSpPr>
      <dsp:spPr>
        <a:xfrm>
          <a:off x="4485975" y="773028"/>
          <a:ext cx="893847" cy="76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Data Retention  </a:t>
          </a:r>
          <a:r>
            <a:rPr lang="en-US" sz="1100" b="0" kern="1200"/>
            <a:t>Lifecycle policies for archiving/disposing data; support “right-to-erase” requests.</a:t>
          </a:r>
          <a:endParaRPr lang="en-US" sz="1100" kern="1200"/>
        </a:p>
      </dsp:txBody>
      <dsp:txXfrm>
        <a:off x="4485975" y="773028"/>
        <a:ext cx="893847" cy="768150"/>
      </dsp:txXfrm>
    </dsp:sp>
    <dsp:sp modelId="{D045E9FD-F8EF-4DC8-9442-99798AF00F1C}">
      <dsp:nvSpPr>
        <dsp:cNvPr id="0" name=""/>
        <dsp:cNvSpPr/>
      </dsp:nvSpPr>
      <dsp:spPr>
        <a:xfrm>
          <a:off x="5782054" y="164118"/>
          <a:ext cx="402231" cy="4022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0A210-D96A-47E7-8179-94B48619A5BE}">
      <dsp:nvSpPr>
        <dsp:cNvPr id="0" name=""/>
        <dsp:cNvSpPr/>
      </dsp:nvSpPr>
      <dsp:spPr>
        <a:xfrm>
          <a:off x="5536246" y="773028"/>
          <a:ext cx="893847" cy="76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Master Data Management (MDM) </a:t>
          </a:r>
          <a:r>
            <a:rPr lang="en-US" sz="1100" b="0" kern="1200"/>
            <a:t>Golden records for key entities; survivorship rules; improved cross-system consistency.</a:t>
          </a:r>
          <a:endParaRPr lang="en-US" sz="1100" kern="1200"/>
        </a:p>
      </dsp:txBody>
      <dsp:txXfrm>
        <a:off x="5536246" y="773028"/>
        <a:ext cx="893847" cy="768150"/>
      </dsp:txXfrm>
    </dsp:sp>
    <dsp:sp modelId="{202A466A-DEC6-41E8-B8FB-851D8ED9C237}">
      <dsp:nvSpPr>
        <dsp:cNvPr id="0" name=""/>
        <dsp:cNvSpPr/>
      </dsp:nvSpPr>
      <dsp:spPr>
        <a:xfrm>
          <a:off x="6832325" y="164118"/>
          <a:ext cx="402231" cy="40223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EBE75-B31F-4F67-9925-5F8E0806478D}">
      <dsp:nvSpPr>
        <dsp:cNvPr id="0" name=""/>
        <dsp:cNvSpPr/>
      </dsp:nvSpPr>
      <dsp:spPr>
        <a:xfrm>
          <a:off x="6586517" y="773028"/>
          <a:ext cx="893847" cy="76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• Data Architecture </a:t>
          </a:r>
          <a:r>
            <a:rPr lang="en-US" sz="1100" b="0" kern="1200" dirty="0"/>
            <a:t>The technical blueprint—zones, models, integrations (batch/stream/event), APIs, and IAM—that implements governance principles and enables reusable, scalable delivery.</a:t>
          </a:r>
          <a:endParaRPr lang="en-US" sz="1100" kern="1200" dirty="0"/>
        </a:p>
      </dsp:txBody>
      <dsp:txXfrm>
        <a:off x="6586517" y="773028"/>
        <a:ext cx="893847" cy="768150"/>
      </dsp:txXfrm>
    </dsp:sp>
    <dsp:sp modelId="{77D96AEE-6543-4CD8-81A7-A537676F812E}">
      <dsp:nvSpPr>
        <dsp:cNvPr id="0" name=""/>
        <dsp:cNvSpPr/>
      </dsp:nvSpPr>
      <dsp:spPr>
        <a:xfrm>
          <a:off x="4219943" y="1843446"/>
          <a:ext cx="402231" cy="40223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84CD0-2465-4DEA-BB91-2AC579D327D9}">
      <dsp:nvSpPr>
        <dsp:cNvPr id="0" name=""/>
        <dsp:cNvSpPr/>
      </dsp:nvSpPr>
      <dsp:spPr>
        <a:xfrm>
          <a:off x="3974131" y="2517778"/>
          <a:ext cx="893847" cy="76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• Data Lineage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 </a:t>
          </a:r>
          <a:r>
            <a:rPr lang="en-US" sz="1100" b="0" kern="1200" dirty="0"/>
            <a:t>End-to-end traceability of data from source to consumption (technical + business lineage) for impact analysis, troubleshooting, and auditability.</a:t>
          </a:r>
          <a:endParaRPr lang="en-US" sz="1100" kern="1200" dirty="0"/>
        </a:p>
      </dsp:txBody>
      <dsp:txXfrm>
        <a:off x="3974131" y="2517778"/>
        <a:ext cx="893847" cy="7681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119D3-3E58-4A50-BFF6-7374D300E943}">
      <dsp:nvSpPr>
        <dsp:cNvPr id="0" name=""/>
        <dsp:cNvSpPr/>
      </dsp:nvSpPr>
      <dsp:spPr>
        <a:xfrm>
          <a:off x="840668" y="560532"/>
          <a:ext cx="977772" cy="9777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5396D-6D80-48F8-ABBB-C6379481FDD4}">
      <dsp:nvSpPr>
        <dsp:cNvPr id="0" name=""/>
        <dsp:cNvSpPr/>
      </dsp:nvSpPr>
      <dsp:spPr>
        <a:xfrm>
          <a:off x="243140" y="1865855"/>
          <a:ext cx="2172828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What it means: </a:t>
          </a:r>
          <a:r>
            <a:rPr lang="en-US" sz="1100" b="0" kern="1200"/>
            <a:t>Create, update, and maintain metadata (data about data); build &amp; operate the data catalog, including policies and lineage links.</a:t>
          </a:r>
          <a:endParaRPr lang="en-US" sz="1100" kern="1200"/>
        </a:p>
      </dsp:txBody>
      <dsp:txXfrm>
        <a:off x="243140" y="1865855"/>
        <a:ext cx="2172828" cy="877500"/>
      </dsp:txXfrm>
    </dsp:sp>
    <dsp:sp modelId="{305AC4BB-90AB-40D3-8468-D8F02DD18C3A}">
      <dsp:nvSpPr>
        <dsp:cNvPr id="0" name=""/>
        <dsp:cNvSpPr/>
      </dsp:nvSpPr>
      <dsp:spPr>
        <a:xfrm>
          <a:off x="3393741" y="560532"/>
          <a:ext cx="977772" cy="9777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97667-D12E-4DB0-887A-1228CBDB7CF9}">
      <dsp:nvSpPr>
        <dsp:cNvPr id="0" name=""/>
        <dsp:cNvSpPr/>
      </dsp:nvSpPr>
      <dsp:spPr>
        <a:xfrm>
          <a:off x="2796213" y="1865855"/>
          <a:ext cx="2172828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Who’s involved: </a:t>
          </a:r>
          <a:r>
            <a:rPr lang="en-US" sz="1100" b="0" kern="1200"/>
            <a:t>Data Steward / Catalog Manager</a:t>
          </a:r>
          <a:endParaRPr lang="en-US" sz="1100" kern="1200"/>
        </a:p>
      </dsp:txBody>
      <dsp:txXfrm>
        <a:off x="2796213" y="1865855"/>
        <a:ext cx="2172828" cy="877500"/>
      </dsp:txXfrm>
    </dsp:sp>
    <dsp:sp modelId="{DC6864B7-329D-4B3B-BE0C-66908098E7AA}">
      <dsp:nvSpPr>
        <dsp:cNvPr id="0" name=""/>
        <dsp:cNvSpPr/>
      </dsp:nvSpPr>
      <dsp:spPr>
        <a:xfrm>
          <a:off x="5946815" y="560532"/>
          <a:ext cx="977772" cy="9777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9FFDE-BE8B-4517-8382-085C0842C40B}">
      <dsp:nvSpPr>
        <dsp:cNvPr id="0" name=""/>
        <dsp:cNvSpPr/>
      </dsp:nvSpPr>
      <dsp:spPr>
        <a:xfrm>
          <a:off x="5349287" y="1865855"/>
          <a:ext cx="2172828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Why it matters: </a:t>
          </a:r>
          <a:r>
            <a:rPr lang="en-US" sz="1100" b="0" kern="1200"/>
            <a:t>Enables users to find &amp; understand data; drives self-service analytics.</a:t>
          </a:r>
          <a:endParaRPr lang="en-US" sz="1100" kern="1200"/>
        </a:p>
      </dsp:txBody>
      <dsp:txXfrm>
        <a:off x="5349287" y="1865855"/>
        <a:ext cx="2172828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F37B2-71BD-41D3-8D66-D42978B6C661}">
      <dsp:nvSpPr>
        <dsp:cNvPr id="0" name=""/>
        <dsp:cNvSpPr/>
      </dsp:nvSpPr>
      <dsp:spPr>
        <a:xfrm>
          <a:off x="719127" y="15420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9FBA0-D4E0-4FDA-B302-B6B15CD164BF}">
      <dsp:nvSpPr>
        <dsp:cNvPr id="0" name=""/>
        <dsp:cNvSpPr/>
      </dsp:nvSpPr>
      <dsp:spPr>
        <a:xfrm>
          <a:off x="997003" y="293295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31D40-E861-492B-B397-224809ED64BE}">
      <dsp:nvSpPr>
        <dsp:cNvPr id="0" name=""/>
        <dsp:cNvSpPr/>
      </dsp:nvSpPr>
      <dsp:spPr>
        <a:xfrm>
          <a:off x="302315" y="1725420"/>
          <a:ext cx="2137500" cy="15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What it means: </a:t>
          </a:r>
          <a:r>
            <a:rPr lang="en-US" sz="1100" b="0" kern="1200"/>
            <a:t>Sample analysis to surface structure, patterns, outliers; full-dataset assessment across dimensions (completeness, accuracy, uniqueness, validity, timeliness); custom rule definition.</a:t>
          </a:r>
          <a:endParaRPr lang="en-US" sz="1100" kern="1200"/>
        </a:p>
      </dsp:txBody>
      <dsp:txXfrm>
        <a:off x="302315" y="1725420"/>
        <a:ext cx="2137500" cy="1563046"/>
      </dsp:txXfrm>
    </dsp:sp>
    <dsp:sp modelId="{3AA8BD8A-D2DF-4E54-863F-A2B2FD4BF336}">
      <dsp:nvSpPr>
        <dsp:cNvPr id="0" name=""/>
        <dsp:cNvSpPr/>
      </dsp:nvSpPr>
      <dsp:spPr>
        <a:xfrm>
          <a:off x="3230690" y="15420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3E73E-EDF6-4025-BA36-855E7096118D}">
      <dsp:nvSpPr>
        <dsp:cNvPr id="0" name=""/>
        <dsp:cNvSpPr/>
      </dsp:nvSpPr>
      <dsp:spPr>
        <a:xfrm>
          <a:off x="3508565" y="293295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39C58-27D8-45A6-809B-40D6063AE5D0}">
      <dsp:nvSpPr>
        <dsp:cNvPr id="0" name=""/>
        <dsp:cNvSpPr/>
      </dsp:nvSpPr>
      <dsp:spPr>
        <a:xfrm>
          <a:off x="2813878" y="1725420"/>
          <a:ext cx="2137500" cy="15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Who’s involved: </a:t>
          </a:r>
          <a:r>
            <a:rPr lang="en-US" sz="1100" b="0" kern="1200"/>
            <a:t>Data Analyst / Steward</a:t>
          </a:r>
          <a:endParaRPr lang="en-US" sz="1100" kern="1200"/>
        </a:p>
      </dsp:txBody>
      <dsp:txXfrm>
        <a:off x="2813878" y="1725420"/>
        <a:ext cx="2137500" cy="1563046"/>
      </dsp:txXfrm>
    </dsp:sp>
    <dsp:sp modelId="{0ACCF816-3FC0-4953-AED9-8DCFB4AB9C91}">
      <dsp:nvSpPr>
        <dsp:cNvPr id="0" name=""/>
        <dsp:cNvSpPr/>
      </dsp:nvSpPr>
      <dsp:spPr>
        <a:xfrm>
          <a:off x="5742253" y="15420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56138-27AE-41EF-AEEB-4DE34C1A79FA}">
      <dsp:nvSpPr>
        <dsp:cNvPr id="0" name=""/>
        <dsp:cNvSpPr/>
      </dsp:nvSpPr>
      <dsp:spPr>
        <a:xfrm>
          <a:off x="6020128" y="293295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E3E07-F011-4458-9F3F-EB7AE3B998B1}">
      <dsp:nvSpPr>
        <dsp:cNvPr id="0" name=""/>
        <dsp:cNvSpPr/>
      </dsp:nvSpPr>
      <dsp:spPr>
        <a:xfrm>
          <a:off x="5325440" y="1725420"/>
          <a:ext cx="2137500" cy="156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Why it matters: </a:t>
          </a:r>
          <a:r>
            <a:rPr lang="en-US" sz="1100" b="0" kern="1200"/>
            <a:t>Quick health check; guides deeper quality efforts.</a:t>
          </a:r>
          <a:endParaRPr lang="en-US" sz="1100" kern="1200"/>
        </a:p>
      </dsp:txBody>
      <dsp:txXfrm>
        <a:off x="5325440" y="1725420"/>
        <a:ext cx="2137500" cy="1563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9714C-EE8C-4454-B421-682B70D8B7EA}">
      <dsp:nvSpPr>
        <dsp:cNvPr id="0" name=""/>
        <dsp:cNvSpPr/>
      </dsp:nvSpPr>
      <dsp:spPr>
        <a:xfrm>
          <a:off x="469377" y="369443"/>
          <a:ext cx="1406812" cy="1406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35143-EA9A-48E7-8E32-7C6E5AC0C4BA}">
      <dsp:nvSpPr>
        <dsp:cNvPr id="0" name=""/>
        <dsp:cNvSpPr/>
      </dsp:nvSpPr>
      <dsp:spPr>
        <a:xfrm>
          <a:off x="769190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7CB9E-58D0-4D20-81E6-5D44990FA77A}">
      <dsp:nvSpPr>
        <dsp:cNvPr id="0" name=""/>
        <dsp:cNvSpPr/>
      </dsp:nvSpPr>
      <dsp:spPr>
        <a:xfrm>
          <a:off x="19659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What it means: </a:t>
          </a:r>
          <a:r>
            <a:rPr lang="en-US" sz="1100" b="0" kern="1200"/>
            <a:t>Dimensions, rules, thresholds/SLAs; continuous monitoring, exceptions, and scorecards.</a:t>
          </a:r>
          <a:endParaRPr lang="en-US" sz="1100" kern="1200"/>
        </a:p>
      </dsp:txBody>
      <dsp:txXfrm>
        <a:off x="19659" y="2214444"/>
        <a:ext cx="2306250" cy="720000"/>
      </dsp:txXfrm>
    </dsp:sp>
    <dsp:sp modelId="{870107FD-CDA7-4260-8008-EDF77DF23AC5}">
      <dsp:nvSpPr>
        <dsp:cNvPr id="0" name=""/>
        <dsp:cNvSpPr/>
      </dsp:nvSpPr>
      <dsp:spPr>
        <a:xfrm>
          <a:off x="3179221" y="369443"/>
          <a:ext cx="1406812" cy="1406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ACE16-54E6-4882-B813-2FCCFD83E511}">
      <dsp:nvSpPr>
        <dsp:cNvPr id="0" name=""/>
        <dsp:cNvSpPr/>
      </dsp:nvSpPr>
      <dsp:spPr>
        <a:xfrm>
          <a:off x="3479034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2566F-4A13-425F-80B6-0A4E431FC21D}">
      <dsp:nvSpPr>
        <dsp:cNvPr id="0" name=""/>
        <dsp:cNvSpPr/>
      </dsp:nvSpPr>
      <dsp:spPr>
        <a:xfrm>
          <a:off x="2729503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Who’s involved: </a:t>
          </a:r>
          <a:r>
            <a:rPr lang="en-US" sz="1100" b="0" kern="1200"/>
            <a:t>Data Quality Lead / Engineer</a:t>
          </a:r>
          <a:endParaRPr lang="en-US" sz="1100" kern="1200"/>
        </a:p>
      </dsp:txBody>
      <dsp:txXfrm>
        <a:off x="2729503" y="2214444"/>
        <a:ext cx="2306250" cy="720000"/>
      </dsp:txXfrm>
    </dsp:sp>
    <dsp:sp modelId="{88C6D390-92AC-4A15-86C9-3A995B911B4E}">
      <dsp:nvSpPr>
        <dsp:cNvPr id="0" name=""/>
        <dsp:cNvSpPr/>
      </dsp:nvSpPr>
      <dsp:spPr>
        <a:xfrm>
          <a:off x="5889065" y="369443"/>
          <a:ext cx="1406812" cy="14068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DBB9-775A-4FD0-9F63-FC8F05D07E1F}">
      <dsp:nvSpPr>
        <dsp:cNvPr id="0" name=""/>
        <dsp:cNvSpPr/>
      </dsp:nvSpPr>
      <dsp:spPr>
        <a:xfrm>
          <a:off x="6188878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07938-C8D3-4DE9-B71E-352F52294813}">
      <dsp:nvSpPr>
        <dsp:cNvPr id="0" name=""/>
        <dsp:cNvSpPr/>
      </dsp:nvSpPr>
      <dsp:spPr>
        <a:xfrm>
          <a:off x="5439346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Why it matters: </a:t>
          </a:r>
          <a:r>
            <a:rPr lang="en-US" sz="1100" b="0" kern="1200"/>
            <a:t>Ensures analytics &amp; ML models use reliable data; reduces risk of bad decisions.</a:t>
          </a:r>
          <a:endParaRPr lang="en-US" sz="1100" kern="1200"/>
        </a:p>
      </dsp:txBody>
      <dsp:txXfrm>
        <a:off x="5439346" y="2214444"/>
        <a:ext cx="23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EA1E0-08E2-4FF0-A109-E6FFC269F87F}">
      <dsp:nvSpPr>
        <dsp:cNvPr id="0" name=""/>
        <dsp:cNvSpPr/>
      </dsp:nvSpPr>
      <dsp:spPr>
        <a:xfrm>
          <a:off x="469377" y="211943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E22D7-F358-4336-B56B-FFD3729DB190}">
      <dsp:nvSpPr>
        <dsp:cNvPr id="0" name=""/>
        <dsp:cNvSpPr/>
      </dsp:nvSpPr>
      <dsp:spPr>
        <a:xfrm>
          <a:off x="769190" y="51175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8C589-A77D-4262-AA6E-B69F17DB513F}">
      <dsp:nvSpPr>
        <dsp:cNvPr id="0" name=""/>
        <dsp:cNvSpPr/>
      </dsp:nvSpPr>
      <dsp:spPr>
        <a:xfrm>
          <a:off x="19659" y="2056944"/>
          <a:ext cx="23062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What it means: </a:t>
          </a:r>
          <a:r>
            <a:rPr lang="en-US" sz="1100" b="0" kern="1200"/>
            <a:t>Policies &amp; controls by geography/domain (e.g., GDPR, CCPA, GLBA). Evidence collection and attestation workflows.</a:t>
          </a:r>
          <a:endParaRPr lang="en-US" sz="1100" kern="1200"/>
        </a:p>
      </dsp:txBody>
      <dsp:txXfrm>
        <a:off x="19659" y="2056944"/>
        <a:ext cx="2306250" cy="1035000"/>
      </dsp:txXfrm>
    </dsp:sp>
    <dsp:sp modelId="{4531386D-16E7-410D-8D8C-4B64A5D34610}">
      <dsp:nvSpPr>
        <dsp:cNvPr id="0" name=""/>
        <dsp:cNvSpPr/>
      </dsp:nvSpPr>
      <dsp:spPr>
        <a:xfrm>
          <a:off x="3179221" y="211943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B0327-3ADD-4752-8FF7-47CCFFC53C89}">
      <dsp:nvSpPr>
        <dsp:cNvPr id="0" name=""/>
        <dsp:cNvSpPr/>
      </dsp:nvSpPr>
      <dsp:spPr>
        <a:xfrm>
          <a:off x="3479034" y="511756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517ED-559B-4459-BC86-B8B2CF3AEDED}">
      <dsp:nvSpPr>
        <dsp:cNvPr id="0" name=""/>
        <dsp:cNvSpPr/>
      </dsp:nvSpPr>
      <dsp:spPr>
        <a:xfrm>
          <a:off x="2729503" y="2056944"/>
          <a:ext cx="23062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Who’s involved: </a:t>
          </a:r>
          <a:r>
            <a:rPr lang="en-US" sz="1100" b="0" kern="1200"/>
            <a:t>Legal &amp; Compliance Team</a:t>
          </a:r>
          <a:endParaRPr lang="en-US" sz="1100" kern="1200"/>
        </a:p>
      </dsp:txBody>
      <dsp:txXfrm>
        <a:off x="2729503" y="2056944"/>
        <a:ext cx="2306250" cy="1035000"/>
      </dsp:txXfrm>
    </dsp:sp>
    <dsp:sp modelId="{D7D2CCE4-243B-4015-883C-C3745BCB1C12}">
      <dsp:nvSpPr>
        <dsp:cNvPr id="0" name=""/>
        <dsp:cNvSpPr/>
      </dsp:nvSpPr>
      <dsp:spPr>
        <a:xfrm>
          <a:off x="5889065" y="211943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61E0C-D75E-408A-B39F-F8216E0E8617}">
      <dsp:nvSpPr>
        <dsp:cNvPr id="0" name=""/>
        <dsp:cNvSpPr/>
      </dsp:nvSpPr>
      <dsp:spPr>
        <a:xfrm>
          <a:off x="6188878" y="511756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92741-0ED7-4BCE-95D9-514C22214050}">
      <dsp:nvSpPr>
        <dsp:cNvPr id="0" name=""/>
        <dsp:cNvSpPr/>
      </dsp:nvSpPr>
      <dsp:spPr>
        <a:xfrm>
          <a:off x="5439346" y="2056944"/>
          <a:ext cx="230625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Why it matters: </a:t>
          </a:r>
          <a:r>
            <a:rPr lang="en-US" sz="1100" b="0" kern="1200"/>
            <a:t>Avoids fines &amp; lawsuits; supports rights to know/share/port/delete.</a:t>
          </a:r>
          <a:endParaRPr lang="en-US" sz="1100" kern="1200"/>
        </a:p>
      </dsp:txBody>
      <dsp:txXfrm>
        <a:off x="5439346" y="2056944"/>
        <a:ext cx="2306250" cy="103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751A5-3FFE-4681-BF08-EE3CCAF09915}">
      <dsp:nvSpPr>
        <dsp:cNvPr id="0" name=""/>
        <dsp:cNvSpPr/>
      </dsp:nvSpPr>
      <dsp:spPr>
        <a:xfrm>
          <a:off x="469377" y="290693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5AAC1-708F-48B0-9F7B-CAC3E658FAD2}">
      <dsp:nvSpPr>
        <dsp:cNvPr id="0" name=""/>
        <dsp:cNvSpPr/>
      </dsp:nvSpPr>
      <dsp:spPr>
        <a:xfrm>
          <a:off x="769190" y="59050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CA0A9-0F92-49A4-8ECC-0CBFD32FD74D}">
      <dsp:nvSpPr>
        <dsp:cNvPr id="0" name=""/>
        <dsp:cNvSpPr/>
      </dsp:nvSpPr>
      <dsp:spPr>
        <a:xfrm>
          <a:off x="19659" y="2135694"/>
          <a:ext cx="2306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What it means: </a:t>
          </a:r>
          <a:r>
            <a:rPr lang="en-US" sz="1100" b="0" kern="1200"/>
            <a:t>Lifecycle policies for archiving/disposing data; defensible deletion; “right-to-erase” requests.</a:t>
          </a:r>
          <a:endParaRPr lang="en-US" sz="1100" kern="1200"/>
        </a:p>
      </dsp:txBody>
      <dsp:txXfrm>
        <a:off x="19659" y="2135694"/>
        <a:ext cx="2306250" cy="877500"/>
      </dsp:txXfrm>
    </dsp:sp>
    <dsp:sp modelId="{4F14BEDE-B85B-49A1-9594-276617378FE3}">
      <dsp:nvSpPr>
        <dsp:cNvPr id="0" name=""/>
        <dsp:cNvSpPr/>
      </dsp:nvSpPr>
      <dsp:spPr>
        <a:xfrm>
          <a:off x="3179221" y="290693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228BD-940D-40F1-A1B5-7736B77B18AA}">
      <dsp:nvSpPr>
        <dsp:cNvPr id="0" name=""/>
        <dsp:cNvSpPr/>
      </dsp:nvSpPr>
      <dsp:spPr>
        <a:xfrm>
          <a:off x="3479034" y="590506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F660A-94E6-4677-BF90-5CE434BD110B}">
      <dsp:nvSpPr>
        <dsp:cNvPr id="0" name=""/>
        <dsp:cNvSpPr/>
      </dsp:nvSpPr>
      <dsp:spPr>
        <a:xfrm>
          <a:off x="2729503" y="2135694"/>
          <a:ext cx="2306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Who’s involved: </a:t>
          </a:r>
          <a:r>
            <a:rPr lang="en-US" sz="1100" b="0" kern="1200"/>
            <a:t>Records Manager / IT</a:t>
          </a:r>
          <a:endParaRPr lang="en-US" sz="1100" kern="1200"/>
        </a:p>
      </dsp:txBody>
      <dsp:txXfrm>
        <a:off x="2729503" y="2135694"/>
        <a:ext cx="2306250" cy="877500"/>
      </dsp:txXfrm>
    </dsp:sp>
    <dsp:sp modelId="{ED496694-3383-4A94-ADED-CEA0A0D5794F}">
      <dsp:nvSpPr>
        <dsp:cNvPr id="0" name=""/>
        <dsp:cNvSpPr/>
      </dsp:nvSpPr>
      <dsp:spPr>
        <a:xfrm>
          <a:off x="5889065" y="290693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8EF33-7091-4B60-B79F-1200A022ADC0}">
      <dsp:nvSpPr>
        <dsp:cNvPr id="0" name=""/>
        <dsp:cNvSpPr/>
      </dsp:nvSpPr>
      <dsp:spPr>
        <a:xfrm>
          <a:off x="6188878" y="590506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71001-07AB-4D3B-B402-9A9623417605}">
      <dsp:nvSpPr>
        <dsp:cNvPr id="0" name=""/>
        <dsp:cNvSpPr/>
      </dsp:nvSpPr>
      <dsp:spPr>
        <a:xfrm>
          <a:off x="5439346" y="2135694"/>
          <a:ext cx="2306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Why it matters: </a:t>
          </a:r>
          <a:r>
            <a:rPr lang="en-US" sz="1100" b="0" kern="1200"/>
            <a:t>Meets legal mandates; simplifies audits and e-discovery.</a:t>
          </a:r>
          <a:endParaRPr lang="en-US" sz="1100" kern="1200"/>
        </a:p>
      </dsp:txBody>
      <dsp:txXfrm>
        <a:off x="5439346" y="2135694"/>
        <a:ext cx="2306250" cy="877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0044A-1EE7-4D17-8605-43EA551B2028}">
      <dsp:nvSpPr>
        <dsp:cNvPr id="0" name=""/>
        <dsp:cNvSpPr/>
      </dsp:nvSpPr>
      <dsp:spPr>
        <a:xfrm>
          <a:off x="0" y="403"/>
          <a:ext cx="7765256" cy="9437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5EC4E-4D44-4FFF-871F-7B58D3090CC3}">
      <dsp:nvSpPr>
        <dsp:cNvPr id="0" name=""/>
        <dsp:cNvSpPr/>
      </dsp:nvSpPr>
      <dsp:spPr>
        <a:xfrm>
          <a:off x="285480" y="212744"/>
          <a:ext cx="519055" cy="5190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F4699-FE0E-4626-A938-4DE2E05C45A3}">
      <dsp:nvSpPr>
        <dsp:cNvPr id="0" name=""/>
        <dsp:cNvSpPr/>
      </dsp:nvSpPr>
      <dsp:spPr>
        <a:xfrm>
          <a:off x="1090016" y="403"/>
          <a:ext cx="6675239" cy="94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79" tIns="99879" rIns="99879" bIns="9987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What it means: </a:t>
          </a:r>
          <a:r>
            <a:rPr lang="en-US" sz="1500" b="0" kern="1200"/>
            <a:t>Centralize &amp; reconcile critical entity data (customers, products, suppliers). Golden record creation and survivorship rules.</a:t>
          </a:r>
          <a:endParaRPr lang="en-US" sz="1500" kern="1200"/>
        </a:p>
      </dsp:txBody>
      <dsp:txXfrm>
        <a:off x="1090016" y="403"/>
        <a:ext cx="6675239" cy="943737"/>
      </dsp:txXfrm>
    </dsp:sp>
    <dsp:sp modelId="{B53ADC6A-69A6-49E2-981E-304D3C0D1EE0}">
      <dsp:nvSpPr>
        <dsp:cNvPr id="0" name=""/>
        <dsp:cNvSpPr/>
      </dsp:nvSpPr>
      <dsp:spPr>
        <a:xfrm>
          <a:off x="0" y="1180075"/>
          <a:ext cx="7765256" cy="9437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B34C3-5525-42E4-B8F6-06EEC48AC3DD}">
      <dsp:nvSpPr>
        <dsp:cNvPr id="0" name=""/>
        <dsp:cNvSpPr/>
      </dsp:nvSpPr>
      <dsp:spPr>
        <a:xfrm>
          <a:off x="285480" y="1392416"/>
          <a:ext cx="519055" cy="5190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94833-867A-4A09-BB00-5F38E973DA20}">
      <dsp:nvSpPr>
        <dsp:cNvPr id="0" name=""/>
        <dsp:cNvSpPr/>
      </dsp:nvSpPr>
      <dsp:spPr>
        <a:xfrm>
          <a:off x="1090016" y="1180075"/>
          <a:ext cx="6675239" cy="94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79" tIns="99879" rIns="99879" bIns="9987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Who’s involved: </a:t>
          </a:r>
          <a:r>
            <a:rPr lang="en-US" sz="1500" b="0" kern="1200"/>
            <a:t>MDM Lead / Architect</a:t>
          </a:r>
          <a:endParaRPr lang="en-US" sz="1500" kern="1200"/>
        </a:p>
      </dsp:txBody>
      <dsp:txXfrm>
        <a:off x="1090016" y="1180075"/>
        <a:ext cx="6675239" cy="943737"/>
      </dsp:txXfrm>
    </dsp:sp>
    <dsp:sp modelId="{78817683-B702-4398-A814-D11EC9D13A23}">
      <dsp:nvSpPr>
        <dsp:cNvPr id="0" name=""/>
        <dsp:cNvSpPr/>
      </dsp:nvSpPr>
      <dsp:spPr>
        <a:xfrm>
          <a:off x="0" y="2359747"/>
          <a:ext cx="7765256" cy="9437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5905F-9EAE-48F7-91C7-9168F15ADC27}">
      <dsp:nvSpPr>
        <dsp:cNvPr id="0" name=""/>
        <dsp:cNvSpPr/>
      </dsp:nvSpPr>
      <dsp:spPr>
        <a:xfrm>
          <a:off x="285480" y="2572088"/>
          <a:ext cx="519055" cy="5190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5FF0-E392-467B-A994-AD56BE2B2C15}">
      <dsp:nvSpPr>
        <dsp:cNvPr id="0" name=""/>
        <dsp:cNvSpPr/>
      </dsp:nvSpPr>
      <dsp:spPr>
        <a:xfrm>
          <a:off x="1090016" y="2359747"/>
          <a:ext cx="6675239" cy="943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879" tIns="99879" rIns="99879" bIns="99879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Why it matters: </a:t>
          </a:r>
          <a:r>
            <a:rPr lang="en-US" sz="1500" b="0" kern="1200"/>
            <a:t>Single source of truth; improves cross-system consistency.</a:t>
          </a:r>
          <a:endParaRPr lang="en-US" sz="1500" kern="1200"/>
        </a:p>
      </dsp:txBody>
      <dsp:txXfrm>
        <a:off x="1090016" y="2359747"/>
        <a:ext cx="6675239" cy="9437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C5550-271D-42C3-A75A-7FDFFB836F8E}">
      <dsp:nvSpPr>
        <dsp:cNvPr id="0" name=""/>
        <dsp:cNvSpPr/>
      </dsp:nvSpPr>
      <dsp:spPr>
        <a:xfrm>
          <a:off x="226349" y="1391318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8C36C-26B4-4905-951E-AF88CDD0D004}">
      <dsp:nvSpPr>
        <dsp:cNvPr id="0" name=""/>
        <dsp:cNvSpPr/>
      </dsp:nvSpPr>
      <dsp:spPr>
        <a:xfrm>
          <a:off x="353357" y="1518326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D3B98-D514-468B-BD31-2C8DC01E0C22}">
      <dsp:nvSpPr>
        <dsp:cNvPr id="0" name=""/>
        <dsp:cNvSpPr/>
      </dsp:nvSpPr>
      <dsp:spPr>
        <a:xfrm>
          <a:off x="960749" y="139131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What it means: </a:t>
          </a:r>
          <a:r>
            <a:rPr lang="en-US" sz="1100" b="0" kern="1200"/>
            <a:t>Technical blueprint: domain boundaries, data zones, canonical models, integration patterns (batch/stream/event), APIs, storage, compute, and IAM guardrails that implement governance.</a:t>
          </a:r>
          <a:endParaRPr lang="en-US" sz="1100" kern="1200"/>
        </a:p>
      </dsp:txBody>
      <dsp:txXfrm>
        <a:off x="960749" y="1391318"/>
        <a:ext cx="1425599" cy="604800"/>
      </dsp:txXfrm>
    </dsp:sp>
    <dsp:sp modelId="{7D6C29DD-18AA-4B24-99EA-D71EF12314D2}">
      <dsp:nvSpPr>
        <dsp:cNvPr id="0" name=""/>
        <dsp:cNvSpPr/>
      </dsp:nvSpPr>
      <dsp:spPr>
        <a:xfrm>
          <a:off x="2634750" y="1391318"/>
          <a:ext cx="604800" cy="604800"/>
        </a:xfrm>
        <a:prstGeom prst="ellipse">
          <a:avLst/>
        </a:prstGeom>
        <a:solidFill>
          <a:schemeClr val="accent2">
            <a:hueOff val="-245438"/>
            <a:satOff val="19406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CCA6C-5271-40B0-8027-EF6D6C14FB0D}">
      <dsp:nvSpPr>
        <dsp:cNvPr id="0" name=""/>
        <dsp:cNvSpPr/>
      </dsp:nvSpPr>
      <dsp:spPr>
        <a:xfrm>
          <a:off x="2761758" y="1518326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C7F62-229B-461D-842E-31BB25FB8334}">
      <dsp:nvSpPr>
        <dsp:cNvPr id="0" name=""/>
        <dsp:cNvSpPr/>
      </dsp:nvSpPr>
      <dsp:spPr>
        <a:xfrm>
          <a:off x="3369150" y="139131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Who’s involved: </a:t>
          </a:r>
          <a:r>
            <a:rPr lang="en-US" sz="1100" b="0" kern="1200"/>
            <a:t>Data / Platform Architect, Data Engineering Lead</a:t>
          </a:r>
          <a:endParaRPr lang="en-US" sz="1100" kern="1200"/>
        </a:p>
      </dsp:txBody>
      <dsp:txXfrm>
        <a:off x="3369150" y="1391318"/>
        <a:ext cx="1425599" cy="604800"/>
      </dsp:txXfrm>
    </dsp:sp>
    <dsp:sp modelId="{7AC0BAC2-8B04-4B15-86F6-FEA5B9473CB9}">
      <dsp:nvSpPr>
        <dsp:cNvPr id="0" name=""/>
        <dsp:cNvSpPr/>
      </dsp:nvSpPr>
      <dsp:spPr>
        <a:xfrm>
          <a:off x="5043150" y="1391318"/>
          <a:ext cx="604800" cy="604800"/>
        </a:xfrm>
        <a:prstGeom prst="ellipse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98EF1-42B9-49F9-B616-3E068532880F}">
      <dsp:nvSpPr>
        <dsp:cNvPr id="0" name=""/>
        <dsp:cNvSpPr/>
      </dsp:nvSpPr>
      <dsp:spPr>
        <a:xfrm>
          <a:off x="5170158" y="1518326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1F5DF-B808-40DC-9AA3-D08E716FC2CC}">
      <dsp:nvSpPr>
        <dsp:cNvPr id="0" name=""/>
        <dsp:cNvSpPr/>
      </dsp:nvSpPr>
      <dsp:spPr>
        <a:xfrm>
          <a:off x="5777550" y="139131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Why it matters: </a:t>
          </a:r>
          <a:r>
            <a:rPr lang="en-US" sz="1100" b="0" kern="1200"/>
            <a:t>Provides reusable patterns and platform guardrails for scalable, secure, cost-effective delivery; turns policy into practice.</a:t>
          </a:r>
          <a:endParaRPr lang="en-US" sz="1100" kern="1200"/>
        </a:p>
      </dsp:txBody>
      <dsp:txXfrm>
        <a:off x="5777550" y="1391318"/>
        <a:ext cx="1425599" cy="604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80184-9722-4089-8890-449DD1846F47}">
      <dsp:nvSpPr>
        <dsp:cNvPr id="0" name=""/>
        <dsp:cNvSpPr/>
      </dsp:nvSpPr>
      <dsp:spPr>
        <a:xfrm>
          <a:off x="0" y="413"/>
          <a:ext cx="74295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0E47B-FE26-4899-A043-AF82485393A4}">
      <dsp:nvSpPr>
        <dsp:cNvPr id="0" name=""/>
        <dsp:cNvSpPr/>
      </dsp:nvSpPr>
      <dsp:spPr>
        <a:xfrm>
          <a:off x="292699" y="218124"/>
          <a:ext cx="532181" cy="5321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63E5-EFB3-48F4-822B-512EB5919B6F}">
      <dsp:nvSpPr>
        <dsp:cNvPr id="0" name=""/>
        <dsp:cNvSpPr/>
      </dsp:nvSpPr>
      <dsp:spPr>
        <a:xfrm>
          <a:off x="1117580" y="413"/>
          <a:ext cx="63119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What it means: </a:t>
          </a:r>
          <a:r>
            <a:rPr lang="en-US" sz="1800" b="0" kern="1200"/>
            <a:t>End-to-end traceability of data (system, table, column). Technical + business lineage, change-impact analysis, and code-level drill-downs.</a:t>
          </a:r>
          <a:endParaRPr lang="en-US" sz="1800" kern="1200"/>
        </a:p>
      </dsp:txBody>
      <dsp:txXfrm>
        <a:off x="1117580" y="413"/>
        <a:ext cx="6311919" cy="967602"/>
      </dsp:txXfrm>
    </dsp:sp>
    <dsp:sp modelId="{4BC51111-DAD1-4417-88B7-54D06BA63674}">
      <dsp:nvSpPr>
        <dsp:cNvPr id="0" name=""/>
        <dsp:cNvSpPr/>
      </dsp:nvSpPr>
      <dsp:spPr>
        <a:xfrm>
          <a:off x="0" y="1209916"/>
          <a:ext cx="74295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FB954-A21C-4CB1-9077-54B19E5FA175}">
      <dsp:nvSpPr>
        <dsp:cNvPr id="0" name=""/>
        <dsp:cNvSpPr/>
      </dsp:nvSpPr>
      <dsp:spPr>
        <a:xfrm>
          <a:off x="292699" y="1427627"/>
          <a:ext cx="532181" cy="5321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85ED0-7BDF-4374-BCA0-C69AF2079B3B}">
      <dsp:nvSpPr>
        <dsp:cNvPr id="0" name=""/>
        <dsp:cNvSpPr/>
      </dsp:nvSpPr>
      <dsp:spPr>
        <a:xfrm>
          <a:off x="1117580" y="1209916"/>
          <a:ext cx="63119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Who’s involved: </a:t>
          </a:r>
          <a:r>
            <a:rPr lang="en-US" sz="1800" b="0" kern="1200"/>
            <a:t>Data Engineer, Steward, Audit / Compliance</a:t>
          </a:r>
          <a:endParaRPr lang="en-US" sz="1800" kern="1200"/>
        </a:p>
      </dsp:txBody>
      <dsp:txXfrm>
        <a:off x="1117580" y="1209916"/>
        <a:ext cx="6311919" cy="967602"/>
      </dsp:txXfrm>
    </dsp:sp>
    <dsp:sp modelId="{4DDA633B-5370-4214-BE05-77DE4E2F0C6F}">
      <dsp:nvSpPr>
        <dsp:cNvPr id="0" name=""/>
        <dsp:cNvSpPr/>
      </dsp:nvSpPr>
      <dsp:spPr>
        <a:xfrm>
          <a:off x="0" y="2419419"/>
          <a:ext cx="7429500" cy="9676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3AEFE-1F82-4F31-AD47-F3F95083C481}">
      <dsp:nvSpPr>
        <dsp:cNvPr id="0" name=""/>
        <dsp:cNvSpPr/>
      </dsp:nvSpPr>
      <dsp:spPr>
        <a:xfrm>
          <a:off x="292699" y="2637130"/>
          <a:ext cx="532181" cy="5321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23306-A85D-40B1-B3CB-28AACD1D442C}">
      <dsp:nvSpPr>
        <dsp:cNvPr id="0" name=""/>
        <dsp:cNvSpPr/>
      </dsp:nvSpPr>
      <dsp:spPr>
        <a:xfrm>
          <a:off x="1117580" y="2419419"/>
          <a:ext cx="6311919" cy="967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405" tIns="102405" rIns="102405" bIns="10240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Why it matters: </a:t>
          </a:r>
          <a:r>
            <a:rPr lang="en-US" sz="1800" b="0" kern="1200"/>
            <a:t>Builds trust and speeds issue resolution; supports audits and safe change management.</a:t>
          </a:r>
          <a:endParaRPr lang="en-US" sz="1800" kern="1200"/>
        </a:p>
      </dsp:txBody>
      <dsp:txXfrm>
        <a:off x="1117580" y="2419419"/>
        <a:ext cx="6311919" cy="967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9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31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9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18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7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3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0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6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34" y="714375"/>
            <a:ext cx="2499716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Data Governance  Deliverables &amp; Accelerators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/>
          <p:cNvSpPr txBox="1"/>
          <p:nvPr/>
        </p:nvSpPr>
        <p:spPr>
          <a:xfrm>
            <a:off x="3729784" y="714375"/>
            <a:ext cx="4690313" cy="507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 Governance aligns people, process, and technology so data is discoverable, trustworthy, compliant, and usable.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Lineage</a:t>
            </a:r>
            <a:br>
              <a:rPr lang="en-US" sz="3200" b="1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32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4B1639B-F3C4-B144-36BA-43A61970D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98621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59" y="0"/>
            <a:ext cx="650716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Capability Matrix</a:t>
            </a:r>
            <a:br>
              <a:rPr lang="en-US" sz="3400" b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endParaRPr lang="en-US" sz="34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205581"/>
              </p:ext>
            </p:extLst>
          </p:nvPr>
        </p:nvGraphicFramePr>
        <p:xfrm>
          <a:off x="0" y="2441450"/>
          <a:ext cx="9144001" cy="441655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84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8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484">
                <a:tc>
                  <a:txBody>
                    <a:bodyPr/>
                    <a:lstStyle/>
                    <a:p>
                      <a:r>
                        <a:rPr lang="en-US" sz="1050" b="1" cap="none" spc="0" dirty="0">
                          <a:solidFill>
                            <a:schemeClr val="tx1"/>
                          </a:solidFill>
                        </a:rPr>
                        <a:t>Capability / Offerings</a:t>
                      </a:r>
                    </a:p>
                  </a:txBody>
                  <a:tcPr marL="45294" marR="34841" marT="34841" marB="34841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cap="none" spc="0" dirty="0">
                          <a:solidFill>
                            <a:schemeClr val="tx1"/>
                          </a:solidFill>
                        </a:rPr>
                        <a:t>What It Means</a:t>
                      </a:r>
                    </a:p>
                  </a:txBody>
                  <a:tcPr marL="45294" marR="34841" marT="34841" marB="348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solidFill>
                            <a:schemeClr val="tx1"/>
                          </a:solidFill>
                        </a:rPr>
                        <a:t>Who’s Involved</a:t>
                      </a:r>
                    </a:p>
                  </a:txBody>
                  <a:tcPr marL="45294" marR="34841" marT="34841" marB="348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cap="none" spc="0" dirty="0">
                          <a:solidFill>
                            <a:schemeClr val="tx1"/>
                          </a:solidFill>
                        </a:rPr>
                        <a:t>Why It Matters</a:t>
                      </a:r>
                    </a:p>
                  </a:txBody>
                  <a:tcPr marL="45294" marR="34841" marT="34841" marB="348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17"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Metadata Management</a:t>
                      </a:r>
                    </a:p>
                  </a:txBody>
                  <a:tcPr marL="45294" marR="34841" marT="34841" marB="3484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Create, update, and maintain metadata (data about data); build &amp; operate the data catalog, including policies and lineage links.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Steward / Catalog Manager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Enables users to find &amp; understand data; drives self-service analytics.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784"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Profiling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Sample analysis to surface structure, patterns, outliers; full-dataset assessment across dimensions (completeness, accuracy, uniqueness, validity, timeliness); custom rule definition.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Analyst / Steward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Quick health check; guides deeper quality efforts.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917"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Quality</a:t>
                      </a:r>
                    </a:p>
                  </a:txBody>
                  <a:tcPr marL="45294" marR="34841" marT="34841" marB="3484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Dimensions, rules, thresholds/SLAs; continuous monitoring, exceptions, and scorecards.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Quality Lead / Engineer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Ensures analytics &amp; ML models use reliable data; reduces risk of bad decisions.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917"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Compliance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Policies &amp; controls by geography/domain (e.g., GDPR, CCPA, GLBA). Evidence collection and attestation workflows.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Legal &amp; Compliance Team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Avoids fines &amp; lawsuits; supports rights to know/share/port/delete.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917"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Retention</a:t>
                      </a:r>
                    </a:p>
                  </a:txBody>
                  <a:tcPr marL="45294" marR="34841" marT="34841" marB="3484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Lifecycle policies for archiving/disposing data; defensible deletion; “right-to-erase” requests.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Records Manager / IT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Meets legal mandates; simplifies audits and e-discovery.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917"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Master Data Management (MDM)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Centralize &amp; reconcile critical entity data (customers, products, suppliers). Golden record creation and survivorship rules.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MDM Lead / Architect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Single source of truth; improves cross-system consistency.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350"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Architecture</a:t>
                      </a:r>
                    </a:p>
                  </a:txBody>
                  <a:tcPr marL="45294" marR="34841" marT="34841" marB="3484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Technical blueprint: domain boundaries, data zones, canonical models, integration patterns (batch/stream/event), APIs, storage, compute, and IAM guardrails that implement governance.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/ Platform Architect, Data Engineering Lead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Provides reusable patterns and platform guardrails for scalable, secure, cost-effective delivery; turns policy into practice.</a:t>
                      </a:r>
                    </a:p>
                  </a:txBody>
                  <a:tcPr marL="45294" marR="34841" marT="34841" marB="3484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350"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Lineage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End-to-end traceability of data (system, table, column). Technical + business lineage, change-impact analysis, and code-level drill-downs.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>
                          <a:solidFill>
                            <a:schemeClr val="tx1"/>
                          </a:solidFill>
                        </a:rPr>
                        <a:t>Data Engineer, Steward, Audit / Compliance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cap="none" spc="0" dirty="0">
                          <a:solidFill>
                            <a:schemeClr val="tx1"/>
                          </a:solidFill>
                        </a:rPr>
                        <a:t>Builds trust and speeds issue resolution; supports audits and safe change management.</a:t>
                      </a:r>
                    </a:p>
                  </a:txBody>
                  <a:tcPr marL="45294" marR="34841" marT="34841" marB="3484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Data Governance High Level</a:t>
            </a:r>
            <a:br>
              <a:rPr lang="en-US" sz="3100"/>
            </a:br>
            <a:endParaRPr lang="en-US" sz="3100"/>
          </a:p>
        </p:txBody>
      </p:sp>
      <p:graphicFrame>
        <p:nvGraphicFramePr>
          <p:cNvPr id="16" name="TextBox 13">
            <a:extLst>
              <a:ext uri="{FF2B5EF4-FFF2-40B4-BE49-F238E27FC236}">
                <a16:creationId xmlns:a16="http://schemas.microsoft.com/office/drawing/2014/main" id="{41277E3B-9A29-36DD-ED64-F194345FE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566125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Metadata Management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2AD52520-C39C-F881-9937-B2A0E4E01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617162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Profiling</a:t>
            </a:r>
            <a:br>
              <a:rPr lang="en-US"/>
            </a:b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0" b="1" dirty="0">
              <a:solidFill>
                <a:srgbClr val="14143C"/>
              </a:solidFill>
            </a:endParaRPr>
          </a:p>
        </p:txBody>
      </p:sp>
      <p:graphicFrame>
        <p:nvGraphicFramePr>
          <p:cNvPr id="28" name="TextBox 3">
            <a:extLst>
              <a:ext uri="{FF2B5EF4-FFF2-40B4-BE49-F238E27FC236}">
                <a16:creationId xmlns:a16="http://schemas.microsoft.com/office/drawing/2014/main" id="{FEBA4FBE-81D7-91C9-3CA0-A6A039895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887004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Quality</a:t>
            </a:r>
            <a:br>
              <a:rPr lang="en-US"/>
            </a:br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B5034D7-D354-841B-CAA1-E07EC2C81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08355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Compliance</a:t>
            </a:r>
            <a:br>
              <a:rPr lang="en-US"/>
            </a:br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8DA011C-38CB-4D5D-0692-A1B0283D1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566825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Retention</a:t>
            </a:r>
            <a:br>
              <a:rPr lang="en-US"/>
            </a:br>
            <a:endParaRPr lang="en-US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7F63DB3-CF0E-94ED-067B-71F63BD36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796607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/>
              <a:t>Master Data Management (MDM)</a:t>
            </a:r>
            <a:br>
              <a:rPr lang="en-US" sz="2900"/>
            </a:br>
            <a:endParaRPr lang="en-US" sz="290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E9EDF25-CD50-316D-D36E-7D04674CA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5878381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Data Architecture</a:t>
            </a:r>
            <a:br>
              <a:rPr lang="en-US" sz="3200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endParaRPr lang="en-US" sz="32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FF1A9D6-7483-5194-44F0-B9D4961CA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628566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547a9ce2-b6c9-4fcd-b28f-c97f1983d87f}" enabled="1" method="Standard" siteId="{e7e3e063-7a10-4f0f-9cbc-2e661383895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35</TotalTime>
  <Words>1025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Data Governance  Deliverables &amp; Accelerators</vt:lpstr>
      <vt:lpstr>Data Governance High Level </vt:lpstr>
      <vt:lpstr>Metadata Management </vt:lpstr>
      <vt:lpstr>Data Profiling </vt:lpstr>
      <vt:lpstr>Data Quality </vt:lpstr>
      <vt:lpstr>Data Compliance </vt:lpstr>
      <vt:lpstr>Data Retention </vt:lpstr>
      <vt:lpstr>Master Data Management (MDM) </vt:lpstr>
      <vt:lpstr>Data Architecture </vt:lpstr>
      <vt:lpstr>Data Lineage </vt:lpstr>
      <vt:lpstr>Capability Matrix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Salah Mokhayesh</cp:lastModifiedBy>
  <cp:revision>3</cp:revision>
  <dcterms:created xsi:type="dcterms:W3CDTF">2013-01-27T09:14:16Z</dcterms:created>
  <dcterms:modified xsi:type="dcterms:W3CDTF">2025-09-16T19:04:48Z</dcterms:modified>
  <cp:category/>
</cp:coreProperties>
</file>