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7" r:id="rId6"/>
    <p:sldId id="314" r:id="rId7"/>
    <p:sldId id="315" r:id="rId8"/>
    <p:sldId id="316" r:id="rId9"/>
    <p:sldId id="317" r:id="rId10"/>
    <p:sldId id="318" r:id="rId11"/>
    <p:sldId id="319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9D369-49E8-479A-9FF8-469300631D11}" v="20" dt="2022-12-12T10:34:50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20" autoAdjust="0"/>
  </p:normalViewPr>
  <p:slideViewPr>
    <p:cSldViewPr snapToGrid="0">
      <p:cViewPr varScale="1">
        <p:scale>
          <a:sx n="57" d="100"/>
          <a:sy n="57" d="100"/>
        </p:scale>
        <p:origin x="1016" y="2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hudin Ahmad" userId="0705f403-dd6d-4275-82ff-193bf60f0b66" providerId="ADAL" clId="{FB14E038-C1F9-4DDC-8561-21353A105D63}"/>
    <pc:docChg chg="undo redo custSel addSld modSld sldOrd">
      <pc:chgData name="Salahudin Ahmad" userId="0705f403-dd6d-4275-82ff-193bf60f0b66" providerId="ADAL" clId="{FB14E038-C1F9-4DDC-8561-21353A105D63}" dt="2022-11-03T09:41:31.864" v="3135" actId="20577"/>
      <pc:docMkLst>
        <pc:docMk/>
      </pc:docMkLst>
      <pc:sldChg chg="addSp delSp modSp mod modNotesTx">
        <pc:chgData name="Salahudin Ahmad" userId="0705f403-dd6d-4275-82ff-193bf60f0b66" providerId="ADAL" clId="{FB14E038-C1F9-4DDC-8561-21353A105D63}" dt="2022-11-03T09:01:32.166" v="3129" actId="20577"/>
        <pc:sldMkLst>
          <pc:docMk/>
          <pc:sldMk cId="1613598062" sldId="307"/>
        </pc:sldMkLst>
        <pc:spChg chg="mod">
          <ac:chgData name="Salahudin Ahmad" userId="0705f403-dd6d-4275-82ff-193bf60f0b66" providerId="ADAL" clId="{FB14E038-C1F9-4DDC-8561-21353A105D63}" dt="2022-10-26T12:46:58.949" v="40" actId="20577"/>
          <ac:spMkLst>
            <pc:docMk/>
            <pc:sldMk cId="1613598062" sldId="307"/>
            <ac:spMk id="3" creationId="{1DDBBC93-70DF-4E4E-98E3-08124185AB18}"/>
          </ac:spMkLst>
        </pc:spChg>
        <pc:spChg chg="mod">
          <ac:chgData name="Salahudin Ahmad" userId="0705f403-dd6d-4275-82ff-193bf60f0b66" providerId="ADAL" clId="{FB14E038-C1F9-4DDC-8561-21353A105D63}" dt="2022-11-02T09:57:17.795" v="792" actId="20577"/>
          <ac:spMkLst>
            <pc:docMk/>
            <pc:sldMk cId="1613598062" sldId="307"/>
            <ac:spMk id="4" creationId="{65DE74E9-AA78-46C1-845A-0B72FA8AF35E}"/>
          </ac:spMkLst>
        </pc:spChg>
        <pc:spChg chg="mod">
          <ac:chgData name="Salahudin Ahmad" userId="0705f403-dd6d-4275-82ff-193bf60f0b66" providerId="ADAL" clId="{FB14E038-C1F9-4DDC-8561-21353A105D63}" dt="2022-11-01T12:28:42.860" v="710" actId="20577"/>
          <ac:spMkLst>
            <pc:docMk/>
            <pc:sldMk cId="1613598062" sldId="307"/>
            <ac:spMk id="7" creationId="{05C25F72-F9A7-42F9-9720-0801ED77D4D1}"/>
          </ac:spMkLst>
        </pc:spChg>
        <pc:spChg chg="add del mod">
          <ac:chgData name="Salahudin Ahmad" userId="0705f403-dd6d-4275-82ff-193bf60f0b66" providerId="ADAL" clId="{FB14E038-C1F9-4DDC-8561-21353A105D63}" dt="2022-10-31T12:05:06.456" v="594" actId="931"/>
          <ac:spMkLst>
            <pc:docMk/>
            <pc:sldMk cId="1613598062" sldId="307"/>
            <ac:spMk id="10" creationId="{A2D8F654-0EBC-7699-D8D0-FC0E3B15448E}"/>
          </ac:spMkLst>
        </pc:spChg>
        <pc:spChg chg="add del mod">
          <ac:chgData name="Salahudin Ahmad" userId="0705f403-dd6d-4275-82ff-193bf60f0b66" providerId="ADAL" clId="{FB14E038-C1F9-4DDC-8561-21353A105D63}" dt="2022-11-02T13:52:47.869" v="2267" actId="478"/>
          <ac:spMkLst>
            <pc:docMk/>
            <pc:sldMk cId="1613598062" sldId="307"/>
            <ac:spMk id="14" creationId="{4E94363D-DE9C-E079-8002-4DFC46333F94}"/>
          </ac:spMkLst>
        </pc:spChg>
        <pc:picChg chg="add del mod">
          <ac:chgData name="Salahudin Ahmad" userId="0705f403-dd6d-4275-82ff-193bf60f0b66" providerId="ADAL" clId="{FB14E038-C1F9-4DDC-8561-21353A105D63}" dt="2022-10-31T12:04:24.993" v="592" actId="478"/>
          <ac:picMkLst>
            <pc:docMk/>
            <pc:sldMk cId="1613598062" sldId="307"/>
            <ac:picMk id="5" creationId="{19B5AA53-4359-B61B-7209-77E42B0653F8}"/>
          </ac:picMkLst>
        </pc:picChg>
        <pc:picChg chg="del mod">
          <ac:chgData name="Salahudin Ahmad" userId="0705f403-dd6d-4275-82ff-193bf60f0b66" providerId="ADAL" clId="{FB14E038-C1F9-4DDC-8561-21353A105D63}" dt="2022-10-31T12:04:36.590" v="593" actId="478"/>
          <ac:picMkLst>
            <pc:docMk/>
            <pc:sldMk cId="1613598062" sldId="307"/>
            <ac:picMk id="6" creationId="{4642631A-6ABE-41EA-A308-9CF1230F1421}"/>
          </ac:picMkLst>
        </pc:picChg>
        <pc:picChg chg="add del mod">
          <ac:chgData name="Salahudin Ahmad" userId="0705f403-dd6d-4275-82ff-193bf60f0b66" providerId="ADAL" clId="{FB14E038-C1F9-4DDC-8561-21353A105D63}" dt="2022-11-02T13:52:47.869" v="2267" actId="478"/>
          <ac:picMkLst>
            <pc:docMk/>
            <pc:sldMk cId="1613598062" sldId="307"/>
            <ac:picMk id="12" creationId="{4948FFE6-2E3F-E0A6-B07F-E12803FED8DB}"/>
          </ac:picMkLst>
        </pc:picChg>
        <pc:picChg chg="add del mod">
          <ac:chgData name="Salahudin Ahmad" userId="0705f403-dd6d-4275-82ff-193bf60f0b66" providerId="ADAL" clId="{FB14E038-C1F9-4DDC-8561-21353A105D63}" dt="2022-11-02T13:52:47.462" v="2266" actId="931"/>
          <ac:picMkLst>
            <pc:docMk/>
            <pc:sldMk cId="1613598062" sldId="307"/>
            <ac:picMk id="16" creationId="{22F5AD64-5AF9-ABF6-C3A0-32D1E24EEAD4}"/>
          </ac:picMkLst>
        </pc:picChg>
        <pc:picChg chg="add del mod">
          <ac:chgData name="Salahudin Ahmad" userId="0705f403-dd6d-4275-82ff-193bf60f0b66" providerId="ADAL" clId="{FB14E038-C1F9-4DDC-8561-21353A105D63}" dt="2022-10-26T13:01:54.676" v="80"/>
          <ac:picMkLst>
            <pc:docMk/>
            <pc:sldMk cId="1613598062" sldId="307"/>
            <ac:picMk id="1026" creationId="{92C472B6-9BA4-A436-04EB-4298AF6421F8}"/>
          </ac:picMkLst>
        </pc:picChg>
        <pc:picChg chg="add del">
          <ac:chgData name="Salahudin Ahmad" userId="0705f403-dd6d-4275-82ff-193bf60f0b66" providerId="ADAL" clId="{FB14E038-C1F9-4DDC-8561-21353A105D63}" dt="2022-10-26T13:02:02.962" v="82"/>
          <ac:picMkLst>
            <pc:docMk/>
            <pc:sldMk cId="1613598062" sldId="307"/>
            <ac:picMk id="1028" creationId="{CF099334-43C5-4C8F-6456-8DDC8A0F5CB8}"/>
          </ac:picMkLst>
        </pc:picChg>
        <pc:picChg chg="add del mod">
          <ac:chgData name="Salahudin Ahmad" userId="0705f403-dd6d-4275-82ff-193bf60f0b66" providerId="ADAL" clId="{FB14E038-C1F9-4DDC-8561-21353A105D63}" dt="2022-10-26T13:02:16.704" v="88"/>
          <ac:picMkLst>
            <pc:docMk/>
            <pc:sldMk cId="1613598062" sldId="307"/>
            <ac:picMk id="1030" creationId="{9D4D4C7B-2B59-9976-4BBA-211942BEF2BA}"/>
          </ac:picMkLst>
        </pc:picChg>
        <pc:picChg chg="add del mod">
          <ac:chgData name="Salahudin Ahmad" userId="0705f403-dd6d-4275-82ff-193bf60f0b66" providerId="ADAL" clId="{FB14E038-C1F9-4DDC-8561-21353A105D63}" dt="2022-10-26T13:02:35.630" v="94"/>
          <ac:picMkLst>
            <pc:docMk/>
            <pc:sldMk cId="1613598062" sldId="307"/>
            <ac:picMk id="1032" creationId="{530D5D38-ABCE-622E-9A6B-D99D57E11EF7}"/>
          </ac:picMkLst>
        </pc:picChg>
        <pc:picChg chg="add del mod">
          <ac:chgData name="Salahudin Ahmad" userId="0705f403-dd6d-4275-82ff-193bf60f0b66" providerId="ADAL" clId="{FB14E038-C1F9-4DDC-8561-21353A105D63}" dt="2022-10-31T12:03:38.030" v="589"/>
          <ac:picMkLst>
            <pc:docMk/>
            <pc:sldMk cId="1613598062" sldId="307"/>
            <ac:picMk id="1034" creationId="{56FA1A79-9450-918C-81C0-7BDE12CF2E10}"/>
          </ac:picMkLst>
        </pc:picChg>
        <pc:picChg chg="add del">
          <ac:chgData name="Salahudin Ahmad" userId="0705f403-dd6d-4275-82ff-193bf60f0b66" providerId="ADAL" clId="{FB14E038-C1F9-4DDC-8561-21353A105D63}" dt="2022-10-31T12:05:08.303" v="595" actId="478"/>
          <ac:picMkLst>
            <pc:docMk/>
            <pc:sldMk cId="1613598062" sldId="307"/>
            <ac:picMk id="1036" creationId="{0E67425B-0B35-F1B0-4D98-2E42D11F47DC}"/>
          </ac:picMkLst>
        </pc:picChg>
      </pc:sldChg>
      <pc:sldChg chg="addSp delSp modSp mod modNotesTx">
        <pc:chgData name="Salahudin Ahmad" userId="0705f403-dd6d-4275-82ff-193bf60f0b66" providerId="ADAL" clId="{FB14E038-C1F9-4DDC-8561-21353A105D63}" dt="2022-11-03T09:40:45.026" v="3130" actId="20577"/>
        <pc:sldMkLst>
          <pc:docMk/>
          <pc:sldMk cId="1287399176" sldId="314"/>
        </pc:sldMkLst>
        <pc:spChg chg="mod">
          <ac:chgData name="Salahudin Ahmad" userId="0705f403-dd6d-4275-82ff-193bf60f0b66" providerId="ADAL" clId="{FB14E038-C1F9-4DDC-8561-21353A105D63}" dt="2022-10-27T08:01:31.101" v="514" actId="20577"/>
          <ac:spMkLst>
            <pc:docMk/>
            <pc:sldMk cId="1287399176" sldId="314"/>
            <ac:spMk id="4" creationId="{65DE74E9-AA78-46C1-845A-0B72FA8AF35E}"/>
          </ac:spMkLst>
        </pc:spChg>
        <pc:spChg chg="add del mod">
          <ac:chgData name="Salahudin Ahmad" userId="0705f403-dd6d-4275-82ff-193bf60f0b66" providerId="ADAL" clId="{FB14E038-C1F9-4DDC-8561-21353A105D63}" dt="2022-10-31T12:06:11.819" v="597" actId="931"/>
          <ac:spMkLst>
            <pc:docMk/>
            <pc:sldMk cId="1287399176" sldId="314"/>
            <ac:spMk id="5" creationId="{782FBF33-BF9C-71EC-0369-21E86E8CDA79}"/>
          </ac:spMkLst>
        </pc:spChg>
        <pc:spChg chg="mod">
          <ac:chgData name="Salahudin Ahmad" userId="0705f403-dd6d-4275-82ff-193bf60f0b66" providerId="ADAL" clId="{FB14E038-C1F9-4DDC-8561-21353A105D63}" dt="2022-11-01T12:28:48.287" v="711" actId="20577"/>
          <ac:spMkLst>
            <pc:docMk/>
            <pc:sldMk cId="1287399176" sldId="314"/>
            <ac:spMk id="7" creationId="{05C25F72-F9A7-42F9-9720-0801ED77D4D1}"/>
          </ac:spMkLst>
        </pc:spChg>
        <pc:picChg chg="del">
          <ac:chgData name="Salahudin Ahmad" userId="0705f403-dd6d-4275-82ff-193bf60f0b66" providerId="ADAL" clId="{FB14E038-C1F9-4DDC-8561-21353A105D63}" dt="2022-10-31T12:05:12.058" v="596" actId="478"/>
          <ac:picMkLst>
            <pc:docMk/>
            <pc:sldMk cId="1287399176" sldId="314"/>
            <ac:picMk id="6" creationId="{4642631A-6ABE-41EA-A308-9CF1230F1421}"/>
          </ac:picMkLst>
        </pc:picChg>
        <pc:picChg chg="add mod">
          <ac:chgData name="Salahudin Ahmad" userId="0705f403-dd6d-4275-82ff-193bf60f0b66" providerId="ADAL" clId="{FB14E038-C1F9-4DDC-8561-21353A105D63}" dt="2022-10-31T12:06:11.819" v="597" actId="931"/>
          <ac:picMkLst>
            <pc:docMk/>
            <pc:sldMk cId="1287399176" sldId="314"/>
            <ac:picMk id="10" creationId="{5C109ADE-748F-F2F0-4462-2907625D96C8}"/>
          </ac:picMkLst>
        </pc:picChg>
      </pc:sldChg>
      <pc:sldChg chg="addSp delSp modSp mod modNotesTx">
        <pc:chgData name="Salahudin Ahmad" userId="0705f403-dd6d-4275-82ff-193bf60f0b66" providerId="ADAL" clId="{FB14E038-C1F9-4DDC-8561-21353A105D63}" dt="2022-11-03T09:40:51.998" v="3131" actId="20577"/>
        <pc:sldMkLst>
          <pc:docMk/>
          <pc:sldMk cId="1946167284" sldId="315"/>
        </pc:sldMkLst>
        <pc:spChg chg="mod">
          <ac:chgData name="Salahudin Ahmad" userId="0705f403-dd6d-4275-82ff-193bf60f0b66" providerId="ADAL" clId="{FB14E038-C1F9-4DDC-8561-21353A105D63}" dt="2022-10-31T08:20:13.464" v="550" actId="20577"/>
          <ac:spMkLst>
            <pc:docMk/>
            <pc:sldMk cId="1946167284" sldId="315"/>
            <ac:spMk id="3" creationId="{1DDBBC93-70DF-4E4E-98E3-08124185AB18}"/>
          </ac:spMkLst>
        </pc:spChg>
        <pc:spChg chg="mod">
          <ac:chgData name="Salahudin Ahmad" userId="0705f403-dd6d-4275-82ff-193bf60f0b66" providerId="ADAL" clId="{FB14E038-C1F9-4DDC-8561-21353A105D63}" dt="2022-10-26T13:18:00.416" v="338" actId="20577"/>
          <ac:spMkLst>
            <pc:docMk/>
            <pc:sldMk cId="1946167284" sldId="315"/>
            <ac:spMk id="4" creationId="{65DE74E9-AA78-46C1-845A-0B72FA8AF35E}"/>
          </ac:spMkLst>
        </pc:spChg>
        <pc:spChg chg="add del mod">
          <ac:chgData name="Salahudin Ahmad" userId="0705f403-dd6d-4275-82ff-193bf60f0b66" providerId="ADAL" clId="{FB14E038-C1F9-4DDC-8561-21353A105D63}" dt="2022-10-31T12:07:03.009" v="599" actId="931"/>
          <ac:spMkLst>
            <pc:docMk/>
            <pc:sldMk cId="1946167284" sldId="315"/>
            <ac:spMk id="5" creationId="{5EE3F60E-DABE-EFB7-F69D-EBBCE5235AAB}"/>
          </ac:spMkLst>
        </pc:spChg>
        <pc:spChg chg="mod">
          <ac:chgData name="Salahudin Ahmad" userId="0705f403-dd6d-4275-82ff-193bf60f0b66" providerId="ADAL" clId="{FB14E038-C1F9-4DDC-8561-21353A105D63}" dt="2022-11-01T12:28:52.424" v="712" actId="20577"/>
          <ac:spMkLst>
            <pc:docMk/>
            <pc:sldMk cId="1946167284" sldId="315"/>
            <ac:spMk id="7" creationId="{05C25F72-F9A7-42F9-9720-0801ED77D4D1}"/>
          </ac:spMkLst>
        </pc:spChg>
        <pc:picChg chg="del">
          <ac:chgData name="Salahudin Ahmad" userId="0705f403-dd6d-4275-82ff-193bf60f0b66" providerId="ADAL" clId="{FB14E038-C1F9-4DDC-8561-21353A105D63}" dt="2022-10-31T12:06:59.407" v="598" actId="478"/>
          <ac:picMkLst>
            <pc:docMk/>
            <pc:sldMk cId="1946167284" sldId="315"/>
            <ac:picMk id="6" creationId="{4642631A-6ABE-41EA-A308-9CF1230F1421}"/>
          </ac:picMkLst>
        </pc:picChg>
        <pc:picChg chg="add mod">
          <ac:chgData name="Salahudin Ahmad" userId="0705f403-dd6d-4275-82ff-193bf60f0b66" providerId="ADAL" clId="{FB14E038-C1F9-4DDC-8561-21353A105D63}" dt="2022-10-31T12:07:03.009" v="599" actId="931"/>
          <ac:picMkLst>
            <pc:docMk/>
            <pc:sldMk cId="1946167284" sldId="315"/>
            <ac:picMk id="10" creationId="{7CE5C218-043C-B3EA-21B8-25DD50359DA8}"/>
          </ac:picMkLst>
        </pc:picChg>
      </pc:sldChg>
      <pc:sldChg chg="addSp delSp modSp mod ord modNotesTx">
        <pc:chgData name="Salahudin Ahmad" userId="0705f403-dd6d-4275-82ff-193bf60f0b66" providerId="ADAL" clId="{FB14E038-C1F9-4DDC-8561-21353A105D63}" dt="2022-11-03T09:41:00.836" v="3132" actId="20577"/>
        <pc:sldMkLst>
          <pc:docMk/>
          <pc:sldMk cId="354468457" sldId="316"/>
        </pc:sldMkLst>
        <pc:spChg chg="mod">
          <ac:chgData name="Salahudin Ahmad" userId="0705f403-dd6d-4275-82ff-193bf60f0b66" providerId="ADAL" clId="{FB14E038-C1F9-4DDC-8561-21353A105D63}" dt="2022-11-02T10:26:15.076" v="1189" actId="20577"/>
          <ac:spMkLst>
            <pc:docMk/>
            <pc:sldMk cId="354468457" sldId="316"/>
            <ac:spMk id="4" creationId="{65DE74E9-AA78-46C1-845A-0B72FA8AF35E}"/>
          </ac:spMkLst>
        </pc:spChg>
        <pc:spChg chg="add del mod">
          <ac:chgData name="Salahudin Ahmad" userId="0705f403-dd6d-4275-82ff-193bf60f0b66" providerId="ADAL" clId="{FB14E038-C1F9-4DDC-8561-21353A105D63}" dt="2022-10-31T12:12:21.804" v="601" actId="931"/>
          <ac:spMkLst>
            <pc:docMk/>
            <pc:sldMk cId="354468457" sldId="316"/>
            <ac:spMk id="5" creationId="{B323AD7C-A620-17B8-3D9F-BEDA840147E5}"/>
          </ac:spMkLst>
        </pc:spChg>
        <pc:spChg chg="mod">
          <ac:chgData name="Salahudin Ahmad" userId="0705f403-dd6d-4275-82ff-193bf60f0b66" providerId="ADAL" clId="{FB14E038-C1F9-4DDC-8561-21353A105D63}" dt="2022-11-01T12:28:56.401" v="713" actId="20577"/>
          <ac:spMkLst>
            <pc:docMk/>
            <pc:sldMk cId="354468457" sldId="316"/>
            <ac:spMk id="7" creationId="{05C25F72-F9A7-42F9-9720-0801ED77D4D1}"/>
          </ac:spMkLst>
        </pc:spChg>
        <pc:spChg chg="add del mod">
          <ac:chgData name="Salahudin Ahmad" userId="0705f403-dd6d-4275-82ff-193bf60f0b66" providerId="ADAL" clId="{FB14E038-C1F9-4DDC-8561-21353A105D63}" dt="2022-10-31T12:15:14.014" v="603" actId="931"/>
          <ac:spMkLst>
            <pc:docMk/>
            <pc:sldMk cId="354468457" sldId="316"/>
            <ac:spMk id="12" creationId="{C92D0FAC-F03C-084A-775D-6E1A767EFCB6}"/>
          </ac:spMkLst>
        </pc:spChg>
        <pc:spChg chg="add del mod">
          <ac:chgData name="Salahudin Ahmad" userId="0705f403-dd6d-4275-82ff-193bf60f0b66" providerId="ADAL" clId="{FB14E038-C1F9-4DDC-8561-21353A105D63}" dt="2022-10-31T12:15:45.700" v="605" actId="931"/>
          <ac:spMkLst>
            <pc:docMk/>
            <pc:sldMk cId="354468457" sldId="316"/>
            <ac:spMk id="16" creationId="{60629B0E-1A59-F83A-657B-83F0B133E9E9}"/>
          </ac:spMkLst>
        </pc:spChg>
        <pc:picChg chg="del">
          <ac:chgData name="Salahudin Ahmad" userId="0705f403-dd6d-4275-82ff-193bf60f0b66" providerId="ADAL" clId="{FB14E038-C1F9-4DDC-8561-21353A105D63}" dt="2022-10-31T12:10:18.953" v="600" actId="478"/>
          <ac:picMkLst>
            <pc:docMk/>
            <pc:sldMk cId="354468457" sldId="316"/>
            <ac:picMk id="6" creationId="{4642631A-6ABE-41EA-A308-9CF1230F1421}"/>
          </ac:picMkLst>
        </pc:picChg>
        <pc:picChg chg="add del mod">
          <ac:chgData name="Salahudin Ahmad" userId="0705f403-dd6d-4275-82ff-193bf60f0b66" providerId="ADAL" clId="{FB14E038-C1F9-4DDC-8561-21353A105D63}" dt="2022-10-31T12:12:23.698" v="602" actId="478"/>
          <ac:picMkLst>
            <pc:docMk/>
            <pc:sldMk cId="354468457" sldId="316"/>
            <ac:picMk id="10" creationId="{C9B5B30C-DC56-6946-1BB4-4D42617188CD}"/>
          </ac:picMkLst>
        </pc:picChg>
        <pc:picChg chg="add del mod">
          <ac:chgData name="Salahudin Ahmad" userId="0705f403-dd6d-4275-82ff-193bf60f0b66" providerId="ADAL" clId="{FB14E038-C1F9-4DDC-8561-21353A105D63}" dt="2022-10-31T12:15:41.288" v="604" actId="478"/>
          <ac:picMkLst>
            <pc:docMk/>
            <pc:sldMk cId="354468457" sldId="316"/>
            <ac:picMk id="14" creationId="{77513CCF-E180-23D9-4C9C-2B332DE3764F}"/>
          </ac:picMkLst>
        </pc:picChg>
        <pc:picChg chg="add mod">
          <ac:chgData name="Salahudin Ahmad" userId="0705f403-dd6d-4275-82ff-193bf60f0b66" providerId="ADAL" clId="{FB14E038-C1F9-4DDC-8561-21353A105D63}" dt="2022-10-31T12:15:45.700" v="605" actId="931"/>
          <ac:picMkLst>
            <pc:docMk/>
            <pc:sldMk cId="354468457" sldId="316"/>
            <ac:picMk id="18" creationId="{2FCCD7C8-644F-E78C-A63E-D1C95E17DB4D}"/>
          </ac:picMkLst>
        </pc:picChg>
        <pc:picChg chg="add mod">
          <ac:chgData name="Salahudin Ahmad" userId="0705f403-dd6d-4275-82ff-193bf60f0b66" providerId="ADAL" clId="{FB14E038-C1F9-4DDC-8561-21353A105D63}" dt="2022-11-02T10:09:05.506" v="800" actId="14100"/>
          <ac:picMkLst>
            <pc:docMk/>
            <pc:sldMk cId="354468457" sldId="316"/>
            <ac:picMk id="19" creationId="{559256F9-9E19-5A3B-96D8-8F5623AD51E8}"/>
          </ac:picMkLst>
        </pc:picChg>
        <pc:picChg chg="add del mod">
          <ac:chgData name="Salahudin Ahmad" userId="0705f403-dd6d-4275-82ff-193bf60f0b66" providerId="ADAL" clId="{FB14E038-C1F9-4DDC-8561-21353A105D63}" dt="2022-11-02T10:45:33.211" v="2159"/>
          <ac:picMkLst>
            <pc:docMk/>
            <pc:sldMk cId="354468457" sldId="316"/>
            <ac:picMk id="20" creationId="{2C1B364B-718B-A78B-7BDD-062C7DB63EFA}"/>
          </ac:picMkLst>
        </pc:picChg>
        <pc:picChg chg="add del mod">
          <ac:chgData name="Salahudin Ahmad" userId="0705f403-dd6d-4275-82ff-193bf60f0b66" providerId="ADAL" clId="{FB14E038-C1F9-4DDC-8561-21353A105D63}" dt="2022-11-02T10:45:31.710" v="2157"/>
          <ac:picMkLst>
            <pc:docMk/>
            <pc:sldMk cId="354468457" sldId="316"/>
            <ac:picMk id="21" creationId="{820E1BB8-50DE-0A47-48BF-0F1D9C8AC617}"/>
          </ac:picMkLst>
        </pc:picChg>
        <pc:picChg chg="add mod">
          <ac:chgData name="Salahudin Ahmad" userId="0705f403-dd6d-4275-82ff-193bf60f0b66" providerId="ADAL" clId="{FB14E038-C1F9-4DDC-8561-21353A105D63}" dt="2022-11-02T10:47:08.623" v="2195" actId="1076"/>
          <ac:picMkLst>
            <pc:docMk/>
            <pc:sldMk cId="354468457" sldId="316"/>
            <ac:picMk id="2050" creationId="{139C5CE7-A2CC-EF87-2C26-5D05FF9AEC22}"/>
          </ac:picMkLst>
        </pc:picChg>
        <pc:picChg chg="add mod">
          <ac:chgData name="Salahudin Ahmad" userId="0705f403-dd6d-4275-82ff-193bf60f0b66" providerId="ADAL" clId="{FB14E038-C1F9-4DDC-8561-21353A105D63}" dt="2022-11-02T10:47:01.360" v="2193" actId="1076"/>
          <ac:picMkLst>
            <pc:docMk/>
            <pc:sldMk cId="354468457" sldId="316"/>
            <ac:picMk id="2052" creationId="{10FB63E2-DA13-2C07-6BEF-71FB67C67EF1}"/>
          </ac:picMkLst>
        </pc:picChg>
        <pc:picChg chg="add mod">
          <ac:chgData name="Salahudin Ahmad" userId="0705f403-dd6d-4275-82ff-193bf60f0b66" providerId="ADAL" clId="{FB14E038-C1F9-4DDC-8561-21353A105D63}" dt="2022-11-02T10:47:20.288" v="2196" actId="1076"/>
          <ac:picMkLst>
            <pc:docMk/>
            <pc:sldMk cId="354468457" sldId="316"/>
            <ac:picMk id="2054" creationId="{E0779394-01EE-67A3-145E-5531381A8527}"/>
          </ac:picMkLst>
        </pc:picChg>
      </pc:sldChg>
      <pc:sldChg chg="addSp delSp modSp mod modNotesTx">
        <pc:chgData name="Salahudin Ahmad" userId="0705f403-dd6d-4275-82ff-193bf60f0b66" providerId="ADAL" clId="{FB14E038-C1F9-4DDC-8561-21353A105D63}" dt="2022-11-03T09:41:18.051" v="3133" actId="20577"/>
        <pc:sldMkLst>
          <pc:docMk/>
          <pc:sldMk cId="3737326810" sldId="317"/>
        </pc:sldMkLst>
        <pc:spChg chg="mod">
          <ac:chgData name="Salahudin Ahmad" userId="0705f403-dd6d-4275-82ff-193bf60f0b66" providerId="ADAL" clId="{FB14E038-C1F9-4DDC-8561-21353A105D63}" dt="2022-11-02T10:02:45.528" v="797" actId="20577"/>
          <ac:spMkLst>
            <pc:docMk/>
            <pc:sldMk cId="3737326810" sldId="317"/>
            <ac:spMk id="4" creationId="{65DE74E9-AA78-46C1-845A-0B72FA8AF35E}"/>
          </ac:spMkLst>
        </pc:spChg>
        <pc:spChg chg="add del mod">
          <ac:chgData name="Salahudin Ahmad" userId="0705f403-dd6d-4275-82ff-193bf60f0b66" providerId="ADAL" clId="{FB14E038-C1F9-4DDC-8561-21353A105D63}" dt="2022-10-31T12:19:51.384" v="607" actId="931"/>
          <ac:spMkLst>
            <pc:docMk/>
            <pc:sldMk cId="3737326810" sldId="317"/>
            <ac:spMk id="5" creationId="{137EE0DE-E5E4-1BE5-DF38-7D6C01FB4B53}"/>
          </ac:spMkLst>
        </pc:spChg>
        <pc:spChg chg="mod">
          <ac:chgData name="Salahudin Ahmad" userId="0705f403-dd6d-4275-82ff-193bf60f0b66" providerId="ADAL" clId="{FB14E038-C1F9-4DDC-8561-21353A105D63}" dt="2022-11-01T12:29:00.061" v="714" actId="20577"/>
          <ac:spMkLst>
            <pc:docMk/>
            <pc:sldMk cId="3737326810" sldId="317"/>
            <ac:spMk id="7" creationId="{05C25F72-F9A7-42F9-9720-0801ED77D4D1}"/>
          </ac:spMkLst>
        </pc:spChg>
        <pc:spChg chg="add del mod">
          <ac:chgData name="Salahudin Ahmad" userId="0705f403-dd6d-4275-82ff-193bf60f0b66" providerId="ADAL" clId="{FB14E038-C1F9-4DDC-8561-21353A105D63}" dt="2022-10-31T12:24:40.784" v="615" actId="931"/>
          <ac:spMkLst>
            <pc:docMk/>
            <pc:sldMk cId="3737326810" sldId="317"/>
            <ac:spMk id="12" creationId="{A29C9754-C73A-2C4E-9FB6-08C1B0211B81}"/>
          </ac:spMkLst>
        </pc:spChg>
        <pc:spChg chg="add del mod">
          <ac:chgData name="Salahudin Ahmad" userId="0705f403-dd6d-4275-82ff-193bf60f0b66" providerId="ADAL" clId="{FB14E038-C1F9-4DDC-8561-21353A105D63}" dt="2022-10-31T12:25:09.564" v="617" actId="931"/>
          <ac:spMkLst>
            <pc:docMk/>
            <pc:sldMk cId="3737326810" sldId="317"/>
            <ac:spMk id="20" creationId="{F8DFB58A-0972-EC76-476B-D301155BF9D4}"/>
          </ac:spMkLst>
        </pc:spChg>
        <pc:picChg chg="del">
          <ac:chgData name="Salahudin Ahmad" userId="0705f403-dd6d-4275-82ff-193bf60f0b66" providerId="ADAL" clId="{FB14E038-C1F9-4DDC-8561-21353A105D63}" dt="2022-10-31T12:15:54.670" v="606" actId="478"/>
          <ac:picMkLst>
            <pc:docMk/>
            <pc:sldMk cId="3737326810" sldId="317"/>
            <ac:picMk id="6" creationId="{4642631A-6ABE-41EA-A308-9CF1230F1421}"/>
          </ac:picMkLst>
        </pc:picChg>
        <pc:picChg chg="add del mod">
          <ac:chgData name="Salahudin Ahmad" userId="0705f403-dd6d-4275-82ff-193bf60f0b66" providerId="ADAL" clId="{FB14E038-C1F9-4DDC-8561-21353A105D63}" dt="2022-10-31T12:20:01.305" v="608" actId="478"/>
          <ac:picMkLst>
            <pc:docMk/>
            <pc:sldMk cId="3737326810" sldId="317"/>
            <ac:picMk id="10" creationId="{931CCCCD-9C66-F676-8683-68B6A7A1BC32}"/>
          </ac:picMkLst>
        </pc:picChg>
        <pc:picChg chg="add del mod">
          <ac:chgData name="Salahudin Ahmad" userId="0705f403-dd6d-4275-82ff-193bf60f0b66" providerId="ADAL" clId="{FB14E038-C1F9-4DDC-8561-21353A105D63}" dt="2022-10-31T12:22:51.976" v="612" actId="931"/>
          <ac:picMkLst>
            <pc:docMk/>
            <pc:sldMk cId="3737326810" sldId="317"/>
            <ac:picMk id="14" creationId="{32858DD7-12A9-5495-0B1B-F46BA3751156}"/>
          </ac:picMkLst>
        </pc:picChg>
        <pc:picChg chg="add del mod">
          <ac:chgData name="Salahudin Ahmad" userId="0705f403-dd6d-4275-82ff-193bf60f0b66" providerId="ADAL" clId="{FB14E038-C1F9-4DDC-8561-21353A105D63}" dt="2022-10-31T12:23:18.785" v="614" actId="931"/>
          <ac:picMkLst>
            <pc:docMk/>
            <pc:sldMk cId="3737326810" sldId="317"/>
            <ac:picMk id="16" creationId="{A13C7218-B7D7-A911-4A09-A9629BB0D852}"/>
          </ac:picMkLst>
        </pc:picChg>
        <pc:picChg chg="add del mod">
          <ac:chgData name="Salahudin Ahmad" userId="0705f403-dd6d-4275-82ff-193bf60f0b66" providerId="ADAL" clId="{FB14E038-C1F9-4DDC-8561-21353A105D63}" dt="2022-10-31T12:25:04.791" v="616" actId="478"/>
          <ac:picMkLst>
            <pc:docMk/>
            <pc:sldMk cId="3737326810" sldId="317"/>
            <ac:picMk id="18" creationId="{BD8BA6C6-EEB6-695A-327A-0AE33C0937A2}"/>
          </ac:picMkLst>
        </pc:picChg>
        <pc:picChg chg="add mod">
          <ac:chgData name="Salahudin Ahmad" userId="0705f403-dd6d-4275-82ff-193bf60f0b66" providerId="ADAL" clId="{FB14E038-C1F9-4DDC-8561-21353A105D63}" dt="2022-10-31T12:25:09.564" v="617" actId="931"/>
          <ac:picMkLst>
            <pc:docMk/>
            <pc:sldMk cId="3737326810" sldId="317"/>
            <ac:picMk id="22" creationId="{7B75BB35-55E9-2327-F5A8-9D203E88BD9D}"/>
          </ac:picMkLst>
        </pc:picChg>
      </pc:sldChg>
      <pc:sldChg chg="addSp delSp modSp mod modNotesTx">
        <pc:chgData name="Salahudin Ahmad" userId="0705f403-dd6d-4275-82ff-193bf60f0b66" providerId="ADAL" clId="{FB14E038-C1F9-4DDC-8561-21353A105D63}" dt="2022-11-03T09:41:23.995" v="3134" actId="20577"/>
        <pc:sldMkLst>
          <pc:docMk/>
          <pc:sldMk cId="3446239739" sldId="318"/>
        </pc:sldMkLst>
        <pc:spChg chg="mod">
          <ac:chgData name="Salahudin Ahmad" userId="0705f403-dd6d-4275-82ff-193bf60f0b66" providerId="ADAL" clId="{FB14E038-C1F9-4DDC-8561-21353A105D63}" dt="2022-11-02T18:55:43.324" v="2532" actId="20577"/>
          <ac:spMkLst>
            <pc:docMk/>
            <pc:sldMk cId="3446239739" sldId="318"/>
            <ac:spMk id="4" creationId="{65DE74E9-AA78-46C1-845A-0B72FA8AF35E}"/>
          </ac:spMkLst>
        </pc:spChg>
        <pc:spChg chg="add del mod">
          <ac:chgData name="Salahudin Ahmad" userId="0705f403-dd6d-4275-82ff-193bf60f0b66" providerId="ADAL" clId="{FB14E038-C1F9-4DDC-8561-21353A105D63}" dt="2022-10-31T12:26:01.779" v="619" actId="931"/>
          <ac:spMkLst>
            <pc:docMk/>
            <pc:sldMk cId="3446239739" sldId="318"/>
            <ac:spMk id="5" creationId="{FC39CC46-6897-A954-1C2A-08D0B9841CED}"/>
          </ac:spMkLst>
        </pc:spChg>
        <pc:spChg chg="mod">
          <ac:chgData name="Salahudin Ahmad" userId="0705f403-dd6d-4275-82ff-193bf60f0b66" providerId="ADAL" clId="{FB14E038-C1F9-4DDC-8561-21353A105D63}" dt="2022-11-01T12:29:03.319" v="715" actId="20577"/>
          <ac:spMkLst>
            <pc:docMk/>
            <pc:sldMk cId="3446239739" sldId="318"/>
            <ac:spMk id="7" creationId="{05C25F72-F9A7-42F9-9720-0801ED77D4D1}"/>
          </ac:spMkLst>
        </pc:spChg>
        <pc:picChg chg="del">
          <ac:chgData name="Salahudin Ahmad" userId="0705f403-dd6d-4275-82ff-193bf60f0b66" providerId="ADAL" clId="{FB14E038-C1F9-4DDC-8561-21353A105D63}" dt="2022-10-31T12:25:20.214" v="618" actId="478"/>
          <ac:picMkLst>
            <pc:docMk/>
            <pc:sldMk cId="3446239739" sldId="318"/>
            <ac:picMk id="6" creationId="{4642631A-6ABE-41EA-A308-9CF1230F1421}"/>
          </ac:picMkLst>
        </pc:picChg>
        <pc:picChg chg="add mod">
          <ac:chgData name="Salahudin Ahmad" userId="0705f403-dd6d-4275-82ff-193bf60f0b66" providerId="ADAL" clId="{FB14E038-C1F9-4DDC-8561-21353A105D63}" dt="2022-10-31T12:26:01.779" v="619" actId="931"/>
          <ac:picMkLst>
            <pc:docMk/>
            <pc:sldMk cId="3446239739" sldId="318"/>
            <ac:picMk id="10" creationId="{DA1AD90B-4B63-4BA3-CBC5-4B2AF1C1A439}"/>
          </ac:picMkLst>
        </pc:picChg>
      </pc:sldChg>
      <pc:sldChg chg="addSp delSp modSp mod modNotesTx">
        <pc:chgData name="Salahudin Ahmad" userId="0705f403-dd6d-4275-82ff-193bf60f0b66" providerId="ADAL" clId="{FB14E038-C1F9-4DDC-8561-21353A105D63}" dt="2022-11-03T09:41:31.864" v="3135" actId="20577"/>
        <pc:sldMkLst>
          <pc:docMk/>
          <pc:sldMk cId="1538517012" sldId="319"/>
        </pc:sldMkLst>
        <pc:spChg chg="mod">
          <ac:chgData name="Salahudin Ahmad" userId="0705f403-dd6d-4275-82ff-193bf60f0b66" providerId="ADAL" clId="{FB14E038-C1F9-4DDC-8561-21353A105D63}" dt="2022-10-31T08:20:44.554" v="557" actId="20577"/>
          <ac:spMkLst>
            <pc:docMk/>
            <pc:sldMk cId="1538517012" sldId="319"/>
            <ac:spMk id="3" creationId="{1DDBBC93-70DF-4E4E-98E3-08124185AB18}"/>
          </ac:spMkLst>
        </pc:spChg>
        <pc:spChg chg="mod">
          <ac:chgData name="Salahudin Ahmad" userId="0705f403-dd6d-4275-82ff-193bf60f0b66" providerId="ADAL" clId="{FB14E038-C1F9-4DDC-8561-21353A105D63}" dt="2022-10-31T08:19:18.260" v="542" actId="20577"/>
          <ac:spMkLst>
            <pc:docMk/>
            <pc:sldMk cId="1538517012" sldId="319"/>
            <ac:spMk id="4" creationId="{65DE74E9-AA78-46C1-845A-0B72FA8AF35E}"/>
          </ac:spMkLst>
        </pc:spChg>
        <pc:spChg chg="add del mod">
          <ac:chgData name="Salahudin Ahmad" userId="0705f403-dd6d-4275-82ff-193bf60f0b66" providerId="ADAL" clId="{FB14E038-C1F9-4DDC-8561-21353A105D63}" dt="2022-10-31T12:27:04.286" v="621" actId="931"/>
          <ac:spMkLst>
            <pc:docMk/>
            <pc:sldMk cId="1538517012" sldId="319"/>
            <ac:spMk id="5" creationId="{AB55C405-A75B-E551-6F52-085A641225B0}"/>
          </ac:spMkLst>
        </pc:spChg>
        <pc:spChg chg="mod">
          <ac:chgData name="Salahudin Ahmad" userId="0705f403-dd6d-4275-82ff-193bf60f0b66" providerId="ADAL" clId="{FB14E038-C1F9-4DDC-8561-21353A105D63}" dt="2022-11-01T12:29:06.025" v="716" actId="20577"/>
          <ac:spMkLst>
            <pc:docMk/>
            <pc:sldMk cId="1538517012" sldId="319"/>
            <ac:spMk id="7" creationId="{05C25F72-F9A7-42F9-9720-0801ED77D4D1}"/>
          </ac:spMkLst>
        </pc:spChg>
        <pc:picChg chg="del">
          <ac:chgData name="Salahudin Ahmad" userId="0705f403-dd6d-4275-82ff-193bf60f0b66" providerId="ADAL" clId="{FB14E038-C1F9-4DDC-8561-21353A105D63}" dt="2022-10-31T12:27:00.611" v="620" actId="478"/>
          <ac:picMkLst>
            <pc:docMk/>
            <pc:sldMk cId="1538517012" sldId="319"/>
            <ac:picMk id="6" creationId="{4642631A-6ABE-41EA-A308-9CF1230F1421}"/>
          </ac:picMkLst>
        </pc:picChg>
        <pc:picChg chg="add mod">
          <ac:chgData name="Salahudin Ahmad" userId="0705f403-dd6d-4275-82ff-193bf60f0b66" providerId="ADAL" clId="{FB14E038-C1F9-4DDC-8561-21353A105D63}" dt="2022-10-31T12:27:04.286" v="621" actId="931"/>
          <ac:picMkLst>
            <pc:docMk/>
            <pc:sldMk cId="1538517012" sldId="319"/>
            <ac:picMk id="10" creationId="{7F4EE671-4A13-CC7C-AD14-DAB048888E47}"/>
          </ac:picMkLst>
        </pc:picChg>
      </pc:sldChg>
      <pc:sldChg chg="modSp new mod">
        <pc:chgData name="Salahudin Ahmad" userId="0705f403-dd6d-4275-82ff-193bf60f0b66" providerId="ADAL" clId="{FB14E038-C1F9-4DDC-8561-21353A105D63}" dt="2022-10-26T13:02:37.630" v="99" actId="20577"/>
        <pc:sldMkLst>
          <pc:docMk/>
          <pc:sldMk cId="3280340844" sldId="320"/>
        </pc:sldMkLst>
        <pc:spChg chg="mod">
          <ac:chgData name="Salahudin Ahmad" userId="0705f403-dd6d-4275-82ff-193bf60f0b66" providerId="ADAL" clId="{FB14E038-C1F9-4DDC-8561-21353A105D63}" dt="2022-10-26T13:02:37.377" v="98" actId="20577"/>
          <ac:spMkLst>
            <pc:docMk/>
            <pc:sldMk cId="3280340844" sldId="320"/>
            <ac:spMk id="2" creationId="{D658E607-2BB8-6926-59AC-970436D6F492}"/>
          </ac:spMkLst>
        </pc:spChg>
        <pc:spChg chg="mod">
          <ac:chgData name="Salahudin Ahmad" userId="0705f403-dd6d-4275-82ff-193bf60f0b66" providerId="ADAL" clId="{FB14E038-C1F9-4DDC-8561-21353A105D63}" dt="2022-10-26T13:02:37.630" v="99" actId="20577"/>
          <ac:spMkLst>
            <pc:docMk/>
            <pc:sldMk cId="3280340844" sldId="320"/>
            <ac:spMk id="3" creationId="{0892995D-5A49-D888-1B2D-13FE070F441A}"/>
          </ac:spMkLst>
        </pc:spChg>
      </pc:sldChg>
    </pc:docChg>
  </pc:docChgLst>
  <pc:docChgLst>
    <pc:chgData name="Salahudin Ahmad" userId="0705f403-dd6d-4275-82ff-193bf60f0b66" providerId="ADAL" clId="{2199D369-49E8-479A-9FF8-469300631D11}"/>
    <pc:docChg chg="modSld">
      <pc:chgData name="Salahudin Ahmad" userId="0705f403-dd6d-4275-82ff-193bf60f0b66" providerId="ADAL" clId="{2199D369-49E8-479A-9FF8-469300631D11}" dt="2022-12-12T10:34:50.452" v="40" actId="1076"/>
      <pc:docMkLst>
        <pc:docMk/>
      </pc:docMkLst>
      <pc:sldChg chg="addSp modSp mod">
        <pc:chgData name="Salahudin Ahmad" userId="0705f403-dd6d-4275-82ff-193bf60f0b66" providerId="ADAL" clId="{2199D369-49E8-479A-9FF8-469300631D11}" dt="2022-12-12T10:34:50.452" v="40" actId="1076"/>
        <pc:sldMkLst>
          <pc:docMk/>
          <pc:sldMk cId="1946167284" sldId="315"/>
        </pc:sldMkLst>
        <pc:spChg chg="mod">
          <ac:chgData name="Salahudin Ahmad" userId="0705f403-dd6d-4275-82ff-193bf60f0b66" providerId="ADAL" clId="{2199D369-49E8-479A-9FF8-469300631D11}" dt="2022-12-12T10:19:46.113" v="18" actId="20577"/>
          <ac:spMkLst>
            <pc:docMk/>
            <pc:sldMk cId="1946167284" sldId="315"/>
            <ac:spMk id="4" creationId="{65DE74E9-AA78-46C1-845A-0B72FA8AF35E}"/>
          </ac:spMkLst>
        </pc:spChg>
        <pc:picChg chg="mod">
          <ac:chgData name="Salahudin Ahmad" userId="0705f403-dd6d-4275-82ff-193bf60f0b66" providerId="ADAL" clId="{2199D369-49E8-479A-9FF8-469300631D11}" dt="2022-12-12T10:34:37.207" v="37" actId="14100"/>
          <ac:picMkLst>
            <pc:docMk/>
            <pc:sldMk cId="1946167284" sldId="315"/>
            <ac:picMk id="10" creationId="{7CE5C218-043C-B3EA-21B8-25DD50359DA8}"/>
          </ac:picMkLst>
        </pc:picChg>
        <pc:picChg chg="add mod">
          <ac:chgData name="Salahudin Ahmad" userId="0705f403-dd6d-4275-82ff-193bf60f0b66" providerId="ADAL" clId="{2199D369-49E8-479A-9FF8-469300631D11}" dt="2022-12-12T10:34:50.452" v="40" actId="1076"/>
          <ac:picMkLst>
            <pc:docMk/>
            <pc:sldMk cId="1946167284" sldId="315"/>
            <ac:picMk id="1026" creationId="{98B3D850-098C-D43B-3841-DAE3CEBD5E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6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5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nb-N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51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7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7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7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prosjektpitch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Salahudin Ahmad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ProsjektBeskrivelse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4404" y="3127248"/>
            <a:ext cx="6279396" cy="3118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Nettbutikk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Administrasjonsside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IT-lærling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Sluttbruker </a:t>
            </a:r>
          </a:p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11/03/22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948FFE6-2E3F-E0A6-B07F-E12803FED8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9667" r="9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Hvorfor denne oppgaven?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4403" y="3127248"/>
            <a:ext cx="6454339" cy="3118104"/>
          </a:xfrm>
        </p:spPr>
        <p:txBody>
          <a:bodyPr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nb-NO" sz="1800" dirty="0">
                <a:solidFill>
                  <a:schemeClr val="bg1"/>
                </a:solidFill>
              </a:rPr>
              <a:t>Interesse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Viktig kunnskap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Utfordning</a:t>
            </a:r>
          </a:p>
          <a:p>
            <a:pPr algn="r"/>
            <a:r>
              <a:rPr lang="nb-NO" dirty="0"/>
              <a:t>   </a:t>
            </a:r>
            <a:r>
              <a:rPr lang="nb-NO" sz="18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11/03/22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C109ADE-748F-F2F0-4462-2907625D96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73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 programmeringspråk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4404" y="3127248"/>
            <a:ext cx="6279396" cy="3118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11/03/22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CE5C218-043C-B3EA-21B8-25DD50359DA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5000" r="25000"/>
          <a:stretch>
            <a:fillRect/>
          </a:stretch>
        </p:blipFill>
        <p:spPr>
          <a:xfrm>
            <a:off x="1366433" y="2530059"/>
            <a:ext cx="1986186" cy="1986185"/>
          </a:xfrm>
        </p:spPr>
      </p:pic>
      <p:pic>
        <p:nvPicPr>
          <p:cNvPr id="1026" name="Picture 2" descr="What is JavaScript?">
            <a:extLst>
              <a:ext uri="{FF2B5EF4-FFF2-40B4-BE49-F238E27FC236}">
                <a16:creationId xmlns:a16="http://schemas.microsoft.com/office/drawing/2014/main" id="{98B3D850-098C-D43B-3841-DAE3CEBD5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02" y="4428648"/>
            <a:ext cx="1702828" cy="170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16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RELEVANTE FAGBEGREPER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4404" y="3127248"/>
            <a:ext cx="6279396" cy="3118104"/>
          </a:xfrm>
        </p:spPr>
        <p:txBody>
          <a:bodyPr>
            <a:norm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nb-NO" dirty="0"/>
              <a:t>Webserver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nb-NO" dirty="0"/>
              <a:t>Database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nb-NO" dirty="0"/>
              <a:t>MySQL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nb-NO" dirty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XAMPP</a:t>
            </a:r>
          </a:p>
          <a:p>
            <a:pPr algn="r"/>
            <a:endParaRPr lang="nb-NO" dirty="0"/>
          </a:p>
          <a:p>
            <a:pPr algn="r"/>
            <a:endParaRPr lang="nb-NO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11/03/22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FCCD7C8-644F-E78C-A63E-D1C95E17DB4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9" name="Picture 18" descr="Active Directory Basics. ¿What is Active Directory? | by Alan Arley | Medium">
            <a:extLst>
              <a:ext uri="{FF2B5EF4-FFF2-40B4-BE49-F238E27FC236}">
                <a16:creationId xmlns:a16="http://schemas.microsoft.com/office/drawing/2014/main" id="{559256F9-9E19-5A3B-96D8-8F5623AD51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2" y="831469"/>
            <a:ext cx="5247234" cy="143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Logo Mysql PNG Images, Free Download - Free Transparent PNG Logos">
            <a:extLst>
              <a:ext uri="{FF2B5EF4-FFF2-40B4-BE49-F238E27FC236}">
                <a16:creationId xmlns:a16="http://schemas.microsoft.com/office/drawing/2014/main" id="{139C5CE7-A2CC-EF87-2C26-5D05FF9AE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99" y="493993"/>
            <a:ext cx="1410890" cy="14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ampp logo icon transparent PNG - StickPNG">
            <a:extLst>
              <a:ext uri="{FF2B5EF4-FFF2-40B4-BE49-F238E27FC236}">
                <a16:creationId xmlns:a16="http://schemas.microsoft.com/office/drawing/2014/main" id="{10FB63E2-DA13-2C07-6BEF-71FB67C6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246" y="338583"/>
            <a:ext cx="1566300" cy="156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0779394-01EE-67A3-145E-5531381A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22" y="631975"/>
            <a:ext cx="1655626" cy="113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Mål for eget arbeid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4404" y="3127248"/>
            <a:ext cx="6279396" cy="3118104"/>
          </a:xfrm>
        </p:spPr>
        <p:txBody>
          <a:bodyPr>
            <a:norm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nb-NO" dirty="0"/>
              <a:t>Identifisere og utvikle nye ferdigheter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nb-NO" dirty="0"/>
              <a:t>Lære et nytt språk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nb-NO" dirty="0"/>
              <a:t>Være produktiv med tiden min</a:t>
            </a:r>
          </a:p>
          <a:p>
            <a:pPr algn="r"/>
            <a:endParaRPr lang="nb-NO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11/03/22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7B75BB35-55E9-2327-F5A8-9D203E88BD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32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Utfordninger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4404" y="3127248"/>
            <a:ext cx="6279396" cy="31181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Sakte sideinnlasting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nb-NO" dirty="0"/>
              <a:t>Godt utformet database 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11/03/22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A1AD90B-4B63-4BA3-CBC5-4B2AF1C1A43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623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Støtte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4404" y="3127248"/>
            <a:ext cx="6279396" cy="3118104"/>
          </a:xfrm>
        </p:spPr>
        <p:txBody>
          <a:bodyPr>
            <a:norm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nb-NO" dirty="0"/>
              <a:t>Lærere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nb-NO" dirty="0"/>
              <a:t>Medelever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11/03/22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F4EE671-4A13-CC7C-AD14-DAB048888E4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851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E607-2BB8-6926-59AC-970436D6F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TAKK FOR MEG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2995D-5A49-D888-1B2D-13FE070F4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Salahudin Ahmad</a:t>
            </a:r>
          </a:p>
        </p:txBody>
      </p:sp>
    </p:spTree>
    <p:extLst>
      <p:ext uri="{BB962C8B-B14F-4D97-AF65-F5344CB8AC3E}">
        <p14:creationId xmlns:p14="http://schemas.microsoft.com/office/powerpoint/2010/main" val="328034084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{D02E5518-EC20-4F3C-91B6-C0CED3D3F3C1}tf89338750_win32</Template>
  <TotalTime>12617</TotalTime>
  <Words>81</Words>
  <Application>Microsoft Office PowerPoint</Application>
  <PresentationFormat>Widescreen</PresentationFormat>
  <Paragraphs>54</Paragraphs>
  <Slides>9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prosjektpitch</vt:lpstr>
      <vt:lpstr>ProsjektBeskrivelse</vt:lpstr>
      <vt:lpstr>Hvorfor denne oppgaven?</vt:lpstr>
      <vt:lpstr> programmeringspråk</vt:lpstr>
      <vt:lpstr>RELEVANTE FAGBEGREPER</vt:lpstr>
      <vt:lpstr>Mål for eget arbeid</vt:lpstr>
      <vt:lpstr>Utfordninger</vt:lpstr>
      <vt:lpstr>Støtte</vt:lpstr>
      <vt:lpstr>TAKK FOR MEG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prosjektpitch</dc:title>
  <dc:creator>Salahudin Ahmad</dc:creator>
  <cp:lastModifiedBy>Salahudin Ahmad</cp:lastModifiedBy>
  <cp:revision>1</cp:revision>
  <dcterms:created xsi:type="dcterms:W3CDTF">2022-10-24T11:26:24Z</dcterms:created>
  <dcterms:modified xsi:type="dcterms:W3CDTF">2022-12-12T10:34:54Z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