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97" r:id="rId7"/>
    <p:sldId id="290" r:id="rId8"/>
    <p:sldId id="293" r:id="rId9"/>
    <p:sldId id="279" r:id="rId10"/>
    <p:sldId id="264" r:id="rId11"/>
    <p:sldId id="294" r:id="rId12"/>
    <p:sldId id="29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103" d="100"/>
          <a:sy n="103" d="100"/>
        </p:scale>
        <p:origin x="912" y="10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10/13/2024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1123737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52636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CA13D9A-65F3-963D-88B3-1FD841A60712}"/>
              </a:ext>
            </a:extLst>
          </p:cNvPr>
          <p:cNvSpPr/>
          <p:nvPr/>
        </p:nvSpPr>
        <p:spPr>
          <a:xfrm>
            <a:off x="2167847" y="280258"/>
            <a:ext cx="2609636" cy="1260866"/>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335708" y="1633702"/>
            <a:ext cx="6856292" cy="3590596"/>
          </a:xfrm>
        </p:spPr>
        <p:txBody>
          <a:bodyPr>
            <a:normAutofit/>
          </a:bodyPr>
          <a:lstStyle/>
          <a:p>
            <a:r>
              <a:rPr lang="en-US" dirty="0"/>
              <a:t>Eduflex</a:t>
            </a:r>
            <a:br>
              <a:rPr lang="en-US" dirty="0"/>
            </a:br>
            <a:r>
              <a:rPr lang="en-US" sz="2800" dirty="0"/>
              <a:t>School Management system</a:t>
            </a:r>
            <a:br>
              <a:rPr lang="en-US" sz="2800" dirty="0"/>
            </a:br>
            <a:br>
              <a:rPr lang="en-US" sz="2800" dirty="0"/>
            </a:br>
            <a:r>
              <a:rPr lang="en-US" sz="2000" dirty="0"/>
              <a:t>Technical Track: .NET web developer</a:t>
            </a:r>
            <a:br>
              <a:rPr lang="en-US" sz="2000" dirty="0"/>
            </a:br>
            <a:r>
              <a:rPr lang="en-US" sz="2000" dirty="0"/>
              <a:t>supervisor: AST</a:t>
            </a:r>
            <a:endParaRPr lang="en-US" dirty="0"/>
          </a:p>
        </p:txBody>
      </p:sp>
      <p:pic>
        <p:nvPicPr>
          <p:cNvPr id="3" name="Picture 2">
            <a:extLst>
              <a:ext uri="{FF2B5EF4-FFF2-40B4-BE49-F238E27FC236}">
                <a16:creationId xmlns:a16="http://schemas.microsoft.com/office/drawing/2014/main" id="{02A342ED-0349-567D-2CFC-66924892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57" y="349509"/>
            <a:ext cx="1220815" cy="1122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509A538-DAAD-335C-0A9C-8FFB2CE3C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1017" y="349509"/>
            <a:ext cx="2126272" cy="106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96000" y="2086308"/>
            <a:ext cx="5528217" cy="2685383"/>
          </a:xfrm>
        </p:spPr>
        <p:txBody>
          <a:bodyPr>
            <a:normAutofit/>
          </a:bodyPr>
          <a:lstStyle/>
          <a:p>
            <a:r>
              <a:rPr lang="en-US" sz="6600" dirty="0"/>
              <a:t>THANK YOU</a:t>
            </a:r>
          </a:p>
        </p:txBody>
      </p:sp>
      <p:sp>
        <p:nvSpPr>
          <p:cNvPr id="6" name="Rectangle: Rounded Corners 5">
            <a:extLst>
              <a:ext uri="{FF2B5EF4-FFF2-40B4-BE49-F238E27FC236}">
                <a16:creationId xmlns:a16="http://schemas.microsoft.com/office/drawing/2014/main" id="{0DBDFBCE-D5AC-FF31-F951-69B6FB9BA312}"/>
              </a:ext>
            </a:extLst>
          </p:cNvPr>
          <p:cNvSpPr/>
          <p:nvPr/>
        </p:nvSpPr>
        <p:spPr>
          <a:xfrm>
            <a:off x="2167847" y="280258"/>
            <a:ext cx="2609636" cy="126086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B23EBE3-C911-8545-6BB6-047FF2D4B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57" y="349509"/>
            <a:ext cx="1220815" cy="11223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7A554BA-76F6-C424-14CE-5997E7D53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1017" y="349509"/>
            <a:ext cx="2126272" cy="106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939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Team Members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lnSpcReduction="10000"/>
          </a:bodyPr>
          <a:lstStyle/>
          <a:p>
            <a:r>
              <a:rPr lang="en-US" dirty="0"/>
              <a:t>Ahmed Adel Eltantawy Atwa </a:t>
            </a:r>
          </a:p>
          <a:p>
            <a:r>
              <a:rPr lang="en-US" dirty="0"/>
              <a:t>Mohammed Ashraf Abd-Elmonem Moawad</a:t>
            </a:r>
          </a:p>
          <a:p>
            <a:r>
              <a:rPr lang="en-US" dirty="0"/>
              <a:t>Salah Ahmed Abdullah Fayyad </a:t>
            </a:r>
          </a:p>
          <a:p>
            <a:r>
              <a:rPr lang="en-US" dirty="0"/>
              <a:t>Omar Abdullah Elsayed Mohamed</a:t>
            </a:r>
          </a:p>
          <a:p>
            <a:r>
              <a:rPr lang="en-US" dirty="0"/>
              <a:t>Mariam Mohamed Metwaly Awaad</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8" name="Picture 7">
            <a:extLst>
              <a:ext uri="{FF2B5EF4-FFF2-40B4-BE49-F238E27FC236}">
                <a16:creationId xmlns:a16="http://schemas.microsoft.com/office/drawing/2014/main" id="{2FCEEB79-7AF2-405B-2336-185FF1495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57" y="349509"/>
            <a:ext cx="1220815" cy="11223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6CC10EEC-5594-2FEE-F31E-1D610CC3A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1017" y="349509"/>
            <a:ext cx="2126272" cy="106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5611-4272-3231-6A1A-E5DF99A585EC}"/>
              </a:ext>
            </a:extLst>
          </p:cNvPr>
          <p:cNvSpPr>
            <a:spLocks noGrp="1"/>
          </p:cNvSpPr>
          <p:nvPr>
            <p:ph type="ctrTitle"/>
          </p:nvPr>
        </p:nvSpPr>
        <p:spPr>
          <a:xfrm>
            <a:off x="4730814" y="1633702"/>
            <a:ext cx="6856292" cy="3590596"/>
          </a:xfrm>
        </p:spPr>
        <p:txBody>
          <a:bodyPr>
            <a:normAutofit/>
          </a:bodyPr>
          <a:lstStyle/>
          <a:p>
            <a:r>
              <a:rPr lang="en-US" sz="11400" dirty="0"/>
              <a:t>What is </a:t>
            </a:r>
            <a:r>
              <a:rPr lang="en-US" dirty="0"/>
              <a:t>Eduflex?</a:t>
            </a:r>
          </a:p>
        </p:txBody>
      </p:sp>
    </p:spTree>
    <p:extLst>
      <p:ext uri="{BB962C8B-B14F-4D97-AF65-F5344CB8AC3E}">
        <p14:creationId xmlns:p14="http://schemas.microsoft.com/office/powerpoint/2010/main" val="29951890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1685568"/>
          </a:xfrm>
        </p:spPr>
        <p:txBody>
          <a:bodyPr>
            <a:normAutofit/>
          </a:bodyPr>
          <a:lstStyle/>
          <a:p>
            <a:r>
              <a:rPr lang="en-US" dirty="0"/>
              <a:t>Overview</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2454443"/>
            <a:ext cx="6014674" cy="2390273"/>
          </a:xfrm>
        </p:spPr>
        <p:txBody>
          <a:bodyPr>
            <a:normAutofit fontScale="77500" lnSpcReduction="20000"/>
          </a:bodyPr>
          <a:lstStyle/>
          <a:p>
            <a:pPr algn="just"/>
            <a:r>
              <a:rPr lang="en-US" dirty="0"/>
              <a:t>	EduFlex is a web-based school management system designed to streamline the administrative operations of schools. It includes features for managing students, teachers, courses, attendance, grades, and more. The system will be accessible by administrators only.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7712-9B8E-ECBC-0F09-5E9EA1540B53}"/>
              </a:ext>
            </a:extLst>
          </p:cNvPr>
          <p:cNvSpPr>
            <a:spLocks noGrp="1"/>
          </p:cNvSpPr>
          <p:nvPr>
            <p:ph type="title"/>
          </p:nvPr>
        </p:nvSpPr>
        <p:spPr/>
        <p:txBody>
          <a:bodyPr/>
          <a:lstStyle/>
          <a:p>
            <a:r>
              <a:rPr lang="en-US" dirty="0"/>
              <a:t>Technologies used</a:t>
            </a:r>
          </a:p>
        </p:txBody>
      </p:sp>
      <p:sp>
        <p:nvSpPr>
          <p:cNvPr id="3" name="Slide Number Placeholder 2">
            <a:extLst>
              <a:ext uri="{FF2B5EF4-FFF2-40B4-BE49-F238E27FC236}">
                <a16:creationId xmlns:a16="http://schemas.microsoft.com/office/drawing/2014/main" id="{60764C03-7F2D-EE6C-597E-CB7876ACCD65}"/>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4" name="Content Placeholder 3">
            <a:extLst>
              <a:ext uri="{FF2B5EF4-FFF2-40B4-BE49-F238E27FC236}">
                <a16:creationId xmlns:a16="http://schemas.microsoft.com/office/drawing/2014/main" id="{A1EF1AC5-5E75-8006-1824-F498680907B9}"/>
              </a:ext>
            </a:extLst>
          </p:cNvPr>
          <p:cNvSpPr>
            <a:spLocks noGrp="1"/>
          </p:cNvSpPr>
          <p:nvPr>
            <p:ph sz="half" idx="14"/>
          </p:nvPr>
        </p:nvSpPr>
        <p:spPr>
          <a:xfrm>
            <a:off x="762001" y="1984476"/>
            <a:ext cx="6597372" cy="3566091"/>
          </a:xfrm>
        </p:spPr>
        <p:txBody>
          <a:bodyPr>
            <a:normAutofit/>
          </a:bodyPr>
          <a:lstStyle/>
          <a:p>
            <a:pPr marL="457200" indent="-457200">
              <a:buFont typeface="Arial" panose="020B0604020202020204" pitchFamily="34" charset="0"/>
              <a:buChar char="•"/>
            </a:pPr>
            <a:r>
              <a:rPr lang="en-US" sz="2800" dirty="0">
                <a:effectLst/>
                <a:latin typeface="Aptos" panose="020B0004020202020204" pitchFamily="34" charset="0"/>
                <a:ea typeface="Aptos" panose="020B0004020202020204" pitchFamily="34" charset="0"/>
                <a:cs typeface="Arial" panose="020B0604020202020204" pitchFamily="34" charset="0"/>
              </a:rPr>
              <a:t>ASP.NET Core</a:t>
            </a:r>
          </a:p>
          <a:p>
            <a:pPr marL="457200" indent="-457200">
              <a:buFont typeface="Arial" panose="020B0604020202020204" pitchFamily="34" charset="0"/>
              <a:buChar char="•"/>
            </a:pPr>
            <a:r>
              <a:rPr lang="en-US" sz="2800" dirty="0">
                <a:effectLst/>
                <a:latin typeface="Aptos" panose="020B0004020202020204" pitchFamily="34" charset="0"/>
                <a:ea typeface="Aptos" panose="020B0004020202020204" pitchFamily="34" charset="0"/>
                <a:cs typeface="Arial" panose="020B0604020202020204" pitchFamily="34" charset="0"/>
              </a:rPr>
              <a:t>MVC </a:t>
            </a:r>
          </a:p>
          <a:p>
            <a:pPr marL="457200" indent="-457200">
              <a:buFont typeface="Arial" panose="020B0604020202020204" pitchFamily="34" charset="0"/>
              <a:buChar char="•"/>
            </a:pPr>
            <a:r>
              <a:rPr lang="en-US" sz="2800" dirty="0">
                <a:effectLst/>
                <a:latin typeface="Aptos" panose="020B0004020202020204" pitchFamily="34" charset="0"/>
                <a:ea typeface="Aptos" panose="020B0004020202020204" pitchFamily="34" charset="0"/>
                <a:cs typeface="Arial" panose="020B0604020202020204" pitchFamily="34" charset="0"/>
              </a:rPr>
              <a:t>Entity Framework Core &amp; SQL Server</a:t>
            </a:r>
          </a:p>
          <a:p>
            <a:pPr marL="457200" indent="-457200">
              <a:buFont typeface="Arial" panose="020B0604020202020204" pitchFamily="34" charset="0"/>
              <a:buChar char="•"/>
            </a:pPr>
            <a:r>
              <a:rPr lang="en-US" sz="2800" dirty="0">
                <a:effectLst/>
                <a:latin typeface="Aptos" panose="020B0004020202020204" pitchFamily="34" charset="0"/>
                <a:ea typeface="Aptos" panose="020B0004020202020204" pitchFamily="34" charset="0"/>
                <a:cs typeface="Arial" panose="020B0604020202020204" pitchFamily="34" charset="0"/>
              </a:rPr>
              <a:t>User Authentication and Authorization</a:t>
            </a:r>
          </a:p>
          <a:p>
            <a:pPr marL="457200" indent="-457200">
              <a:buFont typeface="Arial" panose="020B0604020202020204" pitchFamily="34" charset="0"/>
              <a:buChar char="•"/>
            </a:pPr>
            <a:r>
              <a:rPr lang="sv-SE" sz="2800" dirty="0"/>
              <a:t>Tag Helpers &amp; Razor Pages</a:t>
            </a:r>
          </a:p>
          <a:p>
            <a:pPr marL="457200" indent="-457200">
              <a:buFont typeface="Arial" panose="020B0604020202020204" pitchFamily="34" charset="0"/>
              <a:buChar char="•"/>
            </a:pPr>
            <a:r>
              <a:rPr lang="en-US" sz="2800" dirty="0"/>
              <a:t>Middleware &amp; Dependency Injection</a:t>
            </a:r>
          </a:p>
        </p:txBody>
      </p:sp>
    </p:spTree>
    <p:extLst>
      <p:ext uri="{BB962C8B-B14F-4D97-AF65-F5344CB8AC3E}">
        <p14:creationId xmlns:p14="http://schemas.microsoft.com/office/powerpoint/2010/main" val="3105503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1026" name="Picture 2" descr="ASP.NET MVC Framework - ServerCake">
            <a:extLst>
              <a:ext uri="{FF2B5EF4-FFF2-40B4-BE49-F238E27FC236}">
                <a16:creationId xmlns:a16="http://schemas.microsoft.com/office/drawing/2014/main" id="{0D93E407-4A9E-EE63-9998-45660A3E3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889" y="372574"/>
            <a:ext cx="11004542" cy="616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660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Features and Functionalities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059113"/>
            <a:ext cx="6597650" cy="3295650"/>
          </a:xfrm>
        </p:spPr>
        <p:txBody>
          <a:bodyPr vert="horz" lIns="91440" tIns="45720" rIns="91440" bIns="45720" rtlCol="0" anchor="t">
            <a:normAutofit/>
          </a:bodyPr>
          <a:lstStyle/>
          <a:p>
            <a:r>
              <a:rPr lang="en-US" sz="2000" b="1" dirty="0"/>
              <a:t>User Authentication and Authorization:</a:t>
            </a:r>
          </a:p>
          <a:p>
            <a:pPr marL="342900" indent="-342900">
              <a:buFont typeface="Arial" panose="020B0604020202020204" pitchFamily="34" charset="0"/>
              <a:buChar char="•"/>
            </a:pPr>
            <a:endParaRPr lang="en-US" sz="2000" b="1" dirty="0"/>
          </a:p>
          <a:p>
            <a:pPr marL="285750" indent="-285750">
              <a:buFont typeface="Arial" panose="020B0604020202020204" pitchFamily="34" charset="0"/>
              <a:buChar char="•"/>
            </a:pPr>
            <a:r>
              <a:rPr lang="en-US" dirty="0"/>
              <a:t>Login &amp; Registration: Secure authentication for admins.</a:t>
            </a:r>
          </a:p>
          <a:p>
            <a:pPr marL="285750" indent="-285750">
              <a:buFont typeface="Arial" panose="020B0604020202020204" pitchFamily="34" charset="0"/>
              <a:buChar char="•"/>
            </a:pPr>
            <a:r>
              <a:rPr lang="en-US" dirty="0"/>
              <a:t>Roles Management: Different access rights for users (admin).</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Features and Functionalities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059113"/>
            <a:ext cx="6597650" cy="3295650"/>
          </a:xfrm>
        </p:spPr>
        <p:txBody>
          <a:bodyPr vert="horz" lIns="91440" tIns="45720" rIns="91440" bIns="45720" rtlCol="0" anchor="t">
            <a:normAutofit/>
          </a:bodyPr>
          <a:lstStyle/>
          <a:p>
            <a:r>
              <a:rPr lang="en-US" sz="2000" b="1" dirty="0"/>
              <a:t>Student, Teacher and Parent Management:</a:t>
            </a:r>
          </a:p>
          <a:p>
            <a:pPr marL="342900" indent="-342900">
              <a:buFont typeface="Arial" panose="020B0604020202020204" pitchFamily="34" charset="0"/>
              <a:buChar char="•"/>
            </a:pPr>
            <a:r>
              <a:rPr lang="en-US" dirty="0"/>
              <a:t>Add/Edit/Delete Students: CRUD functionality to manage student data.</a:t>
            </a:r>
          </a:p>
          <a:p>
            <a:pPr marL="342900" indent="-342900">
              <a:buFont typeface="Arial" panose="020B0604020202020204" pitchFamily="34" charset="0"/>
              <a:buChar char="•"/>
            </a:pPr>
            <a:r>
              <a:rPr lang="en-US" dirty="0"/>
              <a:t>Add/Edit/Delete Teachers: CRUD functionality for teacher management.</a:t>
            </a:r>
          </a:p>
          <a:p>
            <a:pPr marL="342900" indent="-342900">
              <a:buFont typeface="Arial" panose="020B0604020202020204" pitchFamily="34" charset="0"/>
              <a:buChar char="•"/>
            </a:pPr>
            <a:r>
              <a:rPr lang="en-US" dirty="0"/>
              <a:t>Add/Edit/Delete Teachers: CRUD functionality for Parent management.</a:t>
            </a:r>
          </a:p>
          <a:p>
            <a:endParaRPr lang="en-US" sz="2000"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9273874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Features and Functionalities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059113"/>
            <a:ext cx="6597650" cy="3295650"/>
          </a:xfrm>
        </p:spPr>
        <p:txBody>
          <a:bodyPr vert="horz" lIns="91440" tIns="45720" rIns="91440" bIns="45720" rtlCol="0" anchor="t">
            <a:normAutofit/>
          </a:bodyPr>
          <a:lstStyle/>
          <a:p>
            <a:r>
              <a:rPr lang="en-US" sz="2000" b="1" dirty="0"/>
              <a:t>Courses , Grades and Attendance Management</a:t>
            </a:r>
          </a:p>
          <a:p>
            <a:endParaRPr lang="en-US" sz="2000" b="1" dirty="0"/>
          </a:p>
          <a:p>
            <a:pPr marL="285750" indent="-285750">
              <a:buFont typeface="Arial" panose="020B0604020202020204" pitchFamily="34" charset="0"/>
              <a:buChar char="•"/>
            </a:pPr>
            <a:r>
              <a:rPr lang="en-US" dirty="0"/>
              <a:t>Course Creation : Ability to create courses, assign teachers, and enroll students.</a:t>
            </a:r>
          </a:p>
          <a:p>
            <a:pPr marL="285750" indent="-285750">
              <a:buFont typeface="Arial" panose="020B0604020202020204" pitchFamily="34" charset="0"/>
              <a:buChar char="•"/>
            </a:pPr>
            <a:r>
              <a:rPr lang="en-US" dirty="0"/>
              <a:t>Managing grading data for students.</a:t>
            </a:r>
          </a:p>
          <a:p>
            <a:pPr marL="285750" indent="-285750">
              <a:buFont typeface="Arial" panose="020B0604020202020204" pitchFamily="34" charset="0"/>
              <a:buChar char="•"/>
            </a:pPr>
            <a:r>
              <a:rPr lang="en-US" dirty="0"/>
              <a:t>Taking attendance data for students.</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03722305"/>
      </p:ext>
    </p:extLst>
  </p:cSld>
  <p:clrMapOvr>
    <a:masterClrMapping/>
  </p:clrMapOvr>
  <p:transition spd="slow">
    <p:wipe/>
  </p:transition>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38</TotalTime>
  <Words>245</Words>
  <Application>Microsoft Office PowerPoint</Application>
  <PresentationFormat>Widescreen</PresentationFormat>
  <Paragraphs>48</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Avenir Next LT Pro</vt:lpstr>
      <vt:lpstr>Calibri</vt:lpstr>
      <vt:lpstr>Custom</vt:lpstr>
      <vt:lpstr>Eduflex School Management system  Technical Track: .NET web developer supervisor: AST</vt:lpstr>
      <vt:lpstr>Team Members</vt:lpstr>
      <vt:lpstr>What is Eduflex?</vt:lpstr>
      <vt:lpstr>Overview</vt:lpstr>
      <vt:lpstr>Technologies used</vt:lpstr>
      <vt:lpstr>PowerPoint Presentation</vt:lpstr>
      <vt:lpstr>Features and Functionalities</vt:lpstr>
      <vt:lpstr>Features and Functionalities</vt:lpstr>
      <vt:lpstr>Features and Functionalities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Ashraf</dc:creator>
  <cp:lastModifiedBy>Mohammed Ashraf</cp:lastModifiedBy>
  <cp:revision>1</cp:revision>
  <dcterms:created xsi:type="dcterms:W3CDTF">2024-10-13T18:35:42Z</dcterms:created>
  <dcterms:modified xsi:type="dcterms:W3CDTF">2024-10-13T19:14:26Z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