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8"/>
    <p:restoredTop sz="96405"/>
  </p:normalViewPr>
  <p:slideViewPr>
    <p:cSldViewPr snapToGrid="0" snapToObjects="1">
      <p:cViewPr varScale="1">
        <p:scale>
          <a:sx n="154" d="100"/>
          <a:sy n="154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1F6BE-63F0-6A46-A942-BA2AB191204E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33530-EDD1-994B-8EA7-F54974B1CB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35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33530-EDD1-994B-8EA7-F54974B1CB7E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211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33530-EDD1-994B-8EA7-F54974B1CB7E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253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33530-EDD1-994B-8EA7-F54974B1CB7E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36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33530-EDD1-994B-8EA7-F54974B1CB7E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46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5A57-FAE6-0549-9365-35C8C8EC5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0CD6F-4792-0244-973B-DC7D31B6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6E3F-92BC-2749-B0A9-371C4987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FD6-B2CE-5B49-82F9-94F0998B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C493-2DD9-C544-8A18-9034E457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0658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8A5D-51A5-544B-9168-F771251C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7389B-0A90-524B-8DAA-474F97551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2AF29-0D8B-EB43-A97F-647F2462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669B-6BA4-D94A-A502-74E5B99E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09E8-5706-4740-BBFD-A1829B5F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601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DE89F-CBBF-9643-B2B0-3F1030C04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54468-FB61-EC43-915E-73A41431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0888-B03E-7C49-B4AA-26402FBC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F4C2C-0466-E040-B85E-78B00F24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F7CB-C721-5443-8787-4CDF966C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896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AE7A-ED67-8B4B-AB2F-4A9A5F09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F1AF-8815-A948-B282-DAB31D9E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D4F3-E257-104C-A877-F3B4F04E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9458-695A-9642-92DA-D05B66AA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2E33-110F-184B-AC18-C1487D8A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553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88B8-41FB-1148-9CDE-E4C3A7EE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90B6-AF7B-B54C-87F6-64E33EDE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0E0D-96B6-6640-A8FC-5699C674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5DF9-1CE9-8647-8485-65A5B4C2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3A7A-9F9A-C943-A241-D220D281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5140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A2B5-E140-B847-8DF1-CF74C79F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1E4E-0EB3-C249-AB0B-A0CE6DE56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F8D5D-A5FE-A349-8B81-6AD972C3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5E92F-66E3-B74F-B75E-A8BC36A0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B4991-3BC2-F543-9557-A9F8BA36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6DA3-7909-084B-97E8-6C4ACCAA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728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6AEB-E884-8940-B7D8-D2EF096C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05C6-F69E-3740-874A-68B36E27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FD59D-AF05-F94A-8A8E-25AD9F95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362F1-B912-B941-8BF1-FC4E37791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C451F-2BAA-B24A-9BC9-8A8569B1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C74E0-ED37-DB46-93C8-D7608AC6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AAE83-845D-F640-AFE4-868F8F26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F200F-BDE8-C84C-B9A2-4A7FBC63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093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63FB-7AB1-3D4F-A9E2-A1EEA5B5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49557-B52C-AD47-A280-65A305C2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07411-03E8-D84A-BDA2-FAA5B199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01041-1148-9E4A-B33B-37547A26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737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5CC02-7F35-3B44-A780-3A93A6CB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D7AF2-5F74-AB45-9419-0700F723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1981-0200-574D-8732-88948C12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114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3096-459C-F44E-B857-CB2038B7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C572-DC17-F541-BAC7-A2A3D4E6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FEF10-AC09-A644-B715-CC6F7A193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C39ED-C631-3B4C-9FA8-FF2C8F68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0B02-91EA-3A44-94C8-EA98E237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1481-4AA2-E24A-8B64-8E6107F8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2030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8680-BCBB-8B48-A0C0-515A3C0E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1585A-B66C-B044-9498-E3FD5E688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EBBA0-E96D-614A-AA59-095B7EB5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22A6-CB17-734C-84D8-04D31798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8B8E-6258-814E-BD8E-791F04A3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F78F-0B95-0048-9988-FE4EF73F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197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CC32D-C71F-A04E-AC05-0BA5409E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BBB1-9F90-4643-9975-4E5E6375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8A54-FA9A-804A-B5FB-DDBA6F13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150D-8788-1349-92C7-B303C6107D10}" type="datetimeFigureOut">
              <a:rPr lang="en-DE" smtClean="0"/>
              <a:t>05.02.21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D2BE-1A49-C447-806D-D80495CA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601F-B40A-9442-BBC6-099C57379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F504-E601-374D-8321-388A5ECA63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83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so.hi5cod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zq-ENK6ZgXE&amp;ab_channel=hi5code" TargetMode="External"/><Relationship Id="rId5" Type="http://schemas.openxmlformats.org/officeDocument/2006/relationships/hyperlink" Target="https://www.youtube.com/watch?v=f7dovcqLcxk&amp;t=354s&amp;ab_channel=hi5code" TargetMode="External"/><Relationship Id="rId4" Type="http://schemas.openxmlformats.org/officeDocument/2006/relationships/hyperlink" Target="https://www.youtube.com/watch?v=eXZEVrvlJUs&amp;t=3s&amp;ab_channel=hi5co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5522-8DC9-EE4E-A800-B2BBDC04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11876" cy="5415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3200" dirty="0">
                <a:latin typeface="American Typewriter" panose="02090604020004020304" pitchFamily="18" charset="77"/>
              </a:rPr>
              <a:t>h</a:t>
            </a:r>
            <a:r>
              <a:rPr lang="en-DE" sz="3200" dirty="0">
                <a:latin typeface="American Typewriter" panose="02090604020004020304" pitchFamily="18" charset="77"/>
              </a:rPr>
              <a:t>i5code.com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84E18-3BC0-C24F-9F97-93308657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77873"/>
            <a:ext cx="12192000" cy="1302254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DE" sz="2800" dirty="0">
                <a:latin typeface="American Typewriter" panose="02090604020004020304" pitchFamily="18" charset="77"/>
              </a:rPr>
              <a:t>CHANNEL’s VIDEO INDEXING</a:t>
            </a:r>
          </a:p>
        </p:txBody>
      </p:sp>
    </p:spTree>
    <p:extLst>
      <p:ext uri="{BB962C8B-B14F-4D97-AF65-F5344CB8AC3E}">
        <p14:creationId xmlns:p14="http://schemas.microsoft.com/office/powerpoint/2010/main" val="390688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5522-8DC9-EE4E-A800-B2BBDC04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11876" cy="5415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3200" dirty="0">
                <a:latin typeface="American Typewriter" panose="02090604020004020304" pitchFamily="18" charset="77"/>
              </a:rPr>
              <a:t>h</a:t>
            </a:r>
            <a:r>
              <a:rPr lang="en-DE" sz="3200" dirty="0">
                <a:latin typeface="American Typewriter" panose="02090604020004020304" pitchFamily="18" charset="77"/>
              </a:rPr>
              <a:t>i5code.com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84E18-3BC0-C24F-9F97-93308657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03514"/>
            <a:ext cx="12192000" cy="5475515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DE" sz="2200" dirty="0">
                <a:latin typeface="American Typewriter" panose="02090604020004020304" pitchFamily="18" charset="77"/>
              </a:rPr>
              <a:t>Need a playground  to play with Keycloak, then grab my email from the Youtube Channel’s ”About” section and  write to me and your Realm at </a:t>
            </a:r>
            <a:r>
              <a:rPr lang="en-DE" sz="2200" dirty="0">
                <a:latin typeface="American Typewriter" panose="02090604020004020304" pitchFamily="18" charset="77"/>
                <a:hlinkClick r:id="rId3"/>
              </a:rPr>
              <a:t>https://sso.hi5code.com</a:t>
            </a:r>
            <a:r>
              <a:rPr lang="en-DE" sz="2200" dirty="0">
                <a:latin typeface="American Typewriter" panose="02090604020004020304" pitchFamily="18" charset="77"/>
              </a:rPr>
              <a:t> will be provisioned </a:t>
            </a:r>
            <a:r>
              <a:rPr lang="en-DE" sz="2800" dirty="0">
                <a:latin typeface="American Typewriter" panose="02090604020004020304" pitchFamily="18" charset="77"/>
              </a:rPr>
              <a:t>😉 😉</a:t>
            </a:r>
            <a:br>
              <a:rPr lang="en-DE" sz="2600" dirty="0">
                <a:latin typeface="American Typewriter" panose="02090604020004020304" pitchFamily="18" charset="77"/>
              </a:rPr>
            </a:br>
            <a:endParaRPr lang="en-DE" sz="2600" dirty="0">
              <a:latin typeface="American Typewriter" panose="02090604020004020304" pitchFamily="18" charset="77"/>
            </a:endParaRPr>
          </a:p>
          <a:p>
            <a:pPr algn="l"/>
            <a:r>
              <a:rPr lang="en-DE" sz="2600" dirty="0">
                <a:latin typeface="American Typewriter" panose="02090604020004020304" pitchFamily="18" charset="77"/>
              </a:rPr>
              <a:t>Index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  <a:hlinkClick r:id="rId4"/>
              </a:rPr>
              <a:t>VIDEO1: 	An Introduction to Identity and Access Management System</a:t>
            </a:r>
            <a:endParaRPr lang="en-DE" sz="18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  <a:hlinkClick r:id="rId5"/>
              </a:rPr>
              <a:t>VIDEO2: 	What is a Keycloak? </a:t>
            </a:r>
            <a:r>
              <a:rPr lang="en-GB" sz="1800" dirty="0">
                <a:latin typeface="American Typewriter" panose="02090604020004020304" pitchFamily="18" charset="77"/>
                <a:hlinkClick r:id="rId5"/>
              </a:rPr>
              <a:t>Why Keycloak is getting so much popular these days?</a:t>
            </a:r>
            <a:endParaRPr lang="en-GB" sz="18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  <a:hlinkClick r:id="rId6"/>
              </a:rPr>
              <a:t>VIDEO3: 	How to install Keycloak on native OS and by using Docker?</a:t>
            </a:r>
            <a:endParaRPr lang="en-GB" sz="18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VIDEO4:	How to setup/configure Keycloak Admin Console for your first Keycloak Client?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VIDEO5:	How to enable SSO login using Keycloak and Java Application using Tomcat adapter?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VIDEO6:	How to enable SSO login using Keycloak and Java Application using Wildfly Server?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VIDEO7:	How to enable SSO login using Keycloak and Spring-Boot Application?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</a:rPr>
              <a:t>VIDEO8:	How to integrate Keycloak login with a Python Application (django)? </a:t>
            </a:r>
            <a:endParaRPr lang="en-DE" sz="18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VIDEO9:	How to enable SSO login using Keycloak and Javascript Application – AngularJS?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VIDEO10:	How to enable SSO login using Keycloak and Javascript Application – NodeJS?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VIDEO11:	How to enable SSO login using Keycloak and Go Application?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VIDEO12:	How to enable SSO login using Keycloak GateKeeper for any application?</a:t>
            </a:r>
          </a:p>
        </p:txBody>
      </p:sp>
    </p:spTree>
    <p:extLst>
      <p:ext uri="{BB962C8B-B14F-4D97-AF65-F5344CB8AC3E}">
        <p14:creationId xmlns:p14="http://schemas.microsoft.com/office/powerpoint/2010/main" val="1376488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5522-8DC9-EE4E-A800-B2BBDC04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11876" cy="5415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3200" dirty="0">
                <a:latin typeface="American Typewriter" panose="02090604020004020304" pitchFamily="18" charset="77"/>
              </a:rPr>
              <a:t>h</a:t>
            </a:r>
            <a:r>
              <a:rPr lang="en-DE" sz="3200" dirty="0">
                <a:latin typeface="American Typewriter" panose="02090604020004020304" pitchFamily="18" charset="77"/>
              </a:rPr>
              <a:t>i5code.com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84E18-3BC0-C24F-9F97-93308657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03514"/>
            <a:ext cx="12192000" cy="5475515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DE" sz="2800" dirty="0">
                <a:latin typeface="American Typewriter" panose="02090604020004020304" pitchFamily="18" charset="77"/>
              </a:rPr>
              <a:t>Index</a:t>
            </a:r>
            <a:br>
              <a:rPr lang="en-DE" sz="2800" dirty="0">
                <a:latin typeface="American Typewriter" panose="02090604020004020304" pitchFamily="18" charset="77"/>
              </a:rPr>
            </a:br>
            <a:endParaRPr lang="en-DE" sz="28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VIDEO13:	How to protect and consume REST services using Keycloak, CURL and POSTMAN? </a:t>
            </a:r>
            <a:endParaRPr lang="en-GB" sz="18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</a:rPr>
              <a:t>VIDEO14:	What is a token? What is a “bearer” token? What is a Json Web Token?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</a:rPr>
              <a:t>VIDEO15:	How to generate Private/Public Key using OpenSSL command line tool?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VIDEO16:	How to generate Certificate Signing Request (CSR) and Digital Certificate for HTTPS?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VIDEO17:	How to enable/force Keycloak to work on HTTPS </a:t>
            </a:r>
            <a:r>
              <a:rPr lang="en-DE" sz="1800" dirty="0">
                <a:latin typeface="American Typewriter" panose="02090604020004020304" pitchFamily="18" charset="77"/>
                <a:sym typeface="Wingdings" pitchFamily="2" charset="2"/>
              </a:rPr>
              <a:t> SSL/TLS?</a:t>
            </a:r>
            <a:endParaRPr lang="en-DE" sz="18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VIDEO18:	How to create a Json Web Token (JWT) using a symmetry secret or  using a asymmetric 				private key?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800" dirty="0">
                <a:latin typeface="American Typewriter" panose="02090604020004020304" pitchFamily="18" charset="77"/>
              </a:rPr>
              <a:t>VIDEO19:	How to login to an application with a X509 Digital Certificate using Keycloak as SSO server?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</a:rPr>
              <a:t>VIDEO20:	How to do a Global Logout from all applications within the same Keycloak Realm?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</a:rPr>
              <a:t>VIDEO21:	Concept of Realms in Keycloak – IAM the Realm Admin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</a:rPr>
              <a:t>VIDEO22:	How to integrate OIDC Identity Provider with Keycloak? Enable Google, Facebook and 				Microsoft login features to your applications.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</a:rPr>
              <a:t>VIDEO23:	How to integrate a SAML Identity Provider with Keycloak to enable login to all applications?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merican Typewriter" panose="02090604020004020304" pitchFamily="18" charset="77"/>
              </a:rPr>
              <a:t>VIDEO24:	How to connect Keycloak with an External Database like MariaDB, Postgres, etc. ?</a:t>
            </a:r>
          </a:p>
        </p:txBody>
      </p:sp>
    </p:spTree>
    <p:extLst>
      <p:ext uri="{BB962C8B-B14F-4D97-AF65-F5344CB8AC3E}">
        <p14:creationId xmlns:p14="http://schemas.microsoft.com/office/powerpoint/2010/main" val="184715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5522-8DC9-EE4E-A800-B2BBDC04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11876" cy="5415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3200" dirty="0">
                <a:latin typeface="American Typewriter" panose="02090604020004020304" pitchFamily="18" charset="77"/>
              </a:rPr>
              <a:t>h</a:t>
            </a:r>
            <a:r>
              <a:rPr lang="en-DE" sz="3200" dirty="0">
                <a:latin typeface="American Typewriter" panose="02090604020004020304" pitchFamily="18" charset="77"/>
              </a:rPr>
              <a:t>i5code.com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84E18-3BC0-C24F-9F97-93308657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03514"/>
            <a:ext cx="12192000" cy="5475515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l"/>
            <a:r>
              <a:rPr lang="en-DE" sz="2800" dirty="0">
                <a:latin typeface="American Typewriter" panose="02090604020004020304" pitchFamily="18" charset="77"/>
              </a:rPr>
              <a:t>Index</a:t>
            </a:r>
            <a:br>
              <a:rPr lang="en-DE" sz="2800" dirty="0">
                <a:latin typeface="American Typewriter" panose="02090604020004020304" pitchFamily="18" charset="77"/>
              </a:rPr>
            </a:br>
            <a:endParaRPr lang="en-DE" sz="28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American Typewriter" panose="02090604020004020304" pitchFamily="18" charset="77"/>
              </a:rPr>
              <a:t>VIDEO25:	How to extract current database schema of Keycloak as a SQL file? How to start Keycloak server 			with custom or updated schema?</a:t>
            </a:r>
            <a:endParaRPr lang="en-GB" sz="17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VIDEO26:	How to export Keycloak users as JSON? How to backup Keycloak Database? How to migrate 			users from old Keycloak Database to new Keycloak Database?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VIDEO27:	How to migrate users (with password) from old legacy application to Keycloak Database?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VIDEO28:	How to get Let’s Encrypt Certificate all free of cost? Start to end.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VIDEO29:	How to setup an LDAP server (Port389 and </a:t>
            </a:r>
            <a:r>
              <a:rPr lang="en-GB" sz="1700" dirty="0" err="1">
                <a:latin typeface="American Typewriter" panose="02090604020004020304" pitchFamily="18" charset="77"/>
              </a:rPr>
              <a:t>OpenLDAP</a:t>
            </a:r>
            <a:r>
              <a:rPr lang="en-GB" sz="1700" dirty="0">
                <a:latin typeface="American Typewriter" panose="02090604020004020304" pitchFamily="18" charset="77"/>
              </a:rPr>
              <a:t>) with basic user schema directory?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VIDEO30:	How to federate Users from an LDAP server to Keycloak to login to integrated apps?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VIDEO31:	How to federate users from an </a:t>
            </a:r>
            <a:r>
              <a:rPr lang="en-GB" sz="1700" dirty="0" err="1">
                <a:latin typeface="American Typewriter" panose="02090604020004020304" pitchFamily="18" charset="77"/>
              </a:rPr>
              <a:t>ActiveDirectoryFederationSystem</a:t>
            </a:r>
            <a:r>
              <a:rPr lang="en-GB" sz="1700" dirty="0">
                <a:latin typeface="American Typewriter" panose="02090604020004020304" pitchFamily="18" charset="77"/>
              </a:rPr>
              <a:t> (ADFS) to Keycloak?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VIDEO32:	How to enable Keycloak login to applications using Kerberos and Browsers (Google Chrome, 			Firefox, Safari) 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VIDEO33:	How do registration, reset a password, and forgot password flow works in Keycloak?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VIDEO34:	How to map attributes from external user sources like ext. </a:t>
            </a:r>
            <a:r>
              <a:rPr lang="en-GB" sz="1700" dirty="0" err="1">
                <a:latin typeface="American Typewriter" panose="02090604020004020304" pitchFamily="18" charset="77"/>
              </a:rPr>
              <a:t>IdP</a:t>
            </a:r>
            <a:r>
              <a:rPr lang="en-GB" sz="1700" dirty="0">
                <a:latin typeface="American Typewriter" panose="02090604020004020304" pitchFamily="18" charset="77"/>
              </a:rPr>
              <a:t>, LDAP, etc. to the Keycloak 			token?</a:t>
            </a:r>
          </a:p>
        </p:txBody>
      </p:sp>
    </p:spTree>
    <p:extLst>
      <p:ext uri="{BB962C8B-B14F-4D97-AF65-F5344CB8AC3E}">
        <p14:creationId xmlns:p14="http://schemas.microsoft.com/office/powerpoint/2010/main" val="18849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5522-8DC9-EE4E-A800-B2BBDC042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11876" cy="5415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3200" dirty="0">
                <a:latin typeface="American Typewriter" panose="02090604020004020304" pitchFamily="18" charset="77"/>
              </a:rPr>
              <a:t>h</a:t>
            </a:r>
            <a:r>
              <a:rPr lang="en-DE" sz="3200" dirty="0">
                <a:latin typeface="American Typewriter" panose="02090604020004020304" pitchFamily="18" charset="77"/>
              </a:rPr>
              <a:t>i5code.com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84E18-3BC0-C24F-9F97-93308657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03514"/>
            <a:ext cx="12192000" cy="5475515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l"/>
            <a:r>
              <a:rPr lang="en-DE" sz="2800" dirty="0">
                <a:latin typeface="American Typewriter" panose="02090604020004020304" pitchFamily="18" charset="77"/>
              </a:rPr>
              <a:t>Index</a:t>
            </a:r>
            <a:br>
              <a:rPr lang="en-DE" sz="2800" dirty="0">
                <a:latin typeface="American Typewriter" panose="02090604020004020304" pitchFamily="18" charset="77"/>
              </a:rPr>
            </a:br>
            <a:endParaRPr lang="en-DE" sz="2800" dirty="0">
              <a:latin typeface="American Typewriter" panose="02090604020004020304" pitchFamily="18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VIDEO35:	What is a Docker? How to install Docker on Windows, Linux and MacOS?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VIDEO36:	What is a DockerHub? What is Docker Repository? What is a Dockerfile? How to write a 				correct Dockerfile?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VIDEO37:	How to setup multi-node Keycloak cluster using standalone-ha mode?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VIDEO38: 	How to setup multi-node Keycloak cluster using Domain Clustered mode (master-slave)?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VIDEO39:	How to setup monitoring for Keycloak using Prometheus and Grafana Dashboard?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 dirty="0">
                <a:latin typeface="American Typewriter" panose="02090604020004020304" pitchFamily="18" charset="77"/>
              </a:rPr>
              <a:t>VIDEO40:	How to run Load and Performance test on Keycloak? How to display the result on Gatling 			Dashboard?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700">
                <a:latin typeface="American Typewriter" panose="02090604020004020304" pitchFamily="18" charset="77"/>
              </a:rPr>
              <a:t>VIDEO41:</a:t>
            </a:r>
            <a:r>
              <a:rPr lang="en-GB" sz="1700" dirty="0">
                <a:latin typeface="American Typewriter" panose="02090604020004020304" pitchFamily="18" charset="77"/>
              </a:rPr>
              <a:t>	How to enable 2FA or multi-factor authentication on our applications using Keycloak</a:t>
            </a:r>
          </a:p>
        </p:txBody>
      </p:sp>
    </p:spTree>
    <p:extLst>
      <p:ext uri="{BB962C8B-B14F-4D97-AF65-F5344CB8AC3E}">
        <p14:creationId xmlns:p14="http://schemas.microsoft.com/office/powerpoint/2010/main" val="197898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5code_template" id="{0ED9363A-30AD-7E45-9273-A7E8BAB2B12B}" vid="{FFC72264-7DAC-1747-B6C2-09F72E70C9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857</Words>
  <Application>Microsoft Macintosh PowerPoint</Application>
  <PresentationFormat>Widescreen</PresentationFormat>
  <Paragraphs>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Office Theme</vt:lpstr>
      <vt:lpstr>hi5code.com</vt:lpstr>
      <vt:lpstr>hi5code.com</vt:lpstr>
      <vt:lpstr>hi5code.com</vt:lpstr>
      <vt:lpstr>hi5code.com</vt:lpstr>
      <vt:lpstr>hi5code.com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hi5code.com</dc:title>
  <dc:creator>Hasebullah Ansari</dc:creator>
  <cp:lastModifiedBy>Hasebullah Ansari</cp:lastModifiedBy>
  <cp:revision>2</cp:revision>
  <dcterms:created xsi:type="dcterms:W3CDTF">2021-02-05T21:54:21Z</dcterms:created>
  <dcterms:modified xsi:type="dcterms:W3CDTF">2021-02-06T00:13:36Z</dcterms:modified>
</cp:coreProperties>
</file>