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3"/>
  </p:sldMasterIdLst>
  <p:notesMasterIdLst>
    <p:notesMasterId r:id="rId18"/>
  </p:notesMasterIdLst>
  <p:handoutMasterIdLst>
    <p:handoutMasterId r:id="rId19"/>
  </p:handoutMasterIdLst>
  <p:sldIdLst>
    <p:sldId id="287" r:id="rId4"/>
    <p:sldId id="256" r:id="rId5"/>
    <p:sldId id="257" r:id="rId6"/>
    <p:sldId id="270" r:id="rId7"/>
    <p:sldId id="271" r:id="rId8"/>
    <p:sldId id="282" r:id="rId9"/>
    <p:sldId id="277" r:id="rId10"/>
    <p:sldId id="283" r:id="rId11"/>
    <p:sldId id="273" r:id="rId12"/>
    <p:sldId id="284" r:id="rId13"/>
    <p:sldId id="285" r:id="rId14"/>
    <p:sldId id="286" r:id="rId15"/>
    <p:sldId id="280" r:id="rId16"/>
    <p:sldId id="281" r:id="rId1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26" autoAdjust="0"/>
  </p:normalViewPr>
  <p:slideViewPr>
    <p:cSldViewPr snapToGrid="0">
      <p:cViewPr>
        <p:scale>
          <a:sx n="100" d="100"/>
          <a:sy n="100" d="100"/>
        </p:scale>
        <p:origin x="954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4/27/2023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5:58:40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24575,'2'0'0,"-1"0"0,0 0 0,1-1 0,-1 1 0,0-1 0,0 1 0,3-2 0,3-1 0,4 0 0,1 0 0,0 1 0,19-1 0,38 2 0,-42 2 0,149-8 0,95-4 0,-165 2 0,2 1 0,564 8 0,-556-9-19,-79 4-1327,-15 3-5480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5:59:54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743 804 24575,'-488'0'0,"487"0"0,-1 1 0,1-2 0,0 1 0,-1 0 0,1 0 0,0 0 0,0-1 0,-1 1 0,1 0 0,0-1 0,0 1 0,-1-1 0,1 0 0,0 1 0,0-1 0,0 0 0,0 0 0,0 1 0,-1-3 0,1 2 0,0-1 0,0 1 0,0-1 0,1 1 0,-1-1 0,0 1 0,1-1 0,0 0 0,-1 1 0,1-1 0,0 0 0,0 0 0,0-1 0,0-4 0,1-1 0,0 1 0,1 0 0,-1 0 0,6-13 0,9-18 0,2 1 0,2 1 0,1 1 0,38-49 0,-45 66 0,-2 3 0,0-1 0,17-33 0,-10 17 0,-15 26 0,0-1 0,0 1 0,0-1 0,-1 0 0,0 0 0,2-11 0,-4 18 0,-1-1 0,0 0 0,0 0 0,0 0 0,0 0 0,0 1 0,0-1 0,0 0 0,0 0 0,0 0 0,0 0 0,0 1 0,-1-1 0,1 0 0,0 0 0,-1 0 0,1 1 0,0-1 0,-1 0 0,1 0 0,-1 1 0,0-2 0,0 1 0,0 0 0,-1 1 0,1-1 0,0 0 0,-1 1 0,1-1 0,0 1 0,-1-1 0,1 1 0,0-1 0,-1 1 0,-1 0 0,-5 0 0,1 0 0,-1 0 0,0 1 0,-7 1 0,-80 15 0,-158 52 0,235-61 0,16-7 0,-1 1 0,1-1 0,-1 0 0,1 0 0,-1 0 0,0 0 0,0 0 0,1-1 0,-1 1 0,-3-1 0,5 0 0,1 0 0,-1 0 0,1 0 0,-1-1 0,1 1 0,-1 0 0,0 0 0,1-1 0,-1 1 0,1 0 0,0-1 0,-1 1 0,1-1 0,-1 1 0,1 0 0,-1-1 0,1 1 0,0-1 0,-1 1 0,1-1 0,0 1 0,0-1 0,-1 1 0,1-1 0,0 0 0,0 1 0,0-1 0,-3-19 0,3 16 0,-1-15 65,2-1 0,0 0 0,6-32 0,20-57-153,-2 8-1449,-22 81-5289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5:59:56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920 538 24575,'-19'1'0,"0"1"0,0 0 0,-26 7 0,-54 20 0,51-14 0,-161 52 0,202-64 0,3-1 0,-1-1 0,0 1 0,1-1 0,-9 2 0,12-3 0,0 0 0,0 0 0,0 0 0,0 0 0,0 0 0,0-1 0,0 1 0,0 0 0,0 0 0,0-1 0,0 1 0,0 0 0,0-1 0,0 1 0,1-1 0,-1 1 0,0-1 0,0 1 0,0-1 0,1 0 0,-1 1 0,0-1 0,0 0 0,1 0 0,-1 0 0,1 0 0,-2-1 0,0-3 0,0-1 0,1 0 0,-1 1 0,1-1 0,0 0 0,1 0 0,-1-11 0,6-42 0,-2 38 0,1-1 0,8-24 0,18-40 0,8-28 0,-13-8 0,-18 85 0,-6 31 0,0 2 0,0 1 0,-1-1 0,1 0 0,-1-7 0,0 10 0,0 1 0,0-1 0,0 1 0,0-1 0,0 1 0,0-1 0,-1 1 0,1-1 0,0 1 0,0-1 0,0 1 0,-1-1 0,1 1 0,0-1 0,0 1 0,-1 0 0,1-1 0,-1 1 0,1 0 0,0-1 0,-1 1 0,1 0 0,-1-1 0,1 1 0,0 0 0,-1 0 0,1 0 0,-1-1 0,1 1 0,-1 0 0,1 0 0,-1 0 0,1 0 0,-1 0 0,1 0 0,-1 0 0,1 0 0,-1 0 0,1 0 0,-1 0 0,1 0 0,-1 0 0,1 0 0,-1 1 0,0-1 0,-8 4 0,1-1 0,0 1 0,-1 1 0,2 0 0,-10 6 0,11-7 0,-164 117 0,54-52 0,71-45 0,35-18 0,3-2 0,1-1 0,-1 1 0,0-1 0,0 0 0,0 0 0,0-1 0,-13 3 0,19-5 0,0 0 0,0 0 0,0 0 0,0 0 0,0 0 0,0 0 0,0 0 0,0 0 0,0-1 0,1 1 0,-1 0 0,0-1 0,0 1 0,0 0 0,0-1 0,1 1 0,-1-1 0,0 1 0,0-1 0,1 0 0,-1 1 0,0-1 0,1 0 0,-1 1 0,1-1 0,-1 0 0,1 0 0,-1 1 0,1-1 0,-1 0 0,1 0 0,0 0 0,0 0 0,-1-1 0,0-3 0,1 0 0,-1 0 0,1 0 0,0 0 0,1-5 0,-1 6 0,11-126 0,-4 86 0,2-16 0,-8 36-1365,0 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6:00:05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765 615 24575,'1'-2'0,"-1"-1"0,1 0 0,-1 0 0,1 1 0,0-1 0,0 0 0,0 1 0,2-5 0,1-1 0,51-124 0,-43 102 0,8-21 0,-19 45 0,1 0 0,-1 0 0,0 0 0,0 0 0,-1 0 0,0-11 0,0 16 0,0 0 0,0 0 0,-1 0 0,1 0 0,0 0 0,0 1 0,0-1 0,-1 0 0,1 0 0,-1 0 0,1 1 0,-1-1 0,1 0 0,-1 0 0,1 1 0,-1-1 0,1 0 0,-1 1 0,0-1 0,1 0 0,-1 1 0,0-1 0,0 1 0,0 0 0,1-1 0,-2 0 0,-1 1 0,0-1 0,1 1 0,-1-1 0,0 1 0,0 0 0,1 0 0,-1 0 0,-3 1 0,-30 6 0,-1 1 0,-56 21 0,73-22 0,-128 49 0,79-28 0,69-28 0,-4 2 0,-1 0 0,1-1 0,0 0 0,-1 0 0,-5 1 0,9-2 0,0 0 0,1 0 0,-1 0 0,0 0 0,0 0 0,1 0 0,-1 0 0,0-1 0,0 1 0,1 0 0,-1 0 0,0-1 0,1 1 0,-1 0 0,0-1 0,1 1 0,-1 0 0,0-1 0,1 1 0,-1-1 0,1 0 0,-1 1 0,1-1 0,-1 1 0,1-1 0,-1 0 0,1 1 0,0-1 0,-1 0 0,1 1 0,0-1 0,0 0 0,-1 0 0,1 1 0,0-1 0,0 0 0,0 0 0,0 1 0,0-2 0,0-3 0,0-1 0,1 1 0,-1 0 0,1 0 0,0-1 0,3-5 0,12-31 0,-16 41 0,40-78 0,-37 71 0,0 1 0,0-1 0,-1 0 0,2-8 0,1-3 0,-1 1 0,-1 0 0,-1 0 0,-1-1 0,-1-35 0,0 50 0,-1-1 0,1 1 0,-1-1 0,0 1 0,0 0 0,-2-7 0,3 10 0,-1 0 0,0-1 0,1 1 0,-1 0 0,0 0 0,0 0 0,0-1 0,0 1 0,0 0 0,0 0 0,0 0 0,0 0 0,-1 1 0,1-1 0,0 0 0,0 0 0,-1 1 0,1-1 0,-1 1 0,1-1 0,0 1 0,-1 0 0,-1-1 0,-3 1 0,1 0 0,0 0 0,0 0 0,0 0 0,0 1 0,-7 2 0,-29 10 0,30-9 0,-63 25 0,-9 3 0,21-10 0,-31 11 0,80-28-1365,2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6:00:3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 24575,'-34'0'0,"-22"-1"0,47 2 0,0 0 0,1 0 0,-1 1 0,-11 3 0,14-2 0,-1 0 0,0 0 0,1 1 0,0-1 0,0 2 0,0-1 0,0 1 0,0 0 0,1 0 0,0 0 0,-5 7 0,0 2 0,1 0 0,0 1 0,-11 25 0,17-32 0,0-1 0,0 1 0,1 0 0,1 0 0,-1-1 0,1 1 0,1 1 0,-1-1 0,1 0 0,1 0 0,-1 0 0,2 0 0,-1 0 0,1 0 0,3 10 0,-4-16 0,1 0 0,-1 0 0,0 0 0,1 0 0,-1 0 0,1 0 0,-1 0 0,1 0 0,0-1 0,0 1 0,0-1 0,0 1 0,0-1 0,0 0 0,0 0 0,0 0 0,0 0 0,1 0 0,-1 0 0,0-1 0,1 1 0,-1-1 0,0 0 0,1 1 0,-1-1 0,4 0 0,-1-1 0,0 1 0,-1-1 0,1 0 0,0 0 0,-1 0 0,1-1 0,-1 1 0,1-1 0,-1 0 0,0-1 0,0 1 0,6-5 0,-4 2 0,-1 0 0,0 0 0,0-1 0,0 1 0,-1-1 0,0 0 0,0 0 0,-1-1 0,5-9 0,-1-4 0,8-40 0,-13 52 0,1-4 0,1 1 0,0 0 0,0 0 0,1 0 0,0 0 0,1 1 0,12-17 0,-16 25 0,-1 1 0,1-1 0,0 1 0,0-1 0,0 1 0,-1 0 0,1 0 0,0-1 0,1 1 0,-1 0 0,3 0 0,-4 0 0,-1 1 0,1 0 0,0 0 0,-1 0 0,1 0 0,0 0 0,-1 0 0,1 0 0,-1 0 0,1 0 0,0 0 0,-1 0 0,1 0 0,0 0 0,-1 0 0,1 1 0,-1-1 0,1 0 0,0 0 0,-1 1 0,1-1 0,-1 0 0,1 1 0,-1-1 0,1 1 0,-1-1 0,1 1 0,-1-1 0,0 1 0,1-1 0,-1 1 0,0-1 0,1 1 0,-1-1 0,0 1 0,0-1 0,1 1 0,-1 0 0,0-1 0,0 1 0,0 0 0,0-1 0,0 1 0,0-1 0,0 2 0,0 2 0,0 1 0,-1-1 0,0 1 0,0-1 0,0 0 0,0 0 0,-4 8 0,0 2 0,-35 105 0,37-109 0,0 1 0,1-1 0,0 1 0,1-1 0,0 22 0,0 4 0,-1-23 0,-4 17 0,4-17 0,-3 20 0,4-24 0,0-3 0,1 0 0,0 0 0,0 0 0,0 0 0,1 0 0,1 7 0,-2-13 0,0 1 0,0-1 0,0 1 0,1-1 0,-1 1 0,0 0 0,1-1 0,-1 1 0,0-1 0,1 0 0,-1 1 0,1-1 0,-1 1 0,1-1 0,-1 0 0,1 1 0,-1-1 0,1 0 0,-1 1 0,1-1 0,0 0 0,0 1 0,1-1 0,-1 0 0,0 0 0,0 0 0,1 0 0,-1 0 0,0 0 0,0 0 0,3-1 0,1 0 0,-1-1 0,1 0 0,9-4 0,4-6 0,-14 9 0,1 0 0,-1 1 0,1-1 0,0 1 0,-1 0 0,1 0 0,8-2 0,4 2 0,-11 1 0,-1 0 0,1 0 0,-1 0 0,1 0 0,-1-1 0,0 0 0,1 0 0,-1-1 0,6-3 0,-4 0-151,0 0-1,0 0 0,-1-1 0,0 0 1,-1 0-1,1 0 0,-1 0 1,8-17-1,-9 16-6674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6:00:25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24575,'67'1'0,"71"-2"0,-49-7 0,-53 0 0,-23 5 0,18-2 0,30-5 0,-39 6 0,1 1 0,22 0 0,60-2 0,-44 1 0,63 3 0,-53 2 0,34-1-1365,-91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6:00:2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24575,'1'1'0,"0"-1"0,0 1 0,0-1 0,0 1 0,0-1 0,0 1 0,0 0 0,0-1 0,-1 1 0,1 0 0,0 0 0,0 0 0,0 1 0,2 2 0,74 89 0,-62-73 0,19 18 0,-30-34 0,-1-1 0,0 0 0,0 0 0,0 1 0,0-1 0,4 8 0,-7-9 0,1-1 0,-1 0 0,1 1 0,-1-1 0,0 1 0,1-1 0,-1 0 0,0 1 0,0-1 0,0 1 0,0-1 0,0 0 0,-1 1 0,1-1 0,0 1 0,-1-1 0,1 0 0,-1 1 0,1-1 0,-1 0 0,0 1 0,1-1 0,-2 2 0,-2 1 0,1 0 0,-1 0 0,0 0 0,0 0 0,0 0 0,-8 5 0,-30 14 0,31-17 0,1-1 0,-1 2 0,-15 11 0,14-7 80,-9 7-803,-23 17 1,34-29-6104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6:00:2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24575,'1'1'0,"-1"-1"0,0 0 0,1 0 0,-1 0 0,0 0 0,0 0 0,1 1 0,-1-1 0,0 0 0,0 0 0,1 0 0,-1 1 0,0-1 0,0 0 0,1 0 0,-1 1 0,0-1 0,0 0 0,0 1 0,0-1 0,1 0 0,-1 1 0,0-1 0,0 0 0,0 1 0,0-1 0,0 0 0,0 1 0,1 12 0,-1-11 0,1 77 0,0 6 0,1-71 0,4 21 0,-2-21 0,1 20 0,4 27 341,0 0-2047,-8-48-5120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6:00:30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24575,'1'-2'0,"-1"-1"0,0 1 0,1 0 0,0-1 0,0 1 0,-1-1 0,1 1 0,1 0 0,-1 0 0,0 0 0,1 0 0,-1-1 0,1 2 0,-1-1 0,3-2 0,3-2 0,-1 0 0,1 1 0,9-6 0,-11 8 0,0 1 0,0 0 0,1 0 0,-1 0 0,1 0 0,-1 1 0,1 0 0,0 0 0,7 0 0,-4 1 0,1 0 0,-1 0 0,0 1 0,0 1 0,11 2 0,-18-3 0,1 0 0,-1 0 0,1 0 0,0 0 0,-1 1 0,0-1 0,1 1 0,-1 0 0,0-1 0,0 1 0,0 0 0,0 0 0,0 1 0,-1-1 0,1 0 0,0 1 0,-1-1 0,0 1 0,0-1 0,1 1 0,-2-1 0,1 1 0,1 5 0,0 2 0,-1 0 0,0 0 0,-1 0 0,0 0 0,-2 13 0,2-18 0,-1-1 0,0 0 0,0 1 0,-1-1 0,1 0 0,-1 0 0,0 0 0,0 0 0,0 0 0,-1-1 0,1 1 0,-1 0 0,0-1 0,0 0 0,0 0 0,0 0 0,-6 4 0,-5 2 0,0 0 0,0-1 0,-20 8 0,26-13 0,0 0 0,4-1 0,0 0 0,0 0 0,0 0 0,0 0 0,-5 5 0,8-7 0,1 1 0,-1 0 0,0-1 0,1 1 0,-1 0 0,1 0 0,-1-1 0,1 1 0,0 0 0,-1 0 0,1 0 0,0 0 0,-1-1 0,1 1 0,0 0 0,0 0 0,0 0 0,0 0 0,0 0 0,0 0 0,0 0 0,0-1 0,0 1 0,0 0 0,0 0 0,1 0 0,-1 0 0,0 0 0,1 0 0,-1-1 0,0 1 0,1 0 0,0 0 0,3 5 0,1 0 0,-1 0 0,10 8 0,6 6 0,-19-18 0,13 16 0,1-1 0,30 27 0,4-8-1365,-39-29-5461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6:00:32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24575,'5'0'0,"0"1"0,0-1 0,0 1 0,0-1 0,0 2 0,0-1 0,0 0 0,-1 1 0,1 0 0,0 0 0,-1 0 0,0 1 0,1-1 0,5 6 0,12 12 0,-17-16 0,0 1 0,-1-1 0,1 0 0,1 0 0,-1-1 0,0 0 0,12 6 0,-15-9 0,-1 1 0,0-1 0,0 0 0,1 0 0,-1 0 0,0 1 0,0-1 0,1 0 0,-1 0 0,0-1 0,0 1 0,1 0 0,-1 0 0,0-1 0,0 1 0,1 0 0,-1-1 0,0 1 0,1-2 0,0 1 0,0 0 0,-1-1 0,0 1 0,1-1 0,-1 1 0,0-1 0,1 0 0,-1 1 0,0-1 0,1-4 0,1 0 0,-1-1 0,0 1 0,-1-1 0,0 0 0,0 0 0,0-7 0,0 8 0,-1-1 0,0-1 0,0 1 0,0-1 0,-1 0 0,-2-8 0,3 14 0,-1 0 0,0 0 0,1 1 0,-1-1 0,0 0 0,0 1 0,0-1 0,0 0 0,0 1 0,-1-1 0,1 1 0,0-1 0,-1 1 0,1 0 0,-1 0 0,0 0 0,1 0 0,-1 0 0,0 0 0,1 0 0,-1 0 0,0 1 0,0-1 0,0 0 0,-2 1 0,1-1 0,0 1 0,0-1 0,0 1 0,0 0 0,1 0 0,-1 0 0,0 0 0,0 1 0,0-1 0,-3 2 0,4-1 0,0 0 0,0 0 0,0 0 0,0 0 0,1 0 0,-1 1 0,0-1 0,1 0 0,-1 1 0,1-1 0,0 1 0,-1 0 0,1-1 0,0 1 0,-1 2 0,-20 46 0,20-43 0,0 0 0,0 0 0,0 1 0,1-1 0,-1 11 0,2 39 0,1-32 0,-1-16 0,0 0 0,1 1 0,1-1 0,3 15 0,-4-20 0,1 0 0,-1-1 0,1 1 0,0-1 0,0 1 0,0-1 0,0 0 0,0 1 0,1-1 0,-1 0 0,1-1 0,0 1 0,5 4 0,-3-4 0,-1 0 0,1-1 0,0 1 0,0-1 0,0 0 0,6 2 0,-9-3 0,1-1 0,-1 0 0,0 0 0,0 0 0,0 0 0,0 0 0,0 0 0,1 0 0,-1-1 0,0 1 0,0-1 0,0 1 0,0-1 0,0 0 0,0 0 0,0 0 0,0 0 0,2-3 0,0 1 46,-1 0-1,1 0 0,-1-1 1,0 1-1,0-1 1,3-6-1,14-27-708,-14 24-357,3-4-5806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6:00:44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98 24575,'-3'-20'0,"3"18"0,-1-1 0,0 0 0,1 0 0,0 0 0,0 0 0,0 0 0,0-4 0,0 5 0,1-1 0,0 1 0,-1-1 0,1 1 0,0 0 0,0-1 0,0 1 0,1 0 0,-1 0 0,0 0 0,1-1 0,-1 1 0,1 1 0,0-1 0,0 0 0,0 0 0,0 1 0,0-1 0,0 1 0,0 0 0,0-1 0,1 1 0,-1 0 0,1 0 0,-1 0 0,0 1 0,6-2 0,-3 2 0,-1-1 0,1 1 0,0 0 0,0 0 0,-1 1 0,1-1 0,0 1 0,-1 0 0,1 0 0,-1 1 0,1-1 0,-1 1 0,0 0 0,8 4 0,-8-3 0,0 0 0,0 1 0,0-1 0,-1 1 0,1 0 0,-1 0 0,0 0 0,0 1 0,0-1 0,-1 0 0,0 1 0,1 0 0,-1 0 0,-1 0 0,1 0 0,-1 0 0,0 0 0,0 0 0,-1 0 0,1 0 0,-1 0 0,0 0 0,0 1 0,-1-1 0,0 0 0,-2 9 0,2-12 0,0 1 0,0 0 0,0 0 0,0-1 0,-1 1 0,1-1 0,-1 1 0,0-1 0,1 0 0,-1 1 0,0-1 0,0 0 0,-1 0 0,1 0 0,0-1 0,-1 1 0,1-1 0,-1 1 0,0-1 0,1 0 0,-1 0 0,0 0 0,0 0 0,0 0 0,1-1 0,-1 1 0,0-1 0,0 0 0,0 0 0,0 0 0,0 0 0,0 0 0,0-1 0,0 1 0,0-1 0,1 0 0,-1 0 0,-4-1 0,4 0 0,1 1 0,-1-1 0,0 1 0,1-1 0,-1 0 0,1 0 0,0 0 0,-1 0 0,1 0 0,-3-5 0,4 5 0,0 0 0,0 1 0,0-1 0,0 0 0,0 0 0,1 0 0,-1 0 0,1 0 0,-1 0 0,1 0 0,0 0 0,0 0 0,0 0 0,0 0 0,0 0 0,0 0 0,1-3 0,-1 4 0,1-1 0,0 1 0,-1 0 0,1-1 0,0 1 0,0 0 0,0 0 0,-1 0 0,1 0 0,1-1 0,-1 1 0,0 0 0,0 1 0,0-1 0,0 0 0,1 0 0,-1 0 0,0 1 0,1-1 0,-1 1 0,0-1 0,1 1 0,-1 0 0,1-1 0,2 1 0,-3 0 0,1-1 0,-1 1 0,1 0 0,-1 0 0,0 0 0,1 0 0,-1 1 0,1-1 0,-1 0 0,1 0 0,-1 1 0,0-1 0,1 1 0,-1 0 0,0-1 0,1 1 0,-1 0 0,0 0 0,0-1 0,0 1 0,1 0 0,-1 0 0,0 0 0,0 1 0,1 1 0,-1-2 0,-1 0 0,1 1 0,-1-1 0,1 0 0,-1 0 0,0 1 0,1-1 0,-1 0 0,0 1 0,0-1 0,0 0 0,0 1 0,0-1 0,0 1 0,0-1 0,-1 2 0,0-2 0,1 0 0,-1 0 0,1 0 0,-1 0 0,1 0 0,-1-1 0,0 1 0,1 0 0,-1 0 0,0-1 0,0 1 0,0 0 0,0-1 0,1 1 0,-1-1 0,0 1 0,0-1 0,0 1 0,0-1 0,0 0 0,0 1 0,-1-1 0,-2 1 0,1-1 0,0 1 0,0-1 0,-1 0 0,1 0 0,0 0 0,-1 0 0,1 0 0,0-1 0,0 0 0,-1 1 0,1-1 0,0 0 0,0-1 0,0 1 0,0-1 0,0 1 0,0-1 0,1 0 0,-1 0 0,1 0 0,-1 0 0,1 0 0,-1-1 0,1 1 0,0-1 0,0 1 0,1-1 0,-1 0 0,0 0 0,1 0 0,0 0 0,-1 0 0,1 0 0,0 0 0,1-1 0,-1 1 0,1 0 0,-1 0 0,1-6 0,0 8 0,0 0 0,0-1 0,1 1 0,-1 0 0,0 0 0,0-1 0,1 1 0,-1 0 0,1 0 0,-1-1 0,1 1 0,0 0 0,-1 0 0,1 0 0,0 0 0,0 0 0,1-1 0,0 1 0,-1 0 0,1 0 0,0 0 0,-1 0 0,1 0 0,0 0 0,0 0 0,0 1 0,0-1 0,2 0 0,3 0 0,0 1 0,0 0 0,1 0 0,-1 0 0,9 2 0,-12-1-68,0 0 0,0 0-1,0 1 1,0-1 0,0 1 0,0 0-1,-1 0 1,1 0 0,0 0 0,-1 1-1,0 0 1,0-1 0,0 1 0,0 1-1,0-1 1,0 0 0,-1 0-1,1 1 1,2 6 0,-1 0-6758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5:58:4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24575,'116'6'0,"-103"-5"0,-1 1 0,1 1 0,-1 0 0,0 1 0,0 0 0,11 6 0,10 2 0,-23-8 0,17 7 0,-19-6 0,1 1 0,-1 0 0,-1 0 0,1 1 0,-1-1 0,0 2 0,10 13 0,-17-20 0,1-1 0,0 1 0,-1 0 0,1 0 0,-1 0 0,1 0 0,-1 0 0,1 0 0,-1 0 0,0 0 0,0 0 0,1 0 0,-1 0 0,0 0 0,0 1 0,0-1 0,0 0 0,0 0 0,0 0 0,-1 1 0,0 0 0,1 0 0,-1-1 0,0 1 0,0-1 0,0 0 0,0 1 0,0-1 0,0 0 0,0 1 0,0-1 0,-3 2 0,-3 1 0,0 0 0,0 0 0,0 0 0,-11 3 0,-23 6 0,29-11 0,1 2 0,-1 0 0,-11 5 0,-7 4 0,24-11 0,1 0 0,-1 0 0,1 0 0,-1 1 0,1 0 0,0 0 0,-9 8 0,12-9 4,-10 10-460,-1 0-1,-16 12 1,17-17-6370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5:58:44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24575,'-16'7'0,"8"-4"0,-1 1 0,-8 6 0,-7 4 0,0 2 0,2 1 0,-30 29 0,48-42 0,0 1 0,1 0 0,0-1 0,0 2 0,0-1 0,1 0 0,0 0 0,0 1 0,0-1 0,1 1 0,0 0 0,0 0 0,0-1 0,1 1 0,-1 0 0,1 0 0,1 0 0,1 9 0,-2-13 0,1 1 0,0-1 0,0-1 0,0 1 0,0 0 0,0 0 0,0 0 0,1 0 0,-1-1 0,0 1 0,1-1 0,0 1 0,-1-1 0,1 1 0,0-1 0,0 0 0,-1 0 0,1 0 0,0 0 0,0 0 0,0 0 0,0-1 0,3 2 0,5 0 0,1 0 0,0 0 0,14 0 0,-21-2 0,7 1 0,-1 1 0,0 1 0,0-1 0,0 2 0,12 5 0,11 3 0,8 4-1365,-29-11-5461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5:58:4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24575,'359'0'0,"-253"-6"0,-74 3 0,78-13 0,8-1 0,-98 15 0,17 0 0,59-12 0,-75 10 0,41-2 0,-27 4 0,21-4 0,13-2 0,3-2 0,-50 6 0,44-2 0,-27 6 0,-6 0 0,53-5 0,-50 2 0,69 2 0,-53 1 0,128 0-1365,-167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5:58:5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15 24575,'0'0'0,"0"-1"0,1 0 0,-1 1 0,0-1 0,0 0 0,0 1 0,1-1 0,-1 0 0,0 1 0,1-1 0,-1 1 0,1-1 0,-1 1 0,1-1 0,-1 0 0,1 1 0,-1 0 0,1-1 0,-1 1 0,1-1 0,-1 1 0,1 0 0,0-1 0,-1 1 0,1 0 0,0 0 0,-1-1 0,1 1 0,0 0 0,-1 0 0,1 0 0,0 0 0,-1 0 0,2 0 0,3 0 0,0 0 0,-1 0 0,9 2 0,-4-1 0,-1 1 0,1 0 0,-1 0 0,0 1 0,9 4 0,-14-5 0,1 0 0,-1 0 0,0 1 0,1-1 0,-1 1 0,0 0 0,0 0 0,-1 0 0,1 0 0,0 0 0,-1 0 0,4 8 0,0 2 0,0 0 0,-1 0 0,-1 0 0,5 23 0,-8-30 0,0 1 0,0-1 0,-1 0 0,0 1 0,0-1 0,0 1 0,-1-1 0,0 0 0,-1 1 0,1-1 0,-1 0 0,-4 10 0,4-13 0,0 0 0,-1 1 0,1-1 0,-1 0 0,0 0 0,-4 3 0,-21 16 0,24-19 0,-2 1 0,0 0 0,-1-1 0,0 0 0,0 0 0,-13 3 0,10-3 0,-19 8 0,-31 22-1365,47-26-5461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5:58:53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24575,'0'2'0,"-1"0"0,0 0 0,1-1 0,-1 1 0,0 0 0,0-1 0,0 1 0,0-1 0,0 1 0,-1-1 0,1 1 0,0-1 0,-1 0 0,-1 2 0,-3 3 0,-49 53 0,51-55 0,2-1 0,-1 1 0,0 0 0,1 0 0,0 1 0,-1-1 0,-1 7 0,-7 13 0,6-16 0,1 1 0,0 0 0,0 0 0,1 0 0,-4 18 0,6-22 0,0-1 0,1 0 0,0 0 0,0 0 0,0 0 0,1 1 0,0 3 0,0-5 0,-1-1 0,1 0 0,0 1 0,0-1 0,0 0 0,0 1 0,1-1 0,-1 0 0,1 0 0,-1 0 0,1 0 0,3 2 0,4 3 0,0 0 0,1-1 0,0 0 0,12 5 0,-13-7 0,-2-1 0,-1-1 0,1 0 0,11 3 0,-10-4 0,15 6 0,4 3-1365,-16-7-5461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5:58:5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24575,'98'6'0,"-63"-3"0,33 3 0,133 6 0,308-11 0,-258-2 0,140 1 0,-368-1 0,38-7 0,7 0 0,61-10 330,-25 2-2025,-84 14-5131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5:58:59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24575,'5'1'0,"-1"-1"0,1 1 0,-1 0 0,1 0 0,-1 0 0,0 1 0,0-1 0,1 1 0,5 4 0,4 2 0,17 14 0,-18-12 0,-7-6 0,0 1 0,-1 0 0,1-1 0,-1 2 0,5 6 0,-8-10 0,-1 1 0,1-1 0,-1 1 0,1 0 0,-1 0 0,0 0 0,0 0 0,0-1 0,-1 1 0,1 0 0,-1 1 0,0-1 0,1 0 0,-2 5 0,1-4 0,-1 0 0,0 0 0,0 0 0,0 0 0,0 0 0,-1 0 0,1-1 0,-1 1 0,0 0 0,0-1 0,0 0 0,-1 1 0,1-1 0,-1 0 0,0 0 0,0 0 0,-3 2 0,-12 9-341,0 0 0,0-2-1,-22 12 1,28-18-6485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5:59:02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24575,'-7'1'0,"0"-1"0,0 1 0,0 0 0,1 1 0,-1-1 0,0 1 0,1 1 0,-1-1 0,-8 6 0,6-3 0,0 1 0,0 0 0,1 0 0,0 1 0,-11 12 0,11-11 0,2-1 0,0-1 0,0 1 0,1 0 0,-5 7 0,5-4 0,0-1 0,-7 21 0,11-27 0,1 0 0,-1 0 0,0 0 0,1 0 0,0 0 0,0 0 0,0 0 0,0 0 0,0 0 0,0 0 0,1 0 0,-1 0 0,1 0 0,0 0 0,1 3 0,0-4 0,0 1 0,-1-1 0,1 0 0,0 0 0,0 0 0,0 0 0,0 0 0,1 0 0,-1-1 0,0 1 0,1-1 0,-1 1 0,4 0 0,4 2 0,0 0 0,12 2 0,1 1 0,40 16 0,-39-16-1365,-12-4-5461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4/27/2023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8562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336" y="1769541"/>
            <a:ext cx="9437576" cy="1828801"/>
          </a:xfrm>
        </p:spPr>
        <p:txBody>
          <a:bodyPr anchor="b">
            <a:normAutofit/>
          </a:bodyPr>
          <a:lstStyle>
            <a:lvl1pPr algn="ctr">
              <a:defRPr sz="5398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336" y="3598339"/>
            <a:ext cx="943757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1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9" y="547807"/>
            <a:ext cx="10139158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565255"/>
            <a:ext cx="10352629" cy="543472"/>
          </a:xfrm>
        </p:spPr>
        <p:txBody>
          <a:bodyPr anchor="b">
            <a:normAutofit/>
          </a:bodyPr>
          <a:lstStyle>
            <a:lvl1pPr algn="ctr">
              <a:defRPr sz="2799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045" y="695010"/>
            <a:ext cx="9842782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99"/>
            </a:lvl1pPr>
            <a:lvl2pPr marL="457063" indent="0">
              <a:buNone/>
              <a:defRPr sz="1999"/>
            </a:lvl2pPr>
            <a:lvl3pPr marL="914126" indent="0">
              <a:buNone/>
              <a:defRPr sz="19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51066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1605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8437"/>
            <a:ext cx="10351066" cy="353434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95180"/>
            <a:ext cx="10351067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3327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3"/>
            <a:ext cx="8750020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304353"/>
            <a:ext cx="10351067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  <p:sp>
        <p:nvSpPr>
          <p:cNvPr id="11" name="TextBox 10"/>
          <p:cNvSpPr txBox="1"/>
          <p:nvPr/>
        </p:nvSpPr>
        <p:spPr>
          <a:xfrm>
            <a:off x="990342" y="88479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1981" y="292825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7092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6" y="2126943"/>
            <a:ext cx="10351067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47" y="4650556"/>
            <a:ext cx="1034950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38126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7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7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5553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0279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498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4498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49199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28" y="1818215"/>
            <a:ext cx="333910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53" y="1818215"/>
            <a:ext cx="333910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84" y="1818215"/>
            <a:ext cx="333910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6" y="609600"/>
            <a:ext cx="10351067" cy="970450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7837" y="1938918"/>
            <a:ext cx="3091563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480369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631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4559" y="1939094"/>
            <a:ext cx="3091563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279" y="4480368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623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3595" y="1934432"/>
            <a:ext cx="3091563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4498" y="4480366"/>
            <a:ext cx="330012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419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2189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0729" y="609600"/>
            <a:ext cx="2283892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8" y="609600"/>
            <a:ext cx="7914810" cy="5181601"/>
          </a:xfrm>
        </p:spPr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1907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909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1761068"/>
            <a:ext cx="9588052" cy="1828813"/>
          </a:xfrm>
        </p:spPr>
        <p:txBody>
          <a:bodyPr anchor="b"/>
          <a:lstStyle>
            <a:lvl1pPr algn="ctr">
              <a:defRPr sz="3999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3589879"/>
            <a:ext cx="9588052" cy="1507054"/>
          </a:xfrm>
        </p:spPr>
        <p:txBody>
          <a:bodyPr anchor="t"/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921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8" y="1732449"/>
            <a:ext cx="5059179" cy="4058750"/>
          </a:xfrm>
        </p:spPr>
        <p:txBody>
          <a:bodyPr anchor="t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277" y="1732450"/>
            <a:ext cx="5063346" cy="4058751"/>
          </a:xfrm>
        </p:spPr>
        <p:txBody>
          <a:bodyPr anchor="t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954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7" y="1734507"/>
            <a:ext cx="5087747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76" y="1734507"/>
            <a:ext cx="5087747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610" y="1835254"/>
            <a:ext cx="487507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610" y="2380138"/>
            <a:ext cx="4875074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3328" y="1835255"/>
            <a:ext cx="4894055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3328" y="2380138"/>
            <a:ext cx="4894055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0206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34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3922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3705924" cy="182191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369" y="609600"/>
            <a:ext cx="6410254" cy="518160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2431518"/>
            <a:ext cx="3705924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401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65" y="609600"/>
            <a:ext cx="3583233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8" y="609923"/>
            <a:ext cx="5933403" cy="1829338"/>
          </a:xfrm>
        </p:spPr>
        <p:txBody>
          <a:bodyPr anchor="b">
            <a:noAutofit/>
          </a:bodyPr>
          <a:lstStyle>
            <a:lvl1pPr algn="ctr">
              <a:defRPr sz="3199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0613" y="763702"/>
            <a:ext cx="3274898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8" y="2439261"/>
            <a:ext cx="5933403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7327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1732450"/>
            <a:ext cx="1035106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AFE8FB1-0A7A-443E-AAF7-31D4FA1AA312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17470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063" rtl="0" eaLnBrk="1" latinLnBrk="0" hangingPunct="1">
        <a:spcBef>
          <a:spcPct val="0"/>
        </a:spcBef>
        <a:buNone/>
        <a:defRPr kumimoji="1" sz="3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797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784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7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692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584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498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399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079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163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526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2.png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4.png"/><Relationship Id="rId2" Type="http://schemas.openxmlformats.org/officeDocument/2006/relationships/image" Target="../media/image6.jpe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18.xml"/><Relationship Id="rId40" Type="http://schemas.openxmlformats.org/officeDocument/2006/relationships/image" Target="../media/image25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3.xml"/><Relationship Id="rId30" Type="http://schemas.openxmlformats.org/officeDocument/2006/relationships/image" Target="../media/image20.png"/><Relationship Id="rId35" Type="http://schemas.openxmlformats.org/officeDocument/2006/relationships/customXml" Target="../ink/ink17.xml"/><Relationship Id="rId8" Type="http://schemas.openxmlformats.org/officeDocument/2006/relationships/image" Target="../media/image9.png"/><Relationship Id="rId3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5D99556E-EF2C-CB79-EACF-41C97F065D60}"/>
              </a:ext>
            </a:extLst>
          </p:cNvPr>
          <p:cNvGrpSpPr/>
          <p:nvPr/>
        </p:nvGrpSpPr>
        <p:grpSpPr>
          <a:xfrm>
            <a:off x="1522412" y="0"/>
            <a:ext cx="9144000" cy="6858000"/>
            <a:chOff x="1522412" y="0"/>
            <a:chExt cx="9144000" cy="6858000"/>
          </a:xfrm>
        </p:grpSpPr>
        <p:pic>
          <p:nvPicPr>
            <p:cNvPr id="11" name="Picture 10" descr="A map of a city&#10;&#10;Description automatically generated with low confidence">
              <a:extLst>
                <a:ext uri="{FF2B5EF4-FFF2-40B4-BE49-F238E27FC236}">
                  <a16:creationId xmlns:a16="http://schemas.microsoft.com/office/drawing/2014/main" id="{42A40E86-0962-89DC-4B88-2BAF2A67A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12" y="0"/>
              <a:ext cx="9144000" cy="6858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D1AD50-9B05-4FA0-E31A-8CDCF7467258}"/>
                </a:ext>
              </a:extLst>
            </p:cNvPr>
            <p:cNvSpPr/>
            <p:nvPr/>
          </p:nvSpPr>
          <p:spPr>
            <a:xfrm>
              <a:off x="3676651" y="2516110"/>
              <a:ext cx="2083522" cy="8843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B4E577-788A-15BB-C78C-A5CDB9EC62E9}"/>
                </a:ext>
              </a:extLst>
            </p:cNvPr>
            <p:cNvSpPr/>
            <p:nvPr/>
          </p:nvSpPr>
          <p:spPr>
            <a:xfrm>
              <a:off x="2988091" y="5553791"/>
              <a:ext cx="2083522" cy="7360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2C3E92E-101F-F9E7-60A1-D6A3C2C2D522}"/>
                </a:ext>
              </a:extLst>
            </p:cNvPr>
            <p:cNvGrpSpPr/>
            <p:nvPr/>
          </p:nvGrpSpPr>
          <p:grpSpPr>
            <a:xfrm>
              <a:off x="2878840" y="3962230"/>
              <a:ext cx="645120" cy="127800"/>
              <a:chOff x="2878840" y="3962230"/>
              <a:chExt cx="645120" cy="127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32A9983B-5CC9-DE22-2B98-BB6616233856}"/>
                      </a:ext>
                    </a:extLst>
                  </p14:cNvPr>
                  <p14:cNvContentPartPr/>
                  <p14:nvPr/>
                </p14:nvContentPartPr>
                <p14:xfrm>
                  <a:off x="2898640" y="4013710"/>
                  <a:ext cx="608760" cy="2520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32A9983B-5CC9-DE22-2B98-BB661623385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889640" y="4004710"/>
                    <a:ext cx="626400" cy="4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5CF0249-DE04-07C4-0E1D-A95DB7C8FEF7}"/>
                      </a:ext>
                    </a:extLst>
                  </p14:cNvPr>
                  <p14:cNvContentPartPr/>
                  <p14:nvPr/>
                </p14:nvContentPartPr>
                <p14:xfrm>
                  <a:off x="3394000" y="3962230"/>
                  <a:ext cx="129960" cy="11520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5CF0249-DE04-07C4-0E1D-A95DB7C8FEF7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385000" y="3953230"/>
                    <a:ext cx="147600" cy="13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99B70B5C-8238-44CB-8853-67426B1E53E6}"/>
                      </a:ext>
                    </a:extLst>
                  </p14:cNvPr>
                  <p14:cNvContentPartPr/>
                  <p14:nvPr/>
                </p14:nvContentPartPr>
                <p14:xfrm>
                  <a:off x="2878840" y="3971950"/>
                  <a:ext cx="94320" cy="118080"/>
                </p14:xfrm>
              </p:contentPart>
            </mc:Choice>
            <mc:Fallback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9B70B5C-8238-44CB-8853-67426B1E53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869840" y="3962950"/>
                    <a:ext cx="111960" cy="135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DBDE68-579F-1CDA-381F-98A044920DA8}"/>
                </a:ext>
              </a:extLst>
            </p:cNvPr>
            <p:cNvGrpSpPr/>
            <p:nvPr/>
          </p:nvGrpSpPr>
          <p:grpSpPr>
            <a:xfrm>
              <a:off x="3165400" y="5315830"/>
              <a:ext cx="664920" cy="133200"/>
              <a:chOff x="3165400" y="5315830"/>
              <a:chExt cx="664920" cy="133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0D6E6CAD-34AC-C905-5183-C7CA571EB5EC}"/>
                      </a:ext>
                    </a:extLst>
                  </p14:cNvPr>
                  <p14:cNvContentPartPr/>
                  <p14:nvPr/>
                </p14:nvContentPartPr>
                <p14:xfrm>
                  <a:off x="3165400" y="5380990"/>
                  <a:ext cx="657360" cy="42120"/>
                </p14:xfrm>
              </p:contentPart>
            </mc:Choice>
            <mc:Fallback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0D6E6CAD-34AC-C905-5183-C7CA571EB5EC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156400" y="5372350"/>
                    <a:ext cx="675000" cy="5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21323030-08C0-3C3E-C29D-CD41695A6334}"/>
                      </a:ext>
                    </a:extLst>
                  </p14:cNvPr>
                  <p14:cNvContentPartPr/>
                  <p14:nvPr/>
                </p14:nvContentPartPr>
                <p14:xfrm>
                  <a:off x="3746080" y="5315830"/>
                  <a:ext cx="84240" cy="13320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21323030-08C0-3C3E-C29D-CD41695A6334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737440" y="5307190"/>
                    <a:ext cx="101880" cy="150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A70FCEE-85F1-DEDE-E49D-1935811D1994}"/>
                    </a:ext>
                  </a:extLst>
                </p14:cNvPr>
                <p14:cNvContentPartPr/>
                <p14:nvPr/>
              </p14:nvContentPartPr>
              <p14:xfrm>
                <a:off x="3158560" y="5356150"/>
                <a:ext cx="71280" cy="132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A70FCEE-85F1-DEDE-E49D-1935811D199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49920" y="5347150"/>
                  <a:ext cx="88920" cy="150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6381809-6E83-28CE-7C1A-312F845A1458}"/>
                </a:ext>
              </a:extLst>
            </p:cNvPr>
            <p:cNvGrpSpPr/>
            <p:nvPr/>
          </p:nvGrpSpPr>
          <p:grpSpPr>
            <a:xfrm>
              <a:off x="3838600" y="2333590"/>
              <a:ext cx="705240" cy="99720"/>
              <a:chOff x="3838600" y="2333590"/>
              <a:chExt cx="705240" cy="99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0F4756E-033F-965C-1291-1E8DC124F16C}"/>
                      </a:ext>
                    </a:extLst>
                  </p14:cNvPr>
                  <p14:cNvContentPartPr/>
                  <p14:nvPr/>
                </p14:nvContentPartPr>
                <p14:xfrm>
                  <a:off x="3838600" y="2368150"/>
                  <a:ext cx="705240" cy="20160"/>
                </p14:xfrm>
              </p:contentPart>
            </mc:Choice>
            <mc:Fallback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0F4756E-033F-965C-1291-1E8DC124F16C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829600" y="2359510"/>
                    <a:ext cx="72288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66FFB0B7-8174-E50C-0EF1-06BCE3DC0227}"/>
                      </a:ext>
                    </a:extLst>
                  </p14:cNvPr>
                  <p14:cNvContentPartPr/>
                  <p14:nvPr/>
                </p14:nvContentPartPr>
                <p14:xfrm>
                  <a:off x="4479760" y="2333590"/>
                  <a:ext cx="57600" cy="99720"/>
                </p14:xfrm>
              </p:contentPart>
            </mc:Choice>
            <mc:Fallback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66FFB0B7-8174-E50C-0EF1-06BCE3DC0227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470760" y="2324590"/>
                    <a:ext cx="7524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AB09E2E-A329-E405-D3CF-258C00B08846}"/>
                    </a:ext>
                  </a:extLst>
                </p14:cNvPr>
                <p14:cNvContentPartPr/>
                <p14:nvPr/>
              </p14:nvContentPartPr>
              <p14:xfrm>
                <a:off x="3837880" y="2342950"/>
                <a:ext cx="74160" cy="108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AB09E2E-A329-E405-D3CF-258C00B088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29240" y="2333950"/>
                  <a:ext cx="91800" cy="1256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A56D64D-31C5-48EB-7291-537ED2C5AA6D}"/>
                </a:ext>
              </a:extLst>
            </p:cNvPr>
            <p:cNvSpPr/>
            <p:nvPr/>
          </p:nvSpPr>
          <p:spPr>
            <a:xfrm>
              <a:off x="2676526" y="4185187"/>
              <a:ext cx="2083522" cy="7192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E97DD85-D788-E89A-5E51-054871FF4E17}"/>
                    </a:ext>
                  </a:extLst>
                </p14:cNvPr>
                <p14:cNvContentPartPr/>
                <p14:nvPr/>
              </p14:nvContentPartPr>
              <p14:xfrm>
                <a:off x="4234600" y="3777550"/>
                <a:ext cx="267840" cy="289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E97DD85-D788-E89A-5E51-054871FF4E1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25600" y="3768910"/>
                  <a:ext cx="2854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81219F1-34B5-06E9-F6BC-CC29B04DC9FD}"/>
                    </a:ext>
                  </a:extLst>
                </p14:cNvPr>
                <p14:cNvContentPartPr/>
                <p14:nvPr/>
              </p14:nvContentPartPr>
              <p14:xfrm>
                <a:off x="4364560" y="5222590"/>
                <a:ext cx="331560" cy="243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81219F1-34B5-06E9-F6BC-CC29B04DC9F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55560" y="5213590"/>
                  <a:ext cx="3492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4B62964-027C-AFCA-FEAE-B760861DECB0}"/>
                    </a:ext>
                  </a:extLst>
                </p14:cNvPr>
                <p14:cNvContentPartPr/>
                <p14:nvPr/>
              </p14:nvContentPartPr>
              <p14:xfrm>
                <a:off x="5026600" y="2118310"/>
                <a:ext cx="313560" cy="221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4B62964-027C-AFCA-FEAE-B760861DECB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017960" y="2109670"/>
                  <a:ext cx="3312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AECFA84-E503-11E6-7268-B1DA79B1CBF5}"/>
                    </a:ext>
                  </a:extLst>
                </p14:cNvPr>
                <p14:cNvContentPartPr/>
                <p14:nvPr/>
              </p14:nvContentPartPr>
              <p14:xfrm>
                <a:off x="2110240" y="2209380"/>
                <a:ext cx="171360" cy="176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AECFA84-E503-11E6-7268-B1DA79B1CBF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1240" y="2200380"/>
                  <a:ext cx="189000" cy="193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7FCCA5E-F188-300D-7EDD-896EBA89D12A}"/>
                </a:ext>
              </a:extLst>
            </p:cNvPr>
            <p:cNvGrpSpPr/>
            <p:nvPr/>
          </p:nvGrpSpPr>
          <p:grpSpPr>
            <a:xfrm>
              <a:off x="1834840" y="2138460"/>
              <a:ext cx="401400" cy="384480"/>
              <a:chOff x="1834840" y="2138460"/>
              <a:chExt cx="401400" cy="384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C4AECCCA-128A-D49B-A5AD-BDED291D2CAE}"/>
                      </a:ext>
                    </a:extLst>
                  </p14:cNvPr>
                  <p14:cNvContentPartPr/>
                  <p14:nvPr/>
                </p14:nvContentPartPr>
                <p14:xfrm>
                  <a:off x="1854280" y="2447340"/>
                  <a:ext cx="361800" cy="2016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C4AECCCA-128A-D49B-A5AD-BDED291D2CAE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1845280" y="2438340"/>
                    <a:ext cx="37944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0D324892-428D-B83A-5BB2-D802BC36890E}"/>
                      </a:ext>
                    </a:extLst>
                  </p14:cNvPr>
                  <p14:cNvContentPartPr/>
                  <p14:nvPr/>
                </p14:nvContentPartPr>
                <p14:xfrm>
                  <a:off x="2153800" y="2381100"/>
                  <a:ext cx="82440" cy="14184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0D324892-428D-B83A-5BB2-D802BC36890E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144800" y="2372100"/>
                    <a:ext cx="10008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408A266C-EE39-3B97-09CC-4302DD8A2EE4}"/>
                      </a:ext>
                    </a:extLst>
                  </p14:cNvPr>
                  <p14:cNvContentPartPr/>
                  <p14:nvPr/>
                </p14:nvContentPartPr>
                <p14:xfrm>
                  <a:off x="1905040" y="2158980"/>
                  <a:ext cx="16560" cy="15084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408A266C-EE39-3B97-09CC-4302DD8A2EE4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896040" y="2149980"/>
                    <a:ext cx="3420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6FF6B866-1721-44EE-F92C-9AC2F0BE53ED}"/>
                      </a:ext>
                    </a:extLst>
                  </p14:cNvPr>
                  <p14:cNvContentPartPr/>
                  <p14:nvPr/>
                </p14:nvContentPartPr>
                <p14:xfrm>
                  <a:off x="1901800" y="2138460"/>
                  <a:ext cx="87840" cy="170640"/>
                </p14:xfrm>
              </p:contentPart>
            </mc:Choice>
            <mc:Fallback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6FF6B866-1721-44EE-F92C-9AC2F0BE53ED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892800" y="2129820"/>
                    <a:ext cx="10548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643C4AE1-EDC0-36A9-2364-D25487B0DCC1}"/>
                      </a:ext>
                    </a:extLst>
                  </p14:cNvPr>
                  <p14:cNvContentPartPr/>
                  <p14:nvPr/>
                </p14:nvContentPartPr>
                <p14:xfrm>
                  <a:off x="2003320" y="2221260"/>
                  <a:ext cx="92520" cy="12420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643C4AE1-EDC0-36A9-2364-D25487B0DCC1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994320" y="2212620"/>
                    <a:ext cx="11016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912C852F-41EB-CCE9-B430-BA94ADB53A5E}"/>
                      </a:ext>
                    </a:extLst>
                  </p14:cNvPr>
                  <p14:cNvContentPartPr/>
                  <p14:nvPr/>
                </p14:nvContentPartPr>
                <p14:xfrm>
                  <a:off x="1834840" y="2431500"/>
                  <a:ext cx="65880" cy="7164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912C852F-41EB-CCE9-B430-BA94ADB53A5E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825840" y="2422500"/>
                    <a:ext cx="83520" cy="89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7079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3557" y="0"/>
            <a:ext cx="10351066" cy="970450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Scoring Service Source Code API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568D16-2CEF-321A-F16D-DA21C6258FC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2431389"/>
              </p:ext>
            </p:extLst>
          </p:nvPr>
        </p:nvGraphicFramePr>
        <p:xfrm>
          <a:off x="680484" y="1570060"/>
          <a:ext cx="8702749" cy="741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45282">
                  <a:extLst>
                    <a:ext uri="{9D8B030D-6E8A-4147-A177-3AD203B41FA5}">
                      <a16:colId xmlns:a16="http://schemas.microsoft.com/office/drawing/2014/main" val="645360902"/>
                    </a:ext>
                  </a:extLst>
                </a:gridCol>
                <a:gridCol w="1163713">
                  <a:extLst>
                    <a:ext uri="{9D8B030D-6E8A-4147-A177-3AD203B41FA5}">
                      <a16:colId xmlns:a16="http://schemas.microsoft.com/office/drawing/2014/main" val="2892138127"/>
                    </a:ext>
                  </a:extLst>
                </a:gridCol>
                <a:gridCol w="5293754">
                  <a:extLst>
                    <a:ext uri="{9D8B030D-6E8A-4147-A177-3AD203B41FA5}">
                      <a16:colId xmlns:a16="http://schemas.microsoft.com/office/drawing/2014/main" val="2842723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Method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Description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74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799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ja-JP" sz="1799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kumimoji="1" lang="en-US" altLang="ja-JP" sz="1799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/v1/sources/ss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GET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Retrieve deployment</a:t>
                      </a:r>
                      <a:r>
                        <a:rPr kumimoji="1" lang="en-US" altLang="ja-JP" baseline="0" dirty="0"/>
                        <a:t>-ready SS source codes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16299"/>
                  </a:ext>
                </a:extLst>
              </a:tr>
            </a:tbl>
          </a:graphicData>
        </a:graphic>
      </p:graphicFrame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1614BE5E-6BA0-0358-6AB8-FBB7D43A941A}"/>
              </a:ext>
            </a:extLst>
          </p:cNvPr>
          <p:cNvSpPr txBox="1">
            <a:spLocks/>
          </p:cNvSpPr>
          <p:nvPr/>
        </p:nvSpPr>
        <p:spPr>
          <a:xfrm>
            <a:off x="554850" y="970450"/>
            <a:ext cx="9296294" cy="6361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797" indent="-305908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999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19784" indent="-26991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kumimoji="1" sz="1799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5692" indent="-215935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5584" indent="-215935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3498" indent="-215935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3996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079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8163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5268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Request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276EDCBB-83D8-639E-23AC-1D73A3F256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99210"/>
              </p:ext>
            </p:extLst>
          </p:nvPr>
        </p:nvGraphicFramePr>
        <p:xfrm>
          <a:off x="680484" y="3322660"/>
          <a:ext cx="10818627" cy="741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35495">
                  <a:extLst>
                    <a:ext uri="{9D8B030D-6E8A-4147-A177-3AD203B41FA5}">
                      <a16:colId xmlns:a16="http://schemas.microsoft.com/office/drawing/2014/main" val="645360902"/>
                    </a:ext>
                  </a:extLst>
                </a:gridCol>
                <a:gridCol w="1401109">
                  <a:extLst>
                    <a:ext uri="{9D8B030D-6E8A-4147-A177-3AD203B41FA5}">
                      <a16:colId xmlns:a16="http://schemas.microsoft.com/office/drawing/2014/main" val="2892138127"/>
                    </a:ext>
                  </a:extLst>
                </a:gridCol>
                <a:gridCol w="2323214">
                  <a:extLst>
                    <a:ext uri="{9D8B030D-6E8A-4147-A177-3AD203B41FA5}">
                      <a16:colId xmlns:a16="http://schemas.microsoft.com/office/drawing/2014/main" val="2842723310"/>
                    </a:ext>
                  </a:extLst>
                </a:gridCol>
                <a:gridCol w="5358809">
                  <a:extLst>
                    <a:ext uri="{9D8B030D-6E8A-4147-A177-3AD203B41FA5}">
                      <a16:colId xmlns:a16="http://schemas.microsoft.com/office/drawing/2014/main" val="2262882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Data 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Required/ Optional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Description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74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799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topics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Required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Value of input topic names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16299"/>
                  </a:ext>
                </a:extLst>
              </a:tr>
            </a:tbl>
          </a:graphicData>
        </a:graphic>
      </p:graphicFrame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C2D710A1-C3C2-B7A3-91AF-275021176D31}"/>
              </a:ext>
            </a:extLst>
          </p:cNvPr>
          <p:cNvSpPr txBox="1">
            <a:spLocks/>
          </p:cNvSpPr>
          <p:nvPr/>
        </p:nvSpPr>
        <p:spPr>
          <a:xfrm>
            <a:off x="554850" y="2723050"/>
            <a:ext cx="9296294" cy="6361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797" indent="-305908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999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19784" indent="-26991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kumimoji="1" sz="1799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5692" indent="-215935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5584" indent="-215935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3498" indent="-215935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3996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079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8163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5268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Parameter</a:t>
            </a:r>
            <a:r>
              <a:rPr lang="en-US" altLang="ja-JP" b="1" dirty="0"/>
              <a:t>(s)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126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3557" y="0"/>
            <a:ext cx="10351066" cy="970450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Reporting Service Source Code API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568D16-2CEF-321A-F16D-DA21C6258FC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30891791"/>
              </p:ext>
            </p:extLst>
          </p:nvPr>
        </p:nvGraphicFramePr>
        <p:xfrm>
          <a:off x="680484" y="1570060"/>
          <a:ext cx="8702749" cy="741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45282">
                  <a:extLst>
                    <a:ext uri="{9D8B030D-6E8A-4147-A177-3AD203B41FA5}">
                      <a16:colId xmlns:a16="http://schemas.microsoft.com/office/drawing/2014/main" val="645360902"/>
                    </a:ext>
                  </a:extLst>
                </a:gridCol>
                <a:gridCol w="1163713">
                  <a:extLst>
                    <a:ext uri="{9D8B030D-6E8A-4147-A177-3AD203B41FA5}">
                      <a16:colId xmlns:a16="http://schemas.microsoft.com/office/drawing/2014/main" val="2892138127"/>
                    </a:ext>
                  </a:extLst>
                </a:gridCol>
                <a:gridCol w="5293754">
                  <a:extLst>
                    <a:ext uri="{9D8B030D-6E8A-4147-A177-3AD203B41FA5}">
                      <a16:colId xmlns:a16="http://schemas.microsoft.com/office/drawing/2014/main" val="2842723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Method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Description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74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799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ja-JP" sz="1799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kumimoji="1" lang="en-US" altLang="ja-JP" sz="1799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/v1/sources/</a:t>
                      </a:r>
                      <a:r>
                        <a:rPr kumimoji="1" lang="en-US" altLang="ja-JP" sz="1799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GET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Retrieve deployment</a:t>
                      </a:r>
                      <a:r>
                        <a:rPr kumimoji="1" lang="en-US" altLang="ja-JP" baseline="0" dirty="0"/>
                        <a:t>-ready RS source codes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16299"/>
                  </a:ext>
                </a:extLst>
              </a:tr>
            </a:tbl>
          </a:graphicData>
        </a:graphic>
      </p:graphicFrame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1614BE5E-6BA0-0358-6AB8-FBB7D43A941A}"/>
              </a:ext>
            </a:extLst>
          </p:cNvPr>
          <p:cNvSpPr txBox="1">
            <a:spLocks/>
          </p:cNvSpPr>
          <p:nvPr/>
        </p:nvSpPr>
        <p:spPr>
          <a:xfrm>
            <a:off x="554850" y="970450"/>
            <a:ext cx="9296294" cy="6361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797" indent="-305908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999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19784" indent="-26991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kumimoji="1" sz="1799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5692" indent="-215935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5584" indent="-215935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3498" indent="-215935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3996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079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8163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5268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Request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276EDCBB-83D8-639E-23AC-1D73A3F256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0789005"/>
              </p:ext>
            </p:extLst>
          </p:nvPr>
        </p:nvGraphicFramePr>
        <p:xfrm>
          <a:off x="680484" y="3322660"/>
          <a:ext cx="10818627" cy="3708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35495">
                  <a:extLst>
                    <a:ext uri="{9D8B030D-6E8A-4147-A177-3AD203B41FA5}">
                      <a16:colId xmlns:a16="http://schemas.microsoft.com/office/drawing/2014/main" val="645360902"/>
                    </a:ext>
                  </a:extLst>
                </a:gridCol>
                <a:gridCol w="1401109">
                  <a:extLst>
                    <a:ext uri="{9D8B030D-6E8A-4147-A177-3AD203B41FA5}">
                      <a16:colId xmlns:a16="http://schemas.microsoft.com/office/drawing/2014/main" val="2892138127"/>
                    </a:ext>
                  </a:extLst>
                </a:gridCol>
                <a:gridCol w="2323214">
                  <a:extLst>
                    <a:ext uri="{9D8B030D-6E8A-4147-A177-3AD203B41FA5}">
                      <a16:colId xmlns:a16="http://schemas.microsoft.com/office/drawing/2014/main" val="2842723310"/>
                    </a:ext>
                  </a:extLst>
                </a:gridCol>
                <a:gridCol w="5358809">
                  <a:extLst>
                    <a:ext uri="{9D8B030D-6E8A-4147-A177-3AD203B41FA5}">
                      <a16:colId xmlns:a16="http://schemas.microsoft.com/office/drawing/2014/main" val="2262882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Data 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Required/ Optional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Description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742139"/>
                  </a:ext>
                </a:extLst>
              </a:tr>
            </a:tbl>
          </a:graphicData>
        </a:graphic>
      </p:graphicFrame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C2D710A1-C3C2-B7A3-91AF-275021176D31}"/>
              </a:ext>
            </a:extLst>
          </p:cNvPr>
          <p:cNvSpPr txBox="1">
            <a:spLocks/>
          </p:cNvSpPr>
          <p:nvPr/>
        </p:nvSpPr>
        <p:spPr>
          <a:xfrm>
            <a:off x="554850" y="2723050"/>
            <a:ext cx="9296294" cy="6361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797" indent="-305908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999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19784" indent="-26991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kumimoji="1" sz="1799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5692" indent="-215935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5584" indent="-215935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3498" indent="-215935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3996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079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8163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5268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Parameter</a:t>
            </a:r>
            <a:r>
              <a:rPr lang="en-US" altLang="ja-JP" b="1" dirty="0"/>
              <a:t>(s)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597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3557" y="0"/>
            <a:ext cx="10351066" cy="970450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Data Input Service Source Code API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568D16-2CEF-321A-F16D-DA21C6258FC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35998450"/>
              </p:ext>
            </p:extLst>
          </p:nvPr>
        </p:nvGraphicFramePr>
        <p:xfrm>
          <a:off x="680484" y="1570060"/>
          <a:ext cx="8702749" cy="741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45282">
                  <a:extLst>
                    <a:ext uri="{9D8B030D-6E8A-4147-A177-3AD203B41FA5}">
                      <a16:colId xmlns:a16="http://schemas.microsoft.com/office/drawing/2014/main" val="645360902"/>
                    </a:ext>
                  </a:extLst>
                </a:gridCol>
                <a:gridCol w="1163713">
                  <a:extLst>
                    <a:ext uri="{9D8B030D-6E8A-4147-A177-3AD203B41FA5}">
                      <a16:colId xmlns:a16="http://schemas.microsoft.com/office/drawing/2014/main" val="2892138127"/>
                    </a:ext>
                  </a:extLst>
                </a:gridCol>
                <a:gridCol w="5293754">
                  <a:extLst>
                    <a:ext uri="{9D8B030D-6E8A-4147-A177-3AD203B41FA5}">
                      <a16:colId xmlns:a16="http://schemas.microsoft.com/office/drawing/2014/main" val="2842723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Method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Description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74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799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ja-JP" sz="1799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kumimoji="1" lang="en-US" altLang="ja-JP" sz="1799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/v1/sources/dis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GET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Retrieve deployment</a:t>
                      </a:r>
                      <a:r>
                        <a:rPr kumimoji="1" lang="en-US" altLang="ja-JP" baseline="0" dirty="0"/>
                        <a:t>-ready RS source codes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16299"/>
                  </a:ext>
                </a:extLst>
              </a:tr>
            </a:tbl>
          </a:graphicData>
        </a:graphic>
      </p:graphicFrame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1614BE5E-6BA0-0358-6AB8-FBB7D43A941A}"/>
              </a:ext>
            </a:extLst>
          </p:cNvPr>
          <p:cNvSpPr txBox="1">
            <a:spLocks/>
          </p:cNvSpPr>
          <p:nvPr/>
        </p:nvSpPr>
        <p:spPr>
          <a:xfrm>
            <a:off x="554850" y="970450"/>
            <a:ext cx="9296294" cy="6361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797" indent="-305908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999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19784" indent="-26991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kumimoji="1" sz="1799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5692" indent="-215935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5584" indent="-215935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3498" indent="-215935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3996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079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8163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5268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Request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276EDCBB-83D8-639E-23AC-1D73A3F256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204699"/>
              </p:ext>
            </p:extLst>
          </p:nvPr>
        </p:nvGraphicFramePr>
        <p:xfrm>
          <a:off x="680484" y="3322660"/>
          <a:ext cx="10818627" cy="1112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35495">
                  <a:extLst>
                    <a:ext uri="{9D8B030D-6E8A-4147-A177-3AD203B41FA5}">
                      <a16:colId xmlns:a16="http://schemas.microsoft.com/office/drawing/2014/main" val="645360902"/>
                    </a:ext>
                  </a:extLst>
                </a:gridCol>
                <a:gridCol w="1401109">
                  <a:extLst>
                    <a:ext uri="{9D8B030D-6E8A-4147-A177-3AD203B41FA5}">
                      <a16:colId xmlns:a16="http://schemas.microsoft.com/office/drawing/2014/main" val="2892138127"/>
                    </a:ext>
                  </a:extLst>
                </a:gridCol>
                <a:gridCol w="2323214">
                  <a:extLst>
                    <a:ext uri="{9D8B030D-6E8A-4147-A177-3AD203B41FA5}">
                      <a16:colId xmlns:a16="http://schemas.microsoft.com/office/drawing/2014/main" val="2842723310"/>
                    </a:ext>
                  </a:extLst>
                </a:gridCol>
                <a:gridCol w="5358809">
                  <a:extLst>
                    <a:ext uri="{9D8B030D-6E8A-4147-A177-3AD203B41FA5}">
                      <a16:colId xmlns:a16="http://schemas.microsoft.com/office/drawing/2014/main" val="2262882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Data 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Required/ Optional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Description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74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799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topics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Required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Value of output topic names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16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799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interval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Required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Value of data publishing interval in millisecond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66384"/>
                  </a:ext>
                </a:extLst>
              </a:tr>
            </a:tbl>
          </a:graphicData>
        </a:graphic>
      </p:graphicFrame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C2D710A1-C3C2-B7A3-91AF-275021176D31}"/>
              </a:ext>
            </a:extLst>
          </p:cNvPr>
          <p:cNvSpPr txBox="1">
            <a:spLocks/>
          </p:cNvSpPr>
          <p:nvPr/>
        </p:nvSpPr>
        <p:spPr>
          <a:xfrm>
            <a:off x="554850" y="2723050"/>
            <a:ext cx="9296294" cy="6361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797" indent="-305908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999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19784" indent="-26991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kumimoji="1" sz="1799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5692" indent="-215935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5584" indent="-215935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3498" indent="-215935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3996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079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8163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5268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2052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>
            <a:extLst>
              <a:ext uri="{FF2B5EF4-FFF2-40B4-BE49-F238E27FC236}">
                <a16:creationId xmlns:a16="http://schemas.microsoft.com/office/drawing/2014/main" id="{F9412A46-9A0F-F151-15DD-9B01DC8AF33F}"/>
              </a:ext>
            </a:extLst>
          </p:cNvPr>
          <p:cNvSpPr txBox="1">
            <a:spLocks/>
          </p:cNvSpPr>
          <p:nvPr/>
        </p:nvSpPr>
        <p:spPr>
          <a:xfrm>
            <a:off x="913557" y="2551814"/>
            <a:ext cx="10351066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kumimoji="1" sz="3999" b="0" kern="1200" cap="none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dirty="0">
                <a:ea typeface="+mj-lt"/>
                <a:cs typeface="+mj-lt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2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THANK-YOU !</a:t>
            </a:r>
          </a:p>
        </p:txBody>
      </p:sp>
    </p:spTree>
    <p:extLst>
      <p:ext uri="{BB962C8B-B14F-4D97-AF65-F5344CB8AC3E}">
        <p14:creationId xmlns:p14="http://schemas.microsoft.com/office/powerpoint/2010/main" val="261997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2368468"/>
            <a:ext cx="9144000" cy="953957"/>
          </a:xfrm>
        </p:spPr>
        <p:txBody>
          <a:bodyPr>
            <a:normAutofit/>
          </a:bodyPr>
          <a:lstStyle/>
          <a:p>
            <a:r>
              <a:rPr lang="en-US" dirty="0"/>
              <a:t>Code Supplier Service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6504" y="3535576"/>
            <a:ext cx="9266353" cy="4491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Presentation by – Team Avengers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A03FF89-1614-E576-CCB1-6586F1E3FFFB}"/>
              </a:ext>
            </a:extLst>
          </p:cNvPr>
          <p:cNvSpPr txBox="1">
            <a:spLocks/>
          </p:cNvSpPr>
          <p:nvPr/>
        </p:nvSpPr>
        <p:spPr>
          <a:xfrm>
            <a:off x="1581591" y="488746"/>
            <a:ext cx="9143999" cy="565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A5A5A5"/>
                </a:solidFill>
              </a:rPr>
              <a:t>Software Architecture (SA)  - Final Project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5A90CD9-1B01-B5FB-0DA8-AD651D249C5D}"/>
              </a:ext>
            </a:extLst>
          </p:cNvPr>
          <p:cNvSpPr txBox="1">
            <a:spLocks/>
          </p:cNvSpPr>
          <p:nvPr/>
        </p:nvSpPr>
        <p:spPr>
          <a:xfrm>
            <a:off x="1587418" y="5420945"/>
            <a:ext cx="9266353" cy="4550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A5A5A5"/>
                </a:solidFill>
              </a:rPr>
              <a:t>Date: 26</a:t>
            </a:r>
            <a:r>
              <a:rPr lang="en-US" baseline="30000" dirty="0">
                <a:solidFill>
                  <a:srgbClr val="A5A5A5"/>
                </a:solidFill>
              </a:rPr>
              <a:t>th</a:t>
            </a:r>
            <a:r>
              <a:rPr lang="en-US" dirty="0">
                <a:solidFill>
                  <a:srgbClr val="A5A5A5"/>
                </a:solidFill>
              </a:rPr>
              <a:t> April 2023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8879" y="0"/>
            <a:ext cx="10351066" cy="970450"/>
          </a:xfrm>
        </p:spPr>
        <p:txBody>
          <a:bodyPr anchor="b">
            <a:normAutofit/>
          </a:bodyPr>
          <a:lstStyle/>
          <a:p>
            <a:r>
              <a:rPr lang="en-US"/>
              <a:t>Team Members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AutoNum type="arabicPeriod"/>
            </a:pPr>
            <a:r>
              <a:rPr lang="en-US"/>
              <a:t>Asmelash Abrha Guangul</a:t>
            </a:r>
          </a:p>
          <a:p>
            <a:pPr marL="457200" indent="-457200">
              <a:buAutoNum type="arabicPeriod"/>
            </a:pPr>
            <a:r>
              <a:rPr lang="en-US"/>
              <a:t>Daniel Aykadu Bogale</a:t>
            </a:r>
          </a:p>
          <a:p>
            <a:pPr marL="457200" indent="-457200">
              <a:buAutoNum type="arabicPeriod"/>
            </a:pPr>
            <a:r>
              <a:rPr lang="en-US"/>
              <a:t>Khin Myo Wai</a:t>
            </a:r>
          </a:p>
          <a:p>
            <a:pPr marL="457200" indent="-457200">
              <a:buAutoNum type="arabicPeriod"/>
            </a:pPr>
            <a:r>
              <a:rPr lang="en-US"/>
              <a:t>Kidus Desalegn Kebede</a:t>
            </a:r>
          </a:p>
          <a:p>
            <a:pPr marL="457200" indent="-457200">
              <a:buAutoNum type="arabicPeriod"/>
            </a:pPr>
            <a:r>
              <a:rPr lang="en-US"/>
              <a:t>Musie Girmatsion Fanuel</a:t>
            </a:r>
          </a:p>
          <a:p>
            <a:pPr marL="457200" indent="-457200">
              <a:buAutoNum type="arabicPeriod"/>
            </a:pPr>
            <a:r>
              <a:rPr lang="en-US"/>
              <a:t>Soe Thandar</a:t>
            </a:r>
            <a:endParaRPr lang="en-US" dirty="0"/>
          </a:p>
        </p:txBody>
      </p:sp>
      <p:pic>
        <p:nvPicPr>
          <p:cNvPr id="4" name="Picture 3" descr="A group of people in clothing&#10;&#10;Description automatically generated with low confidence">
            <a:extLst>
              <a:ext uri="{FF2B5EF4-FFF2-40B4-BE49-F238E27FC236}">
                <a16:creationId xmlns:a16="http://schemas.microsoft.com/office/drawing/2014/main" id="{52E2C61E-DBF5-BB1F-846A-A9EA297A2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886" y="1732449"/>
            <a:ext cx="7117894" cy="40038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8879" y="0"/>
            <a:ext cx="10351066" cy="970450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23750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Introductions</a:t>
            </a:r>
          </a:p>
          <a:p>
            <a:pPr marL="457200" indent="-457200">
              <a:buAutoNum type="arabicPeriod"/>
            </a:pPr>
            <a:r>
              <a:rPr lang="en-US" dirty="0"/>
              <a:t>Architecture</a:t>
            </a:r>
          </a:p>
          <a:p>
            <a:pPr marL="457200" indent="-457200">
              <a:buAutoNum type="arabicPeriod"/>
            </a:pPr>
            <a:r>
              <a:rPr lang="en-US" dirty="0"/>
              <a:t>Class Diagram</a:t>
            </a:r>
          </a:p>
          <a:p>
            <a:pPr marL="457200" indent="-457200">
              <a:buAutoNum type="arabicPeriod"/>
            </a:pPr>
            <a:r>
              <a:rPr lang="en-US" dirty="0"/>
              <a:t>APIs</a:t>
            </a:r>
          </a:p>
          <a:p>
            <a:pPr marL="457200" indent="-457200">
              <a:buAutoNum type="arabicPeriod"/>
            </a:pPr>
            <a:r>
              <a:rPr lang="en-US" dirty="0"/>
              <a:t>Demo</a:t>
            </a:r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9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8879" y="0"/>
            <a:ext cx="10351066" cy="970450"/>
          </a:xfrm>
        </p:spPr>
        <p:txBody>
          <a:bodyPr anchor="b">
            <a:normAutofit/>
          </a:bodyPr>
          <a:lstStyle/>
          <a:p>
            <a:r>
              <a:rPr lang="en-US" dirty="0"/>
              <a:t>Introduction : Summary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296294" cy="373114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900" dirty="0">
                <a:ea typeface="+mn-lt"/>
                <a:cs typeface="+mn-lt"/>
              </a:rPr>
              <a:t>CSS: Code supplier Service</a:t>
            </a:r>
            <a:endParaRPr lang="en-US" sz="1900" dirty="0"/>
          </a:p>
          <a:p>
            <a:pPr>
              <a:lnSpc>
                <a:spcPct val="150000"/>
              </a:lnSpc>
            </a:pPr>
            <a:r>
              <a:rPr lang="en-US" sz="1900" dirty="0">
                <a:ea typeface="+mn-lt"/>
                <a:cs typeface="+mn-lt"/>
              </a:rPr>
              <a:t>Responsible for providing the exact code that the Dynamic Service Generator Service (DSGS) requires to compile and execute</a:t>
            </a:r>
            <a:endParaRPr lang="en-US" sz="1900" dirty="0"/>
          </a:p>
          <a:p>
            <a:pPr>
              <a:lnSpc>
                <a:spcPct val="150000"/>
              </a:lnSpc>
            </a:pPr>
            <a:r>
              <a:rPr lang="en-US" sz="1900" dirty="0">
                <a:ea typeface="+mn-lt"/>
                <a:cs typeface="+mn-lt"/>
              </a:rPr>
              <a:t>3 types of services that need code. </a:t>
            </a:r>
          </a:p>
          <a:p>
            <a:pPr marL="628650" lvl="1" indent="-342900">
              <a:lnSpc>
                <a:spcPct val="150000"/>
              </a:lnSpc>
              <a:buFont typeface="Arial" pitchFamily="49" charset="0"/>
              <a:buChar char="•"/>
            </a:pPr>
            <a:r>
              <a:rPr lang="en-US" sz="1900" dirty="0">
                <a:ea typeface="+mn-lt"/>
                <a:cs typeface="+mn-lt"/>
              </a:rPr>
              <a:t>Data Input Service</a:t>
            </a:r>
          </a:p>
          <a:p>
            <a:pPr marL="628650" lvl="1" indent="-342900">
              <a:lnSpc>
                <a:spcPct val="150000"/>
              </a:lnSpc>
              <a:buFont typeface="Arial" pitchFamily="49" charset="0"/>
              <a:buChar char="•"/>
            </a:pPr>
            <a:r>
              <a:rPr lang="en-US" sz="1900" dirty="0">
                <a:ea typeface="+mn-lt"/>
                <a:cs typeface="+mn-lt"/>
              </a:rPr>
              <a:t>Change Detector Service, </a:t>
            </a:r>
          </a:p>
          <a:p>
            <a:pPr marL="628650" lvl="1" indent="-342900">
              <a:lnSpc>
                <a:spcPct val="150000"/>
              </a:lnSpc>
              <a:buFont typeface="Arial" pitchFamily="49" charset="0"/>
              <a:buChar char="•"/>
            </a:pPr>
            <a:r>
              <a:rPr lang="en-US" sz="1900" dirty="0">
                <a:ea typeface="+mn-lt"/>
                <a:cs typeface="+mn-lt"/>
              </a:rPr>
              <a:t>Scoring Service, and</a:t>
            </a:r>
          </a:p>
          <a:p>
            <a:pPr marL="628650" lvl="1" indent="-342900">
              <a:lnSpc>
                <a:spcPct val="150000"/>
              </a:lnSpc>
              <a:buFont typeface="Arial" pitchFamily="49" charset="0"/>
              <a:buChar char="•"/>
            </a:pPr>
            <a:r>
              <a:rPr lang="en-US" sz="1900" dirty="0">
                <a:ea typeface="+mn-lt"/>
                <a:cs typeface="+mn-lt"/>
              </a:rPr>
              <a:t>Reporter Service, </a:t>
            </a:r>
            <a:endParaRPr lang="en-US" sz="1900" dirty="0"/>
          </a:p>
          <a:p>
            <a:pPr>
              <a:lnSpc>
                <a:spcPct val="150000"/>
              </a:lnSpc>
            </a:pPr>
            <a:endParaRPr lang="en-US" sz="1900" dirty="0"/>
          </a:p>
          <a:p>
            <a:pPr>
              <a:lnSpc>
                <a:spcPct val="150000"/>
              </a:lnSpc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50390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8879" y="0"/>
            <a:ext cx="10351066" cy="970450"/>
          </a:xfrm>
        </p:spPr>
        <p:txBody>
          <a:bodyPr anchor="b">
            <a:normAutofit/>
          </a:bodyPr>
          <a:lstStyle/>
          <a:p>
            <a:r>
              <a:rPr lang="en-US" dirty="0"/>
              <a:t>Introduction : Scope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802F0-5CB5-2758-0639-65CED721A051}"/>
              </a:ext>
            </a:extLst>
          </p:cNvPr>
          <p:cNvSpPr/>
          <p:nvPr/>
        </p:nvSpPr>
        <p:spPr>
          <a:xfrm>
            <a:off x="1378040" y="4370232"/>
            <a:ext cx="1176271" cy="76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Creation Service</a:t>
            </a:r>
            <a:endParaRPr kumimoji="1" lang="ja-JP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14CCB0-0F7E-BE5C-E30B-58565997A576}"/>
              </a:ext>
            </a:extLst>
          </p:cNvPr>
          <p:cNvSpPr/>
          <p:nvPr/>
        </p:nvSpPr>
        <p:spPr>
          <a:xfrm>
            <a:off x="2454650" y="6120917"/>
            <a:ext cx="1723945" cy="3756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Creation topic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46ED0-B9D5-563B-7A07-BEEC1D3C5FB3}"/>
              </a:ext>
            </a:extLst>
          </p:cNvPr>
          <p:cNvSpPr/>
          <p:nvPr/>
        </p:nvSpPr>
        <p:spPr>
          <a:xfrm>
            <a:off x="4432480" y="4370232"/>
            <a:ext cx="1176271" cy="76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DSGS Service</a:t>
            </a:r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B1B2DF-EFFA-CDBB-FC1E-88D9F45511D6}"/>
              </a:ext>
            </a:extLst>
          </p:cNvPr>
          <p:cNvSpPr/>
          <p:nvPr/>
        </p:nvSpPr>
        <p:spPr>
          <a:xfrm>
            <a:off x="4432480" y="2892381"/>
            <a:ext cx="1176271" cy="76843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CSS Service</a:t>
            </a:r>
            <a:endParaRPr kumimoji="1" lang="ja-JP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655899-6D54-D62B-C64F-5190BEB0F30E}"/>
              </a:ext>
            </a:extLst>
          </p:cNvPr>
          <p:cNvSpPr/>
          <p:nvPr/>
        </p:nvSpPr>
        <p:spPr>
          <a:xfrm>
            <a:off x="7480482" y="4337912"/>
            <a:ext cx="946596" cy="76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DIS Service</a:t>
            </a:r>
            <a:endParaRPr kumimoji="1" lang="ja-JP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110C4-4CD7-B649-D5F2-EA0F99C81E8C}"/>
              </a:ext>
            </a:extLst>
          </p:cNvPr>
          <p:cNvSpPr/>
          <p:nvPr/>
        </p:nvSpPr>
        <p:spPr>
          <a:xfrm>
            <a:off x="8501132" y="4337912"/>
            <a:ext cx="946596" cy="76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CDS Service</a:t>
            </a:r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9D4472-6C7B-388B-4DCC-7780FA9744DA}"/>
              </a:ext>
            </a:extLst>
          </p:cNvPr>
          <p:cNvSpPr/>
          <p:nvPr/>
        </p:nvSpPr>
        <p:spPr>
          <a:xfrm>
            <a:off x="9521782" y="4337912"/>
            <a:ext cx="946596" cy="76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SS Service</a:t>
            </a:r>
            <a:endParaRPr kumimoji="1" lang="ja-JP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D30E7F-4601-FB26-4A4B-DC1DC0AF08FB}"/>
              </a:ext>
            </a:extLst>
          </p:cNvPr>
          <p:cNvSpPr/>
          <p:nvPr/>
        </p:nvSpPr>
        <p:spPr>
          <a:xfrm>
            <a:off x="10514573" y="4337912"/>
            <a:ext cx="946596" cy="76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RS Service</a:t>
            </a:r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DEC3EE-15FE-D407-E082-81B3494F9292}"/>
              </a:ext>
            </a:extLst>
          </p:cNvPr>
          <p:cNvSpPr/>
          <p:nvPr/>
        </p:nvSpPr>
        <p:spPr>
          <a:xfrm>
            <a:off x="7366718" y="4269225"/>
            <a:ext cx="4181340" cy="97045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7" name="Picture 16" descr="Icon&#10;&#10;Description automatically generated with medium confidence">
            <a:extLst>
              <a:ext uri="{FF2B5EF4-FFF2-40B4-BE49-F238E27FC236}">
                <a16:creationId xmlns:a16="http://schemas.microsoft.com/office/drawing/2014/main" id="{16187056-A1B5-8DEE-7962-77923E0DE4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44" y="1318748"/>
            <a:ext cx="875742" cy="944666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3D6A82D-BE4E-C9E4-BD88-B90653652BBA}"/>
              </a:ext>
            </a:extLst>
          </p:cNvPr>
          <p:cNvSpPr/>
          <p:nvPr/>
        </p:nvSpPr>
        <p:spPr>
          <a:xfrm>
            <a:off x="1562637" y="5971711"/>
            <a:ext cx="8212428" cy="640848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8709F5-A0DC-3517-1F4B-7D9DDB96A345}"/>
              </a:ext>
            </a:extLst>
          </p:cNvPr>
          <p:cNvCxnSpPr>
            <a:stCxn id="2" idx="2"/>
          </p:cNvCxnSpPr>
          <p:nvPr/>
        </p:nvCxnSpPr>
        <p:spPr>
          <a:xfrm>
            <a:off x="1966176" y="5138671"/>
            <a:ext cx="989675" cy="982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4DA586-DEEF-DE9C-DBE0-4E57627ACB1F}"/>
              </a:ext>
            </a:extLst>
          </p:cNvPr>
          <p:cNvCxnSpPr>
            <a:cxnSpLocks/>
          </p:cNvCxnSpPr>
          <p:nvPr/>
        </p:nvCxnSpPr>
        <p:spPr>
          <a:xfrm flipV="1">
            <a:off x="3316622" y="5092817"/>
            <a:ext cx="1196899" cy="9706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652DB2-D3BF-86B1-A126-CE0554CC98CA}"/>
              </a:ext>
            </a:extLst>
          </p:cNvPr>
          <p:cNvCxnSpPr>
            <a:cxnSpLocks/>
          </p:cNvCxnSpPr>
          <p:nvPr/>
        </p:nvCxnSpPr>
        <p:spPr>
          <a:xfrm flipV="1">
            <a:off x="4874797" y="3643315"/>
            <a:ext cx="0" cy="694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A25EDA-07BA-2BC8-67D3-AAB50DD1E36C}"/>
              </a:ext>
            </a:extLst>
          </p:cNvPr>
          <p:cNvCxnSpPr>
            <a:cxnSpLocks/>
          </p:cNvCxnSpPr>
          <p:nvPr/>
        </p:nvCxnSpPr>
        <p:spPr>
          <a:xfrm flipV="1">
            <a:off x="4860736" y="2197784"/>
            <a:ext cx="0" cy="694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A4DA3A-7113-DDAE-193D-B43E75CA7E1C}"/>
              </a:ext>
            </a:extLst>
          </p:cNvPr>
          <p:cNvCxnSpPr>
            <a:cxnSpLocks/>
          </p:cNvCxnSpPr>
          <p:nvPr/>
        </p:nvCxnSpPr>
        <p:spPr>
          <a:xfrm>
            <a:off x="5171407" y="2263414"/>
            <a:ext cx="0" cy="6289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F5B646-18E4-9FE9-AA1D-AB5E3A211D4D}"/>
              </a:ext>
            </a:extLst>
          </p:cNvPr>
          <p:cNvCxnSpPr>
            <a:cxnSpLocks/>
          </p:cNvCxnSpPr>
          <p:nvPr/>
        </p:nvCxnSpPr>
        <p:spPr>
          <a:xfrm>
            <a:off x="5212165" y="3708945"/>
            <a:ext cx="0" cy="6289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BD84B9-DCE4-DDED-2196-B0DB4CD756F2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5608751" y="4754450"/>
            <a:ext cx="1757967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6DB7144-7825-832E-ED19-469155DF6A00}"/>
              </a:ext>
            </a:extLst>
          </p:cNvPr>
          <p:cNvSpPr txBox="1"/>
          <p:nvPr/>
        </p:nvSpPr>
        <p:spPr>
          <a:xfrm>
            <a:off x="1378040" y="5370525"/>
            <a:ext cx="95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publish</a:t>
            </a:r>
            <a:endParaRPr kumimoji="1" lang="ja-JP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6BD6D4-E1C1-485C-741F-5B54EF6412D6}"/>
              </a:ext>
            </a:extLst>
          </p:cNvPr>
          <p:cNvSpPr txBox="1"/>
          <p:nvPr/>
        </p:nvSpPr>
        <p:spPr>
          <a:xfrm>
            <a:off x="3907010" y="5445128"/>
            <a:ext cx="117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consume</a:t>
            </a:r>
            <a:endParaRPr kumimoji="1" lang="ja-JP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3C5255-2E74-9B95-B660-0807A871E619}"/>
              </a:ext>
            </a:extLst>
          </p:cNvPr>
          <p:cNvSpPr txBox="1"/>
          <p:nvPr/>
        </p:nvSpPr>
        <p:spPr>
          <a:xfrm>
            <a:off x="4328049" y="3818100"/>
            <a:ext cx="95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call</a:t>
            </a:r>
            <a:endParaRPr kumimoji="1" lang="ja-JP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97D6EF-D46F-0930-DF63-AB34A74159EB}"/>
              </a:ext>
            </a:extLst>
          </p:cNvPr>
          <p:cNvSpPr txBox="1"/>
          <p:nvPr/>
        </p:nvSpPr>
        <p:spPr>
          <a:xfrm>
            <a:off x="3963761" y="2349201"/>
            <a:ext cx="95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retrieve</a:t>
            </a:r>
            <a:endParaRPr kumimoji="1" lang="ja-JP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45687B-691B-C967-66A4-E31F79626D0B}"/>
              </a:ext>
            </a:extLst>
          </p:cNvPr>
          <p:cNvSpPr txBox="1"/>
          <p:nvPr/>
        </p:nvSpPr>
        <p:spPr>
          <a:xfrm>
            <a:off x="6017137" y="4332849"/>
            <a:ext cx="95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create</a:t>
            </a:r>
            <a:endParaRPr kumimoji="1" lang="ja-JP" alt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832A13-5756-D87D-B9DB-FC61211E8573}"/>
              </a:ext>
            </a:extLst>
          </p:cNvPr>
          <p:cNvSpPr/>
          <p:nvPr/>
        </p:nvSpPr>
        <p:spPr>
          <a:xfrm>
            <a:off x="3833037" y="1084521"/>
            <a:ext cx="3785191" cy="3102911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5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2">
            <a:extLst>
              <a:ext uri="{FF2B5EF4-FFF2-40B4-BE49-F238E27FC236}">
                <a16:creationId xmlns:a16="http://schemas.microsoft.com/office/drawing/2014/main" id="{2565C85B-14DD-D386-83EE-4FF27015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879" y="0"/>
            <a:ext cx="10351066" cy="970450"/>
          </a:xfrm>
        </p:spPr>
        <p:txBody>
          <a:bodyPr anchor="b">
            <a:normAutofit/>
          </a:bodyPr>
          <a:lstStyle/>
          <a:p>
            <a:r>
              <a:rPr lang="en-US" sz="3999" dirty="0"/>
              <a:t>Architecture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EB3F14-C2A0-0946-8987-CA8672CA6C3A}"/>
              </a:ext>
            </a:extLst>
          </p:cNvPr>
          <p:cNvSpPr/>
          <p:nvPr/>
        </p:nvSpPr>
        <p:spPr>
          <a:xfrm>
            <a:off x="8572014" y="2530127"/>
            <a:ext cx="3020987" cy="2424871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D1DD84EE-8DDB-1031-0F8B-1CE1708D1E5F}"/>
              </a:ext>
            </a:extLst>
          </p:cNvPr>
          <p:cNvSpPr/>
          <p:nvPr/>
        </p:nvSpPr>
        <p:spPr>
          <a:xfrm>
            <a:off x="9151951" y="2979238"/>
            <a:ext cx="2186609" cy="152665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CSS Service</a:t>
            </a:r>
            <a:endParaRPr kumimoji="1" lang="ja-JP" alt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6889225-9B66-09F8-C692-BFFF90A24D44}"/>
              </a:ext>
            </a:extLst>
          </p:cNvPr>
          <p:cNvSpPr/>
          <p:nvPr/>
        </p:nvSpPr>
        <p:spPr>
          <a:xfrm>
            <a:off x="9151951" y="4088024"/>
            <a:ext cx="1002142" cy="54795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Eureka client</a:t>
            </a:r>
            <a:endParaRPr kumimoji="1" lang="ja-JP" alt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4F57761-2256-BED7-B698-D994D565422B}"/>
              </a:ext>
            </a:extLst>
          </p:cNvPr>
          <p:cNvSpPr/>
          <p:nvPr/>
        </p:nvSpPr>
        <p:spPr>
          <a:xfrm>
            <a:off x="9151951" y="2862032"/>
            <a:ext cx="1002142" cy="5479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REST API</a:t>
            </a:r>
            <a:endParaRPr kumimoji="1" lang="ja-JP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F85DD3-0587-A488-7313-2A47D95201EE}"/>
              </a:ext>
            </a:extLst>
          </p:cNvPr>
          <p:cNvSpPr/>
          <p:nvPr/>
        </p:nvSpPr>
        <p:spPr>
          <a:xfrm>
            <a:off x="4398906" y="4106318"/>
            <a:ext cx="3020987" cy="2424871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15F53ED-C0F7-A71D-91D9-0B20203AF4F7}"/>
              </a:ext>
            </a:extLst>
          </p:cNvPr>
          <p:cNvSpPr/>
          <p:nvPr/>
        </p:nvSpPr>
        <p:spPr>
          <a:xfrm>
            <a:off x="4899329" y="4921875"/>
            <a:ext cx="2137575" cy="139741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Eureka Server</a:t>
            </a:r>
            <a:endParaRPr kumimoji="1" lang="ja-JP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5F8AF3-C4B4-74DA-E324-4094D55B729E}"/>
              </a:ext>
            </a:extLst>
          </p:cNvPr>
          <p:cNvSpPr/>
          <p:nvPr/>
        </p:nvSpPr>
        <p:spPr>
          <a:xfrm>
            <a:off x="380774" y="2473477"/>
            <a:ext cx="3020986" cy="2391744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E05D205E-AE08-9FF3-C9DC-5F15AA78E417}"/>
              </a:ext>
            </a:extLst>
          </p:cNvPr>
          <p:cNvSpPr/>
          <p:nvPr/>
        </p:nvSpPr>
        <p:spPr>
          <a:xfrm>
            <a:off x="888992" y="2922590"/>
            <a:ext cx="2186608" cy="16936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Config Server</a:t>
            </a:r>
            <a:endParaRPr kumimoji="1" lang="ja-JP" alt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DE93BF4-E1EE-A1FA-58B2-30FBB7D83337}"/>
              </a:ext>
            </a:extLst>
          </p:cNvPr>
          <p:cNvSpPr/>
          <p:nvPr/>
        </p:nvSpPr>
        <p:spPr>
          <a:xfrm>
            <a:off x="787180" y="4031377"/>
            <a:ext cx="1002142" cy="6078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Eureka client</a:t>
            </a:r>
            <a:endParaRPr kumimoji="1" lang="ja-JP" alt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BB848E-6F7D-3CCC-6E3B-353726E1D185}"/>
              </a:ext>
            </a:extLst>
          </p:cNvPr>
          <p:cNvCxnSpPr>
            <a:cxnSpLocks/>
            <a:stCxn id="27" idx="2"/>
            <a:endCxn id="23" idx="1"/>
          </p:cNvCxnSpPr>
          <p:nvPr/>
        </p:nvCxnSpPr>
        <p:spPr>
          <a:xfrm>
            <a:off x="1288251" y="4639254"/>
            <a:ext cx="3611078" cy="981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9E5BB9-FA76-D640-B37F-114EC0C30668}"/>
              </a:ext>
            </a:extLst>
          </p:cNvPr>
          <p:cNvCxnSpPr>
            <a:cxnSpLocks/>
            <a:stCxn id="18" idx="2"/>
            <a:endCxn id="23" idx="3"/>
          </p:cNvCxnSpPr>
          <p:nvPr/>
        </p:nvCxnSpPr>
        <p:spPr>
          <a:xfrm flipH="1">
            <a:off x="7036904" y="4635976"/>
            <a:ext cx="2616118" cy="984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34D6C3F-FF5E-96D5-040B-DA803A902015}"/>
              </a:ext>
            </a:extLst>
          </p:cNvPr>
          <p:cNvCxnSpPr>
            <a:stCxn id="17" idx="1"/>
            <a:endCxn id="23" idx="0"/>
          </p:cNvCxnSpPr>
          <p:nvPr/>
        </p:nvCxnSpPr>
        <p:spPr>
          <a:xfrm rot="10800000" flipV="1">
            <a:off x="5968117" y="3742563"/>
            <a:ext cx="3183834" cy="117931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DF596CB-520D-1743-9124-96EABF8F4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394" y="754003"/>
            <a:ext cx="1527803" cy="636585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BCBBAD-E2C4-2D1D-1176-F12416DFBB65}"/>
              </a:ext>
            </a:extLst>
          </p:cNvPr>
          <p:cNvCxnSpPr>
            <a:cxnSpLocks/>
            <a:stCxn id="26" idx="0"/>
            <a:endCxn id="42" idx="2"/>
          </p:cNvCxnSpPr>
          <p:nvPr/>
        </p:nvCxnSpPr>
        <p:spPr>
          <a:xfrm flipV="1">
            <a:off x="1982296" y="1390588"/>
            <a:ext cx="0" cy="1532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EABF95E-9D4C-5DC1-E988-D27CB2D49BFB}"/>
              </a:ext>
            </a:extLst>
          </p:cNvPr>
          <p:cNvSpPr txBox="1"/>
          <p:nvPr/>
        </p:nvSpPr>
        <p:spPr>
          <a:xfrm>
            <a:off x="7374158" y="4509350"/>
            <a:ext cx="148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Register (on startup)</a:t>
            </a:r>
            <a:endParaRPr kumimoji="1" lang="ja-JP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15AA75-DCCA-6323-72F0-6BF0EF2AE5D5}"/>
              </a:ext>
            </a:extLst>
          </p:cNvPr>
          <p:cNvSpPr txBox="1"/>
          <p:nvPr/>
        </p:nvSpPr>
        <p:spPr>
          <a:xfrm>
            <a:off x="1941722" y="5282068"/>
            <a:ext cx="148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Register (on startup)</a:t>
            </a:r>
            <a:endParaRPr kumimoji="1" lang="ja-JP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32A564-BD99-E73B-D103-37978E11D525}"/>
              </a:ext>
            </a:extLst>
          </p:cNvPr>
          <p:cNvSpPr txBox="1"/>
          <p:nvPr/>
        </p:nvSpPr>
        <p:spPr>
          <a:xfrm>
            <a:off x="6006394" y="2810716"/>
            <a:ext cx="2482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(2) Looks up registry for config service endpoint</a:t>
            </a:r>
            <a:endParaRPr kumimoji="1" lang="ja-JP" alt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278705-94D6-5BC2-73E3-C50CCFBB9EAB}"/>
              </a:ext>
            </a:extLst>
          </p:cNvPr>
          <p:cNvSpPr/>
          <p:nvPr/>
        </p:nvSpPr>
        <p:spPr>
          <a:xfrm>
            <a:off x="4495901" y="968506"/>
            <a:ext cx="3020986" cy="84416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bg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DSGS Service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D62E5D5-2C82-F868-AD99-E7E9E5D0D867}"/>
              </a:ext>
            </a:extLst>
          </p:cNvPr>
          <p:cNvCxnSpPr>
            <a:cxnSpLocks/>
          </p:cNvCxnSpPr>
          <p:nvPr/>
        </p:nvCxnSpPr>
        <p:spPr>
          <a:xfrm>
            <a:off x="5262140" y="1829421"/>
            <a:ext cx="0" cy="309245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0F2C709-E5D1-7ED4-0549-2E7C99493FE7}"/>
              </a:ext>
            </a:extLst>
          </p:cNvPr>
          <p:cNvSpPr txBox="1"/>
          <p:nvPr/>
        </p:nvSpPr>
        <p:spPr>
          <a:xfrm>
            <a:off x="3590893" y="1918654"/>
            <a:ext cx="1640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(2) Looks up registry for </a:t>
            </a:r>
            <a:r>
              <a:rPr kumimoji="1" lang="en-US" altLang="ja-JP" dirty="0" err="1"/>
              <a:t>css</a:t>
            </a:r>
            <a:r>
              <a:rPr kumimoji="1" lang="en-US" altLang="ja-JP" dirty="0"/>
              <a:t> service endpoint</a:t>
            </a:r>
            <a:endParaRPr kumimoji="1" lang="ja-JP" alt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CFE1D7E-55EC-E35B-ACEA-FBE78C6D6A33}"/>
              </a:ext>
            </a:extLst>
          </p:cNvPr>
          <p:cNvCxnSpPr>
            <a:cxnSpLocks/>
            <a:stCxn id="50" idx="2"/>
            <a:endCxn id="19" idx="0"/>
          </p:cNvCxnSpPr>
          <p:nvPr/>
        </p:nvCxnSpPr>
        <p:spPr>
          <a:xfrm>
            <a:off x="6006394" y="1812669"/>
            <a:ext cx="3646628" cy="1049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A26158C-D595-44F2-E385-6560F0D2BA18}"/>
              </a:ext>
            </a:extLst>
          </p:cNvPr>
          <p:cNvSpPr txBox="1"/>
          <p:nvPr/>
        </p:nvSpPr>
        <p:spPr>
          <a:xfrm>
            <a:off x="7442772" y="1623030"/>
            <a:ext cx="164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(3) Request Source codes</a:t>
            </a:r>
            <a:endParaRPr kumimoji="1" lang="ja-JP" altLang="en-US" dirty="0"/>
          </a:p>
        </p:txBody>
      </p:sp>
      <p:pic>
        <p:nvPicPr>
          <p:cNvPr id="71" name="Picture 7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823573C-891D-7758-7EA6-971ADFC10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16" y="6023206"/>
            <a:ext cx="1527803" cy="636585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2E61FD1-E38E-FB8C-A600-641C6B022F9E}"/>
              </a:ext>
            </a:extLst>
          </p:cNvPr>
          <p:cNvCxnSpPr>
            <a:cxnSpLocks/>
            <a:stCxn id="17" idx="2"/>
            <a:endCxn id="71" idx="0"/>
          </p:cNvCxnSpPr>
          <p:nvPr/>
        </p:nvCxnSpPr>
        <p:spPr>
          <a:xfrm flipH="1">
            <a:off x="8684218" y="4505889"/>
            <a:ext cx="1561038" cy="1517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812B087-10C6-DE75-9872-65B19E2F1573}"/>
              </a:ext>
            </a:extLst>
          </p:cNvPr>
          <p:cNvSpPr txBox="1"/>
          <p:nvPr/>
        </p:nvSpPr>
        <p:spPr>
          <a:xfrm>
            <a:off x="10666055" y="5003249"/>
            <a:ext cx="164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(5) Prepare</a:t>
            </a:r>
            <a:endParaRPr kumimoji="1" lang="ja-JP" altLang="en-US" dirty="0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CC8D95C0-ABC7-379D-170F-6507C29219BD}"/>
              </a:ext>
            </a:extLst>
          </p:cNvPr>
          <p:cNvCxnSpPr>
            <a:cxnSpLocks/>
            <a:stCxn id="17" idx="0"/>
            <a:endCxn id="50" idx="3"/>
          </p:cNvCxnSpPr>
          <p:nvPr/>
        </p:nvCxnSpPr>
        <p:spPr>
          <a:xfrm rot="16200000" flipV="1">
            <a:off x="8086747" y="820728"/>
            <a:ext cx="1588650" cy="272836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84C41ED-6C05-1713-C8B4-CB9EEC6C27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923" y="697103"/>
            <a:ext cx="1164198" cy="651951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3110AB9A-CF4A-0DF0-9BD8-F3C9A029F8E8}"/>
              </a:ext>
            </a:extLst>
          </p:cNvPr>
          <p:cNvSpPr txBox="1"/>
          <p:nvPr/>
        </p:nvSpPr>
        <p:spPr>
          <a:xfrm>
            <a:off x="10319372" y="1493064"/>
            <a:ext cx="164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(6) Provide zip</a:t>
            </a:r>
            <a:endParaRPr kumimoji="1" lang="ja-JP" altLang="en-US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A1FE5CF-0F18-04EF-F127-F70B7555EA91}"/>
              </a:ext>
            </a:extLst>
          </p:cNvPr>
          <p:cNvCxnSpPr>
            <a:cxnSpLocks/>
            <a:stCxn id="17" idx="2"/>
            <a:endCxn id="98" idx="0"/>
          </p:cNvCxnSpPr>
          <p:nvPr/>
        </p:nvCxnSpPr>
        <p:spPr>
          <a:xfrm>
            <a:off x="10245256" y="4505889"/>
            <a:ext cx="573199" cy="9426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 descr="Diagram&#10;&#10;Description automatically generated">
            <a:extLst>
              <a:ext uri="{FF2B5EF4-FFF2-40B4-BE49-F238E27FC236}">
                <a16:creationId xmlns:a16="http://schemas.microsoft.com/office/drawing/2014/main" id="{E68A679C-8FEE-D488-059B-6E31BA583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31" y="5448534"/>
            <a:ext cx="1165648" cy="134412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2684AC70-94F5-CAF6-62A0-CC98C9291F5A}"/>
              </a:ext>
            </a:extLst>
          </p:cNvPr>
          <p:cNvSpPr txBox="1"/>
          <p:nvPr/>
        </p:nvSpPr>
        <p:spPr>
          <a:xfrm>
            <a:off x="7533955" y="5519896"/>
            <a:ext cx="164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(4) Get codes</a:t>
            </a:r>
            <a:endParaRPr kumimoji="1" lang="ja-JP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A2E307-227A-C6C9-995A-17CEDB8D28D4}"/>
              </a:ext>
            </a:extLst>
          </p:cNvPr>
          <p:cNvSpPr txBox="1"/>
          <p:nvPr/>
        </p:nvSpPr>
        <p:spPr>
          <a:xfrm>
            <a:off x="2018707" y="2446259"/>
            <a:ext cx="1759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localhost:8888</a:t>
            </a:r>
            <a:endParaRPr kumimoji="1" lang="ja-JP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8459D-557C-F8A9-A2A3-BC0D7E92F3E4}"/>
              </a:ext>
            </a:extLst>
          </p:cNvPr>
          <p:cNvSpPr txBox="1"/>
          <p:nvPr/>
        </p:nvSpPr>
        <p:spPr>
          <a:xfrm>
            <a:off x="6022801" y="4088024"/>
            <a:ext cx="1427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localhost:8080</a:t>
            </a:r>
            <a:endParaRPr kumimoji="1" lang="ja-JP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7FCF8-94B9-1998-F49C-B4B2346DAEA0}"/>
              </a:ext>
            </a:extLst>
          </p:cNvPr>
          <p:cNvSpPr txBox="1"/>
          <p:nvPr/>
        </p:nvSpPr>
        <p:spPr>
          <a:xfrm>
            <a:off x="10225153" y="2510301"/>
            <a:ext cx="151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localhost:8085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47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8879" y="0"/>
            <a:ext cx="10351066" cy="970450"/>
          </a:xfrm>
        </p:spPr>
        <p:txBody>
          <a:bodyPr anchor="b">
            <a:normAutofit/>
          </a:bodyPr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83094-5998-D280-AB5E-FB38CB8C4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009" y="970449"/>
            <a:ext cx="9299056" cy="568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6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3557" y="0"/>
            <a:ext cx="10351066" cy="970450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Change Detector Service Source Code API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568D16-2CEF-321A-F16D-DA21C6258FC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17766341"/>
              </p:ext>
            </p:extLst>
          </p:nvPr>
        </p:nvGraphicFramePr>
        <p:xfrm>
          <a:off x="680484" y="1570060"/>
          <a:ext cx="8702749" cy="741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45282">
                  <a:extLst>
                    <a:ext uri="{9D8B030D-6E8A-4147-A177-3AD203B41FA5}">
                      <a16:colId xmlns:a16="http://schemas.microsoft.com/office/drawing/2014/main" val="645360902"/>
                    </a:ext>
                  </a:extLst>
                </a:gridCol>
                <a:gridCol w="1163713">
                  <a:extLst>
                    <a:ext uri="{9D8B030D-6E8A-4147-A177-3AD203B41FA5}">
                      <a16:colId xmlns:a16="http://schemas.microsoft.com/office/drawing/2014/main" val="2892138127"/>
                    </a:ext>
                  </a:extLst>
                </a:gridCol>
                <a:gridCol w="5293754">
                  <a:extLst>
                    <a:ext uri="{9D8B030D-6E8A-4147-A177-3AD203B41FA5}">
                      <a16:colId xmlns:a16="http://schemas.microsoft.com/office/drawing/2014/main" val="2842723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Method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Description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74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799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ja-JP" sz="1799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kumimoji="1" lang="en-US" altLang="ja-JP" sz="1799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/v1/sources/</a:t>
                      </a:r>
                      <a:r>
                        <a:rPr kumimoji="1" lang="en-US" altLang="ja-JP" sz="1799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GET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Retrieve deployment</a:t>
                      </a:r>
                      <a:r>
                        <a:rPr kumimoji="1" lang="en-US" altLang="ja-JP" baseline="0" dirty="0"/>
                        <a:t>-ready CDS source codes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16299"/>
                  </a:ext>
                </a:extLst>
              </a:tr>
            </a:tbl>
          </a:graphicData>
        </a:graphic>
      </p:graphicFrame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1614BE5E-6BA0-0358-6AB8-FBB7D43A941A}"/>
              </a:ext>
            </a:extLst>
          </p:cNvPr>
          <p:cNvSpPr txBox="1">
            <a:spLocks/>
          </p:cNvSpPr>
          <p:nvPr/>
        </p:nvSpPr>
        <p:spPr>
          <a:xfrm>
            <a:off x="554850" y="970450"/>
            <a:ext cx="9296294" cy="6361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797" indent="-305908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999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19784" indent="-26991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kumimoji="1" sz="1799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5692" indent="-215935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5584" indent="-215935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3498" indent="-215935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3996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079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8163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5268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Request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276EDCBB-83D8-639E-23AC-1D73A3F256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092858"/>
              </p:ext>
            </p:extLst>
          </p:nvPr>
        </p:nvGraphicFramePr>
        <p:xfrm>
          <a:off x="680484" y="3322660"/>
          <a:ext cx="10818627" cy="741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35495">
                  <a:extLst>
                    <a:ext uri="{9D8B030D-6E8A-4147-A177-3AD203B41FA5}">
                      <a16:colId xmlns:a16="http://schemas.microsoft.com/office/drawing/2014/main" val="645360902"/>
                    </a:ext>
                  </a:extLst>
                </a:gridCol>
                <a:gridCol w="1401109">
                  <a:extLst>
                    <a:ext uri="{9D8B030D-6E8A-4147-A177-3AD203B41FA5}">
                      <a16:colId xmlns:a16="http://schemas.microsoft.com/office/drawing/2014/main" val="2892138127"/>
                    </a:ext>
                  </a:extLst>
                </a:gridCol>
                <a:gridCol w="2323214">
                  <a:extLst>
                    <a:ext uri="{9D8B030D-6E8A-4147-A177-3AD203B41FA5}">
                      <a16:colId xmlns:a16="http://schemas.microsoft.com/office/drawing/2014/main" val="2842723310"/>
                    </a:ext>
                  </a:extLst>
                </a:gridCol>
                <a:gridCol w="5358809">
                  <a:extLst>
                    <a:ext uri="{9D8B030D-6E8A-4147-A177-3AD203B41FA5}">
                      <a16:colId xmlns:a16="http://schemas.microsoft.com/office/drawing/2014/main" val="2262882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Data 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Required/ Optional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Description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74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799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topics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Required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Value of input topic names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16299"/>
                  </a:ext>
                </a:extLst>
              </a:tr>
            </a:tbl>
          </a:graphicData>
        </a:graphic>
      </p:graphicFrame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C2D710A1-C3C2-B7A3-91AF-275021176D31}"/>
              </a:ext>
            </a:extLst>
          </p:cNvPr>
          <p:cNvSpPr txBox="1">
            <a:spLocks/>
          </p:cNvSpPr>
          <p:nvPr/>
        </p:nvSpPr>
        <p:spPr>
          <a:xfrm>
            <a:off x="554850" y="2723050"/>
            <a:ext cx="9296294" cy="6361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797" indent="-305908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999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19784" indent="-26991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kumimoji="1" sz="1799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5692" indent="-215935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5584" indent="-215935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3498" indent="-215935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3996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079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8163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5268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Parameter(s)</a:t>
            </a:r>
          </a:p>
        </p:txBody>
      </p:sp>
    </p:spTree>
    <p:extLst>
      <p:ext uri="{BB962C8B-B14F-4D97-AF65-F5344CB8AC3E}">
        <p14:creationId xmlns:p14="http://schemas.microsoft.com/office/powerpoint/2010/main" val="394049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61009C41B27F44A533BC966F49A273" ma:contentTypeVersion="10" ma:contentTypeDescription="Create a new document." ma:contentTypeScope="" ma:versionID="99087f134ea0f3186e18c3f311834dc5">
  <xsd:schema xmlns:xsd="http://www.w3.org/2001/XMLSchema" xmlns:xs="http://www.w3.org/2001/XMLSchema" xmlns:p="http://schemas.microsoft.com/office/2006/metadata/properties" xmlns:ns2="94175b67-6190-40f3-8f0a-dcc7d1646009" xmlns:ns3="30a7f10d-db0e-4bb1-8827-404903b21f67" targetNamespace="http://schemas.microsoft.com/office/2006/metadata/properties" ma:root="true" ma:fieldsID="073c19d6270d8438018595bc23658a93" ns2:_="" ns3:_="">
    <xsd:import namespace="94175b67-6190-40f3-8f0a-dcc7d1646009"/>
    <xsd:import namespace="30a7f10d-db0e-4bb1-8827-404903b21f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5b67-6190-40f3-8f0a-dcc7d16460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3560af1-4238-4595-a1e4-1f980420a9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a7f10d-db0e-4bb1-8827-404903b21f6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3edae1f-8296-4f9a-8065-dd44c6bb410d}" ma:internalName="TaxCatchAll" ma:showField="CatchAllData" ma:web="30a7f10d-db0e-4bb1-8827-404903b21f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1E89A9-8C6C-4ABA-B136-5F9E1D7E92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175b67-6190-40f3-8f0a-dcc7d1646009"/>
    <ds:schemaRef ds:uri="30a7f10d-db0e-4bb1-8827-404903b21f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1225A2-DF3D-4F87-8A70-238882CEF5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252</TotalTime>
  <Words>377</Words>
  <Application>Microsoft Office PowerPoint</Application>
  <PresentationFormat>Custom</PresentationFormat>
  <Paragraphs>130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Calisto MT</vt:lpstr>
      <vt:lpstr>Corbel</vt:lpstr>
      <vt:lpstr>Wingdings 2</vt:lpstr>
      <vt:lpstr>Slate</vt:lpstr>
      <vt:lpstr>PowerPoint Presentation</vt:lpstr>
      <vt:lpstr>Code Supplier Service 2.0</vt:lpstr>
      <vt:lpstr>Team Members</vt:lpstr>
      <vt:lpstr>Agenda</vt:lpstr>
      <vt:lpstr>Introduction : Summary</vt:lpstr>
      <vt:lpstr>Introduction : Scope</vt:lpstr>
      <vt:lpstr>Architecture</vt:lpstr>
      <vt:lpstr>Class Diagram</vt:lpstr>
      <vt:lpstr>Change Detector Service Source Code API</vt:lpstr>
      <vt:lpstr>Scoring Service Source Code API</vt:lpstr>
      <vt:lpstr>Reporting Service Source Code API</vt:lpstr>
      <vt:lpstr>Data Input Service Source Code API</vt:lpstr>
      <vt:lpstr>PowerPoint Presentation</vt:lpstr>
      <vt:lpstr>THANK-YOU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Soe Thandar</dc:creator>
  <cp:lastModifiedBy>Soe</cp:lastModifiedBy>
  <cp:revision>35</cp:revision>
  <dcterms:created xsi:type="dcterms:W3CDTF">2023-03-23T02:26:12Z</dcterms:created>
  <dcterms:modified xsi:type="dcterms:W3CDTF">2023-04-27T16:01:17Z</dcterms:modified>
</cp:coreProperties>
</file>