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1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1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9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6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0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1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14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AA739-E656-4738-B2F8-00A5AB1A5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yidaungsu" panose="020B0502040204020203" pitchFamily="34" charset="0"/>
                <a:cs typeface="Pyidaungsu" panose="020B0502040204020203" pitchFamily="34" charset="0"/>
              </a:rPr>
              <a:t>Ip address </a:t>
            </a:r>
            <a:br>
              <a:rPr lang="en-US" sz="3600" dirty="0">
                <a:latin typeface="Pyidaungsu" panose="020B0502040204020203" pitchFamily="34" charset="0"/>
                <a:cs typeface="Pyidaungsu" panose="020B0502040204020203" pitchFamily="34" charset="0"/>
              </a:rPr>
            </a:br>
            <a:r>
              <a:rPr lang="en-US" sz="3600" dirty="0">
                <a:latin typeface="Pyidaungsu" panose="020B0502040204020203" pitchFamily="34" charset="0"/>
                <a:cs typeface="Pyidaungsu" panose="020B0502040204020203" pitchFamily="34" charset="0"/>
              </a:rPr>
              <a:t>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BA328-F622-4BEE-9BB1-10342DC7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r>
              <a:rPr lang="en-US" dirty="0"/>
              <a:t>BECA(</a:t>
            </a:r>
            <a:r>
              <a:rPr lang="en-US" dirty="0" err="1"/>
              <a:t>Onground</a:t>
            </a:r>
            <a:r>
              <a:rPr lang="en-US" dirty="0"/>
              <a:t>)</a:t>
            </a:r>
          </a:p>
        </p:txBody>
      </p:sp>
      <p:pic>
        <p:nvPicPr>
          <p:cNvPr id="16" name="Picture 3" descr="Neon laser lights aligned to form a triangle">
            <a:extLst>
              <a:ext uri="{FF2B5EF4-FFF2-40B4-BE49-F238E27FC236}">
                <a16:creationId xmlns:a16="http://schemas.microsoft.com/office/drawing/2014/main" id="{A0D12E2E-CA14-165D-D48E-FCB7FDEA1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8" r="16217"/>
          <a:stretch/>
        </p:blipFill>
        <p:spPr>
          <a:xfrm>
            <a:off x="-1" y="-9143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B8166A4-0D56-4B89-9AD6-5E160FA288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998483" y="840829"/>
            <a:ext cx="11190469" cy="60171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F0F899-9F80-5846-AB0E-B2BE0468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E5A2A-CF34-A643-9553-B05B6000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48DD11-0AB4-4983-A680-F8A053BA5BD1}"/>
              </a:ext>
            </a:extLst>
          </p:cNvPr>
          <p:cNvSpPr/>
          <p:nvPr/>
        </p:nvSpPr>
        <p:spPr>
          <a:xfrm>
            <a:off x="-16224" y="0"/>
            <a:ext cx="1373567" cy="81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Step - 8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874EB4-F04D-46E4-BFA1-5E777D1C7B97}"/>
              </a:ext>
            </a:extLst>
          </p:cNvPr>
          <p:cNvSpPr/>
          <p:nvPr/>
        </p:nvSpPr>
        <p:spPr>
          <a:xfrm>
            <a:off x="2042160" y="545838"/>
            <a:ext cx="8859520" cy="82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System 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T</a:t>
            </a:r>
            <a:r>
              <a:rPr lang="en-US" sz="2400" dirty="0" err="1">
                <a:latin typeface="Pyidaungsu" panose="020B0502040204020203" pitchFamily="34" charset="0"/>
                <a:cs typeface="Pyidaungsu" panose="020B0502040204020203" pitchFamily="34" charset="0"/>
              </a:rPr>
              <a:t>ools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 မှတစ်ဆင့် 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Reboot 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ကိုသွားပါ။</a:t>
            </a: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C2A806-D871-453E-99C3-4BBD2CE0B5DC}"/>
              </a:ext>
            </a:extLst>
          </p:cNvPr>
          <p:cNvSpPr/>
          <p:nvPr/>
        </p:nvSpPr>
        <p:spPr>
          <a:xfrm>
            <a:off x="2841177" y="5524412"/>
            <a:ext cx="845346" cy="314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Click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DC6B8D-9460-402E-A228-52CC3158EE26}"/>
              </a:ext>
            </a:extLst>
          </p:cNvPr>
          <p:cNvSpPr/>
          <p:nvPr/>
        </p:nvSpPr>
        <p:spPr>
          <a:xfrm>
            <a:off x="2819366" y="4132493"/>
            <a:ext cx="845346" cy="314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Click</a:t>
            </a:r>
            <a:r>
              <a:rPr lang="my-MM" sz="1000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1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9A65EE7-4447-414B-BCBF-CD57500D8704}"/>
              </a:ext>
            </a:extLst>
          </p:cNvPr>
          <p:cNvSpPr/>
          <p:nvPr/>
        </p:nvSpPr>
        <p:spPr>
          <a:xfrm>
            <a:off x="2171192" y="4211146"/>
            <a:ext cx="648174" cy="1576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7AB05FE-4B03-4703-BBEE-8CFB7FDC2AB7}"/>
              </a:ext>
            </a:extLst>
          </p:cNvPr>
          <p:cNvSpPr/>
          <p:nvPr/>
        </p:nvSpPr>
        <p:spPr>
          <a:xfrm>
            <a:off x="1584453" y="5573899"/>
            <a:ext cx="1256724" cy="1576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6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EE5E75E-81E6-4B55-A96A-405F8FA1F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783479" y="756745"/>
            <a:ext cx="11421697" cy="58700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F0F899-9F80-5846-AB0E-B2BE0468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E5A2A-CF34-A643-9553-B05B6000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9FC5C9-6A39-4055-B91A-C75C9A8C074A}"/>
              </a:ext>
            </a:extLst>
          </p:cNvPr>
          <p:cNvSpPr/>
          <p:nvPr/>
        </p:nvSpPr>
        <p:spPr>
          <a:xfrm>
            <a:off x="-16224" y="0"/>
            <a:ext cx="1373567" cy="81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Step - 9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B381EA-8C9F-4971-AA07-7696B62B07F5}"/>
              </a:ext>
            </a:extLst>
          </p:cNvPr>
          <p:cNvSpPr/>
          <p:nvPr/>
        </p:nvSpPr>
        <p:spPr>
          <a:xfrm>
            <a:off x="2066125" y="116979"/>
            <a:ext cx="8723826" cy="63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Reboot button</a:t>
            </a:r>
            <a:r>
              <a:rPr lang="my-MM" dirty="0"/>
              <a:t>ကို နှိပ်ပေးပါ။ပြီးလျှင် </a:t>
            </a:r>
            <a:r>
              <a:rPr lang="en-US" dirty="0"/>
              <a:t>ok</a:t>
            </a:r>
            <a:r>
              <a:rPr lang="my-MM" dirty="0"/>
              <a:t> ကိုနှိပ်ပေးပါ။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42D124-CB78-4F56-8ABC-5CB763E5CCA6}"/>
              </a:ext>
            </a:extLst>
          </p:cNvPr>
          <p:cNvSpPr/>
          <p:nvPr/>
        </p:nvSpPr>
        <p:spPr>
          <a:xfrm>
            <a:off x="5259832" y="2752133"/>
            <a:ext cx="937768" cy="275547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78ACA7AB-5C95-4816-9F7E-A2E167187EF3}"/>
              </a:ext>
            </a:extLst>
          </p:cNvPr>
          <p:cNvSpPr/>
          <p:nvPr/>
        </p:nvSpPr>
        <p:spPr>
          <a:xfrm>
            <a:off x="5694276" y="3027680"/>
            <a:ext cx="137564" cy="9245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76412-405C-4D8E-A35D-0C9BF172EAA5}"/>
              </a:ext>
            </a:extLst>
          </p:cNvPr>
          <p:cNvSpPr/>
          <p:nvPr/>
        </p:nvSpPr>
        <p:spPr>
          <a:xfrm>
            <a:off x="5352254" y="3959264"/>
            <a:ext cx="845346" cy="314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Click</a:t>
            </a:r>
            <a:r>
              <a:rPr lang="my-MM" sz="1000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endParaRPr lang="en-US" sz="1000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630E85-5855-4F50-BD8D-77EDC7554251}"/>
              </a:ext>
            </a:extLst>
          </p:cNvPr>
          <p:cNvSpPr/>
          <p:nvPr/>
        </p:nvSpPr>
        <p:spPr>
          <a:xfrm>
            <a:off x="6869755" y="1715813"/>
            <a:ext cx="683768" cy="31496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A855A68-33E8-4F77-B305-90C4428598D7}"/>
              </a:ext>
            </a:extLst>
          </p:cNvPr>
          <p:cNvSpPr/>
          <p:nvPr/>
        </p:nvSpPr>
        <p:spPr>
          <a:xfrm>
            <a:off x="7142857" y="2119077"/>
            <a:ext cx="137564" cy="9245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3F89B4-CC3D-49F9-B6AD-E1865044B2D4}"/>
              </a:ext>
            </a:extLst>
          </p:cNvPr>
          <p:cNvSpPr/>
          <p:nvPr/>
        </p:nvSpPr>
        <p:spPr>
          <a:xfrm>
            <a:off x="6806298" y="3043637"/>
            <a:ext cx="845346" cy="314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Click</a:t>
            </a:r>
            <a:r>
              <a:rPr lang="my-MM" sz="1000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endParaRPr lang="en-US" sz="1000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377939-2162-4E7D-8CFC-3B0432752549}"/>
              </a:ext>
            </a:extLst>
          </p:cNvPr>
          <p:cNvSpPr/>
          <p:nvPr/>
        </p:nvSpPr>
        <p:spPr>
          <a:xfrm>
            <a:off x="1036320" y="6024880"/>
            <a:ext cx="11168856" cy="818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b="1" dirty="0">
                <a:latin typeface="Pyidaungsu" panose="020B0502040204020203" pitchFamily="34" charset="0"/>
                <a:cs typeface="Pyidaungsu" panose="020B0502040204020203" pitchFamily="34" charset="0"/>
              </a:rPr>
              <a:t>ဒီလုပ်ဆောင်မှုပြီးမြောက်ရင်တော့ </a:t>
            </a:r>
            <a:r>
              <a:rPr lang="en-US" b="1" dirty="0" err="1">
                <a:latin typeface="Pyidaungsu" panose="020B0502040204020203" pitchFamily="34" charset="0"/>
                <a:cs typeface="Pyidaungsu" panose="020B0502040204020203" pitchFamily="34" charset="0"/>
              </a:rPr>
              <a:t>wifi</a:t>
            </a:r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b="1" dirty="0">
                <a:latin typeface="Pyidaungsu" panose="020B0502040204020203" pitchFamily="34" charset="0"/>
                <a:cs typeface="Pyidaungsu" panose="020B0502040204020203" pitchFamily="34" charset="0"/>
              </a:rPr>
              <a:t>သေချာပြန်ချိတ်ပြီး မိမိတို့ရဲ့ </a:t>
            </a:r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chrome</a:t>
            </a:r>
            <a:r>
              <a:rPr lang="my-MM" b="1" dirty="0">
                <a:latin typeface="Pyidaungsu" panose="020B0502040204020203" pitchFamily="34" charset="0"/>
                <a:cs typeface="Pyidaungsu" panose="020B0502040204020203" pitchFamily="34" charset="0"/>
              </a:rPr>
              <a:t>မှာ </a:t>
            </a:r>
            <a:r>
              <a:rPr lang="en-US" b="1" dirty="0" err="1">
                <a:latin typeface="Pyidaungsu" panose="020B0502040204020203" pitchFamily="34" charset="0"/>
                <a:cs typeface="Pyidaungsu" panose="020B0502040204020203" pitchFamily="34" charset="0"/>
              </a:rPr>
              <a:t>moodle</a:t>
            </a:r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 website</a:t>
            </a:r>
            <a:r>
              <a:rPr lang="my-MM" b="1" dirty="0">
                <a:latin typeface="Pyidaungsu" panose="020B0502040204020203" pitchFamily="34" charset="0"/>
                <a:cs typeface="Pyidaungsu" panose="020B0502040204020203" pitchFamily="34" charset="0"/>
              </a:rPr>
              <a:t>ကို </a:t>
            </a:r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192.168.0.101</a:t>
            </a:r>
            <a:r>
              <a:rPr lang="my-MM" b="1" dirty="0">
                <a:latin typeface="Pyidaungsu" panose="020B0502040204020203" pitchFamily="34" charset="0"/>
                <a:cs typeface="Pyidaungsu" panose="020B0502040204020203" pitchFamily="34" charset="0"/>
              </a:rPr>
              <a:t>ကိုအသုံးပြုပြီး ခေါ်ယူအသုံးပြုနိုင်ပါပြီ။</a:t>
            </a:r>
            <a:endParaRPr lang="en-US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1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BE5F-6D67-4A65-B22C-8425545F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06" y="120289"/>
            <a:ext cx="7171279" cy="651543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E4AA-1800-488C-836D-F47A2835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697" y="1081985"/>
            <a:ext cx="10963634" cy="525143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Raspberry pi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နှင့်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configuration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လုပ်မည့်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tp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-link router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ကို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ethernet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ကြိုးဖြင့်ချိတ်ဆက်ထားရပါမယ်။</a:t>
            </a:r>
          </a:p>
          <a:p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R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aspberry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-pi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နှင့် E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-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thernet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ကြိုး ချိတ်ဆက်ထားသော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Tp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-link router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၏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wifi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ကို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configuration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လုပ်မည့်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laptop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တစ်လုံးဖြင့်သာ ချိတ်ဆက်ထားရပါမယ်။</a:t>
            </a:r>
            <a:endParaRPr lang="en-US" sz="18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Configuration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လုပ်မည့်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router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၏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SSID NAME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နှင့်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wifi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password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ကို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router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၏ အောက်တွင် စစ်ကြည့်လို့ရပါတယ်။</a:t>
            </a:r>
          </a:p>
          <a:p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Same network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ဖြစ်နေမှသာ အောက်ကအဆင့်တွေကို ဆက်လက်လုပ်လို့ရပါမယ်။</a:t>
            </a:r>
            <a:endParaRPr lang="en-US" sz="18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8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B88975-B0A0-40A5-902F-4B9F3D83F6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1737360" y="977508"/>
            <a:ext cx="10451592" cy="58804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F0F899-9F80-5846-AB0E-B2BE0468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E5A2A-CF34-A643-9553-B05B6000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651CEFE-59A6-4DA9-8358-1646CB511B23}"/>
              </a:ext>
            </a:extLst>
          </p:cNvPr>
          <p:cNvSpPr/>
          <p:nvPr/>
        </p:nvSpPr>
        <p:spPr>
          <a:xfrm>
            <a:off x="3043474" y="977508"/>
            <a:ext cx="770021" cy="244900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3BA56E-F5B9-4A55-B01A-01F265B696EF}"/>
              </a:ext>
            </a:extLst>
          </p:cNvPr>
          <p:cNvSpPr/>
          <p:nvPr/>
        </p:nvSpPr>
        <p:spPr>
          <a:xfrm>
            <a:off x="282575" y="221381"/>
            <a:ext cx="1373567" cy="596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Step - 1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A65BC3-F11A-4ACE-9103-E20706943ED6}"/>
              </a:ext>
            </a:extLst>
          </p:cNvPr>
          <p:cNvSpPr/>
          <p:nvPr/>
        </p:nvSpPr>
        <p:spPr>
          <a:xfrm>
            <a:off x="1828800" y="221381"/>
            <a:ext cx="8749364" cy="6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Google Chrome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ကိုဖွင့်၍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address bar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မှာ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192.168.0.101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ဟူ၍ ရိုက်ထည့်ပေးပါ။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E3B3A3-0885-4DB9-93D5-97DAF1D1B141}"/>
              </a:ext>
            </a:extLst>
          </p:cNvPr>
          <p:cNvSpPr/>
          <p:nvPr/>
        </p:nvSpPr>
        <p:spPr>
          <a:xfrm>
            <a:off x="1737361" y="6352129"/>
            <a:ext cx="9957334" cy="505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မှတ်ချက်။ ။ပုံတွင်ပြထားသလိုမပေါ်ပါက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router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ကို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reset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ချပေးပြီးမှပြန်လည်လုပ်ဆောင်ပေးပါ။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4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B63DB05-5EEE-46EE-B047-C8BB7DFCE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962526" y="541554"/>
            <a:ext cx="11226426" cy="63164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F0F899-9F80-5846-AB0E-B2BE0468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E5A2A-CF34-A643-9553-B05B6000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A28F4-B5D1-48E0-89AA-B8B16F4C63E2}"/>
              </a:ext>
            </a:extLst>
          </p:cNvPr>
          <p:cNvSpPr/>
          <p:nvPr/>
        </p:nvSpPr>
        <p:spPr>
          <a:xfrm>
            <a:off x="-3048" y="115504"/>
            <a:ext cx="1559293" cy="71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- 2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E816F-EC7A-4487-BF11-861B3042769C}"/>
              </a:ext>
            </a:extLst>
          </p:cNvPr>
          <p:cNvSpPr/>
          <p:nvPr/>
        </p:nvSpPr>
        <p:spPr>
          <a:xfrm>
            <a:off x="959477" y="888609"/>
            <a:ext cx="9855907" cy="547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မှတ်မိလွယ်ပြီး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strong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ဖြစ်မယ့်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login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password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တစ်ခု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create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လုပ်ပေးပါ။(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password &amp; retype password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503E4879-060D-403B-B7E0-CEE586E2F13F}"/>
              </a:ext>
            </a:extLst>
          </p:cNvPr>
          <p:cNvSpPr/>
          <p:nvPr/>
        </p:nvSpPr>
        <p:spPr>
          <a:xfrm>
            <a:off x="7600910" y="4158113"/>
            <a:ext cx="539015" cy="1732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5068945-938A-44B0-9410-1BCF04FB060F}"/>
              </a:ext>
            </a:extLst>
          </p:cNvPr>
          <p:cNvSpPr/>
          <p:nvPr/>
        </p:nvSpPr>
        <p:spPr>
          <a:xfrm>
            <a:off x="7600910" y="4512643"/>
            <a:ext cx="539015" cy="1732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85EDEB-54A8-4958-BF8C-24F37F6EED68}"/>
              </a:ext>
            </a:extLst>
          </p:cNvPr>
          <p:cNvSpPr/>
          <p:nvPr/>
        </p:nvSpPr>
        <p:spPr>
          <a:xfrm>
            <a:off x="8179824" y="4057047"/>
            <a:ext cx="1201578" cy="375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Password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21823A-ADF4-46B0-B733-D4D593E9915E}"/>
              </a:ext>
            </a:extLst>
          </p:cNvPr>
          <p:cNvSpPr/>
          <p:nvPr/>
        </p:nvSpPr>
        <p:spPr>
          <a:xfrm>
            <a:off x="8175196" y="4449407"/>
            <a:ext cx="1201578" cy="375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retype</a:t>
            </a:r>
          </a:p>
          <a:p>
            <a:pPr algn="ctr"/>
            <a:r>
              <a:rPr lang="en-US" sz="1000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86023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3459323-F624-47C8-9F9A-C780C250B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693019" y="837398"/>
            <a:ext cx="11495933" cy="60206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F0F899-9F80-5846-AB0E-B2BE0468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E5A2A-CF34-A643-9553-B05B6000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67119D-BBFE-4392-8087-B3F2CCA01ABE}"/>
              </a:ext>
            </a:extLst>
          </p:cNvPr>
          <p:cNvSpPr/>
          <p:nvPr/>
        </p:nvSpPr>
        <p:spPr>
          <a:xfrm>
            <a:off x="115503" y="144379"/>
            <a:ext cx="1626669" cy="837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- 3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4B72ED-CAC8-4167-95F6-7A0D0F2101D5}"/>
              </a:ext>
            </a:extLst>
          </p:cNvPr>
          <p:cNvSpPr/>
          <p:nvPr/>
        </p:nvSpPr>
        <p:spPr>
          <a:xfrm>
            <a:off x="1742172" y="750774"/>
            <a:ext cx="9073213" cy="62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ယခုလို 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admin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panel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 ထဲကိုရောက်လျှင် 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DHCP 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ထဲကိုဝင်ပေးပါ။</a:t>
            </a: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D06EA961-1431-49E9-A68D-23752940B60C}"/>
              </a:ext>
            </a:extLst>
          </p:cNvPr>
          <p:cNvSpPr/>
          <p:nvPr/>
        </p:nvSpPr>
        <p:spPr>
          <a:xfrm>
            <a:off x="1742172" y="3365685"/>
            <a:ext cx="1530416" cy="23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FF7BB6-0DD6-4BA7-A983-0AF2E5DCFA84}"/>
              </a:ext>
            </a:extLst>
          </p:cNvPr>
          <p:cNvSpPr/>
          <p:nvPr/>
        </p:nvSpPr>
        <p:spPr>
          <a:xfrm>
            <a:off x="3269540" y="3234089"/>
            <a:ext cx="696067" cy="510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yidaungsu" panose="020B0502040204020203" pitchFamily="34" charset="0"/>
                <a:cs typeface="Pyidaungsu" panose="020B0502040204020203" pitchFamily="34" charset="0"/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15183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4CB769E-4D9F-4C71-BBA4-502EA61F8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822960"/>
            <a:ext cx="12188932" cy="60350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F0F899-9F80-5846-AB0E-B2BE0468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E5A2A-CF34-A643-9553-B05B6000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40DCB7-2768-4773-AE40-F10D1222DBAD}"/>
              </a:ext>
            </a:extLst>
          </p:cNvPr>
          <p:cNvSpPr/>
          <p:nvPr/>
        </p:nvSpPr>
        <p:spPr>
          <a:xfrm>
            <a:off x="81280" y="111760"/>
            <a:ext cx="146304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Step - 4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CBAA24-74D5-4EF1-AAE1-F4780F4D74D9}"/>
              </a:ext>
            </a:extLst>
          </p:cNvPr>
          <p:cNvSpPr/>
          <p:nvPr/>
        </p:nvSpPr>
        <p:spPr>
          <a:xfrm>
            <a:off x="1963554" y="639545"/>
            <a:ext cx="8854879" cy="712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DHCP 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ထဲကိုရောက်လျှင် </a:t>
            </a: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DHCP Clients List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 ထဲကိုဝင်ပေးပါ။</a:t>
            </a: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FC3F758-49FA-4DCB-B746-FAD2A55DED2C}"/>
              </a:ext>
            </a:extLst>
          </p:cNvPr>
          <p:cNvSpPr/>
          <p:nvPr/>
        </p:nvSpPr>
        <p:spPr>
          <a:xfrm>
            <a:off x="1145406" y="3792354"/>
            <a:ext cx="1636295" cy="770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F86F4-0661-4859-9815-508F62CEEA8F}"/>
              </a:ext>
            </a:extLst>
          </p:cNvPr>
          <p:cNvSpPr/>
          <p:nvPr/>
        </p:nvSpPr>
        <p:spPr>
          <a:xfrm>
            <a:off x="2781701" y="3657600"/>
            <a:ext cx="635267" cy="375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yidaungsu" panose="020B0502040204020203" pitchFamily="34" charset="0"/>
                <a:cs typeface="Pyidaungsu" panose="020B0502040204020203" pitchFamily="34" charset="0"/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0458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A6E2BE5-9ABB-42CF-B304-35FBA8341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447040" y="972152"/>
            <a:ext cx="11741911" cy="58858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F0F899-9F80-5846-AB0E-B2BE0468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E5A2A-CF34-A643-9553-B05B6000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9E5D50-538C-455F-80F9-8D98408CF1B1}"/>
              </a:ext>
            </a:extLst>
          </p:cNvPr>
          <p:cNvSpPr/>
          <p:nvPr/>
        </p:nvSpPr>
        <p:spPr>
          <a:xfrm>
            <a:off x="129405" y="203200"/>
            <a:ext cx="1373567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Step - 5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52BC76-6AB0-4E2C-8D76-5CBCA31B4ABA}"/>
              </a:ext>
            </a:extLst>
          </p:cNvPr>
          <p:cNvSpPr/>
          <p:nvPr/>
        </p:nvSpPr>
        <p:spPr>
          <a:xfrm>
            <a:off x="443992" y="843280"/>
            <a:ext cx="1036265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DHCP Clients List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ဇယားမှ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raspberry pi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၏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MAC Address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ကို တစ်လုံးမှမကျန်အောင်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copy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ကူးပေးထားရပါမယ်။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56492-09C9-4750-BFD2-243832E45F92}"/>
              </a:ext>
            </a:extLst>
          </p:cNvPr>
          <p:cNvSpPr/>
          <p:nvPr/>
        </p:nvSpPr>
        <p:spPr>
          <a:xfrm>
            <a:off x="4870383" y="3359217"/>
            <a:ext cx="1155032" cy="211756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CC65AC-9315-42C4-83F1-D770EF733A40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3570974"/>
            <a:ext cx="528855" cy="34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3575C-2223-4509-AEFE-D8EFF5AA6489}"/>
              </a:ext>
            </a:extLst>
          </p:cNvPr>
          <p:cNvSpPr/>
          <p:nvPr/>
        </p:nvSpPr>
        <p:spPr>
          <a:xfrm>
            <a:off x="6325108" y="3744630"/>
            <a:ext cx="594388" cy="299318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yidaungsu" panose="020B0502040204020203" pitchFamily="34" charset="0"/>
                <a:cs typeface="Pyidaungsu" panose="020B0502040204020203" pitchFamily="34" charset="0"/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384685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4536133-1C5C-417C-A4B3-A457E2BC91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756745" y="756745"/>
            <a:ext cx="11526800" cy="61012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F0F899-9F80-5846-AB0E-B2BE0468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E5A2A-CF34-A643-9553-B05B6000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4B174-11CE-4094-8165-F1B40A746A94}"/>
              </a:ext>
            </a:extLst>
          </p:cNvPr>
          <p:cNvSpPr/>
          <p:nvPr/>
        </p:nvSpPr>
        <p:spPr>
          <a:xfrm>
            <a:off x="106855" y="197245"/>
            <a:ext cx="1528905" cy="788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- 6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FC2DD4-9822-457F-9DFF-03777C542C35}"/>
              </a:ext>
            </a:extLst>
          </p:cNvPr>
          <p:cNvSpPr/>
          <p:nvPr/>
        </p:nvSpPr>
        <p:spPr>
          <a:xfrm>
            <a:off x="1742615" y="587214"/>
            <a:ext cx="9075818" cy="788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 Reservation </a:t>
            </a:r>
            <a:r>
              <a:rPr lang="my-MM" dirty="0"/>
              <a:t>ကိုသွားပါ။ </a:t>
            </a:r>
            <a:r>
              <a:rPr lang="en-US" dirty="0"/>
              <a:t>add new button </a:t>
            </a:r>
            <a:r>
              <a:rPr lang="my-MM" dirty="0"/>
              <a:t>ကိုနှိပ်ပါ။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1797B88-0F01-48F6-B239-5C33851DFDA3}"/>
              </a:ext>
            </a:extLst>
          </p:cNvPr>
          <p:cNvSpPr/>
          <p:nvPr/>
        </p:nvSpPr>
        <p:spPr>
          <a:xfrm>
            <a:off x="1876552" y="3944024"/>
            <a:ext cx="1270000" cy="996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BDBAFDE-7363-4518-B983-D9E1B9ACF834}"/>
              </a:ext>
            </a:extLst>
          </p:cNvPr>
          <p:cNvSpPr/>
          <p:nvPr/>
        </p:nvSpPr>
        <p:spPr>
          <a:xfrm>
            <a:off x="2853244" y="3297892"/>
            <a:ext cx="81280" cy="1076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5115F7-2E9F-4F19-87B1-5793CA72AB38}"/>
              </a:ext>
            </a:extLst>
          </p:cNvPr>
          <p:cNvSpPr/>
          <p:nvPr/>
        </p:nvSpPr>
        <p:spPr>
          <a:xfrm>
            <a:off x="3171532" y="3836372"/>
            <a:ext cx="670561" cy="314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Click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22AFD5-E32C-432D-8080-34F8C0300DDE}"/>
              </a:ext>
            </a:extLst>
          </p:cNvPr>
          <p:cNvSpPr/>
          <p:nvPr/>
        </p:nvSpPr>
        <p:spPr>
          <a:xfrm>
            <a:off x="2558603" y="4374852"/>
            <a:ext cx="670561" cy="314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87991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F0F899-9F80-5846-AB0E-B2BE0468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E5A2A-CF34-A643-9553-B05B6000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8C7CE3-72DA-4CAC-AE0A-329738F50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0" y="1114097"/>
            <a:ext cx="11477910" cy="57439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7969A7-29D1-474D-A073-3659B695233A}"/>
              </a:ext>
            </a:extLst>
          </p:cNvPr>
          <p:cNvSpPr/>
          <p:nvPr/>
        </p:nvSpPr>
        <p:spPr>
          <a:xfrm>
            <a:off x="157655" y="136635"/>
            <a:ext cx="1373567" cy="818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Step -7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D5A572-927F-4A84-8C5C-B3D52CA8215E}"/>
              </a:ext>
            </a:extLst>
          </p:cNvPr>
          <p:cNvSpPr/>
          <p:nvPr/>
        </p:nvSpPr>
        <p:spPr>
          <a:xfrm>
            <a:off x="2096008" y="731520"/>
            <a:ext cx="10095992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MAC Address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နေရာမှာ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copy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ကူးလာတာကိုထည့်ပေးပါ။</a:t>
            </a:r>
          </a:p>
          <a:p>
            <a:pPr algn="just"/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IP Address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 နေရာမှာ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192.168.0.101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ကိုထည့်ပေးပါ။</a:t>
            </a:r>
          </a:p>
          <a:p>
            <a:pPr algn="just"/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Status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ကို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Enabled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ပြောင်းပေးပါ။ ပြီးလျှင်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save </a:t>
            </a:r>
            <a:r>
              <a:rPr lang="my-MM" dirty="0">
                <a:latin typeface="Pyidaungsu" panose="020B0502040204020203" pitchFamily="34" charset="0"/>
                <a:cs typeface="Pyidaungsu" panose="020B0502040204020203" pitchFamily="34" charset="0"/>
              </a:rPr>
              <a:t>မှတ်ပေးပါ။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12A794D2-EB7D-42A5-88D2-47D20AE47883}"/>
              </a:ext>
            </a:extLst>
          </p:cNvPr>
          <p:cNvSpPr/>
          <p:nvPr/>
        </p:nvSpPr>
        <p:spPr>
          <a:xfrm>
            <a:off x="6278880" y="3291840"/>
            <a:ext cx="853440" cy="137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A548555-9049-4B21-A179-2FEDC1652EDC}"/>
              </a:ext>
            </a:extLst>
          </p:cNvPr>
          <p:cNvSpPr/>
          <p:nvPr/>
        </p:nvSpPr>
        <p:spPr>
          <a:xfrm>
            <a:off x="6004560" y="3740456"/>
            <a:ext cx="853440" cy="137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CEF499BA-87B8-4CA9-BB50-8D154E7DF8E3}"/>
              </a:ext>
            </a:extLst>
          </p:cNvPr>
          <p:cNvSpPr/>
          <p:nvPr/>
        </p:nvSpPr>
        <p:spPr>
          <a:xfrm>
            <a:off x="6290564" y="3502484"/>
            <a:ext cx="853440" cy="137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9C8A914B-6A1B-429B-8733-3A3454285E9C}"/>
              </a:ext>
            </a:extLst>
          </p:cNvPr>
          <p:cNvSpPr/>
          <p:nvPr/>
        </p:nvSpPr>
        <p:spPr>
          <a:xfrm>
            <a:off x="5060089" y="4316249"/>
            <a:ext cx="162560" cy="629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52087B-35A3-4CEB-91BB-908882D3B9FB}"/>
              </a:ext>
            </a:extLst>
          </p:cNvPr>
          <p:cNvSpPr/>
          <p:nvPr/>
        </p:nvSpPr>
        <p:spPr>
          <a:xfrm>
            <a:off x="4752814" y="5013786"/>
            <a:ext cx="670561" cy="314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74696276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664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Neue Haas Grotesk Text Pro</vt:lpstr>
      <vt:lpstr>Pyidaungsu</vt:lpstr>
      <vt:lpstr>InterweaveVTI</vt:lpstr>
      <vt:lpstr>Ip address  configuration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  configuration</dc:title>
  <dc:creator>Uchia Salai</dc:creator>
  <cp:lastModifiedBy>Uchia Salai</cp:lastModifiedBy>
  <cp:revision>7</cp:revision>
  <dcterms:created xsi:type="dcterms:W3CDTF">2024-01-30T08:50:36Z</dcterms:created>
  <dcterms:modified xsi:type="dcterms:W3CDTF">2024-01-30T09:48:23Z</dcterms:modified>
</cp:coreProperties>
</file>