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2" r:id="rId6"/>
    <p:sldId id="284" r:id="rId7"/>
    <p:sldId id="261" r:id="rId8"/>
    <p:sldId id="263" r:id="rId9"/>
    <p:sldId id="264" r:id="rId10"/>
    <p:sldId id="285" r:id="rId11"/>
    <p:sldId id="286" r:id="rId12"/>
    <p:sldId id="287" r:id="rId13"/>
    <p:sldId id="288" r:id="rId14"/>
    <p:sldId id="289" r:id="rId15"/>
    <p:sldId id="29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AE45B-199D-40E4-9C34-E3FC009B8919}" type="doc">
      <dgm:prSet loTypeId="urn:microsoft.com/office/officeart/2005/8/layout/process3" loCatId="process" qsTypeId="urn:microsoft.com/office/officeart/2005/8/quickstyle/3d1" qsCatId="3D" csTypeId="urn:microsoft.com/office/officeart/2005/8/colors/accent1_2" csCatId="accent1" phldr="1"/>
      <dgm:spPr/>
    </dgm:pt>
    <dgm:pt modelId="{E003DFC6-FD2A-4A59-9E08-34DA56DE058B}">
      <dgm:prSet phldrT="[Text]"/>
      <dgm:spPr/>
      <dgm:t>
        <a:bodyPr/>
        <a:lstStyle/>
        <a:p>
          <a:r>
            <a:rPr lang="en-IN" dirty="0" smtClean="0"/>
            <a:t>Data Gathering</a:t>
          </a:r>
          <a:endParaRPr lang="en-IN" dirty="0"/>
        </a:p>
      </dgm:t>
    </dgm:pt>
    <dgm:pt modelId="{AB2C8753-B65D-44A6-9155-CCFFA0CB5A9D}" type="parTrans" cxnId="{B8DA1247-33C0-412A-B3C6-627B8F3400E3}">
      <dgm:prSet/>
      <dgm:spPr/>
      <dgm:t>
        <a:bodyPr/>
        <a:lstStyle/>
        <a:p>
          <a:endParaRPr lang="en-IN"/>
        </a:p>
      </dgm:t>
    </dgm:pt>
    <dgm:pt modelId="{CADF1457-6E3A-4EBC-BAB8-554696BE0BBE}" type="sibTrans" cxnId="{B8DA1247-33C0-412A-B3C6-627B8F3400E3}">
      <dgm:prSet/>
      <dgm:spPr/>
      <dgm:t>
        <a:bodyPr/>
        <a:lstStyle/>
        <a:p>
          <a:endParaRPr lang="en-IN" dirty="0"/>
        </a:p>
      </dgm:t>
    </dgm:pt>
    <dgm:pt modelId="{4BA1A3A9-42B9-4787-8FC7-87CDACA3BEC4}">
      <dgm:prSet phldrT="[Text]"/>
      <dgm:spPr/>
      <dgm:t>
        <a:bodyPr/>
        <a:lstStyle/>
        <a:p>
          <a:r>
            <a:rPr lang="en-IN" dirty="0" smtClean="0"/>
            <a:t>Data Understanding</a:t>
          </a:r>
          <a:endParaRPr lang="en-IN" dirty="0"/>
        </a:p>
      </dgm:t>
    </dgm:pt>
    <dgm:pt modelId="{69129D1A-ECC9-4687-BB15-85DE7DC19C24}" type="parTrans" cxnId="{AFF040CD-2A88-4F88-8193-FD77FBA33A99}">
      <dgm:prSet/>
      <dgm:spPr/>
      <dgm:t>
        <a:bodyPr/>
        <a:lstStyle/>
        <a:p>
          <a:endParaRPr lang="en-IN"/>
        </a:p>
      </dgm:t>
    </dgm:pt>
    <dgm:pt modelId="{E63417DB-9B47-435C-8875-AF5D6FBC1372}" type="sibTrans" cxnId="{AFF040CD-2A88-4F88-8193-FD77FBA33A99}">
      <dgm:prSet/>
      <dgm:spPr/>
      <dgm:t>
        <a:bodyPr/>
        <a:lstStyle/>
        <a:p>
          <a:endParaRPr lang="en-IN" dirty="0"/>
        </a:p>
      </dgm:t>
    </dgm:pt>
    <dgm:pt modelId="{149E7F37-4D2A-4216-A543-68AFA20FB5F5}">
      <dgm:prSet phldrT="[Text]"/>
      <dgm:spPr/>
      <dgm:t>
        <a:bodyPr/>
        <a:lstStyle/>
        <a:p>
          <a:r>
            <a:rPr lang="en-IN" dirty="0" smtClean="0"/>
            <a:t>Modelling</a:t>
          </a:r>
          <a:endParaRPr lang="en-IN" dirty="0"/>
        </a:p>
      </dgm:t>
    </dgm:pt>
    <dgm:pt modelId="{614B7ED1-1595-4013-9920-919CC0A43BC1}" type="parTrans" cxnId="{1999DA8C-316C-4C67-ABFF-05167FB8D578}">
      <dgm:prSet/>
      <dgm:spPr/>
      <dgm:t>
        <a:bodyPr/>
        <a:lstStyle/>
        <a:p>
          <a:endParaRPr lang="en-IN"/>
        </a:p>
      </dgm:t>
    </dgm:pt>
    <dgm:pt modelId="{36CB49F7-34E9-4CB1-8E3D-D28B585613AF}" type="sibTrans" cxnId="{1999DA8C-316C-4C67-ABFF-05167FB8D578}">
      <dgm:prSet/>
      <dgm:spPr/>
      <dgm:t>
        <a:bodyPr/>
        <a:lstStyle/>
        <a:p>
          <a:endParaRPr lang="en-IN" dirty="0"/>
        </a:p>
      </dgm:t>
    </dgm:pt>
    <dgm:pt modelId="{849D0C7A-EF1C-4115-88F4-119DEE8180C7}">
      <dgm:prSet phldrT="[Text]"/>
      <dgm:spPr/>
      <dgm:t>
        <a:bodyPr/>
        <a:lstStyle/>
        <a:p>
          <a:r>
            <a:rPr lang="en-IN" dirty="0" smtClean="0"/>
            <a:t>Scrap the respective sites for data gathering</a:t>
          </a:r>
          <a:endParaRPr lang="en-IN" dirty="0"/>
        </a:p>
      </dgm:t>
    </dgm:pt>
    <dgm:pt modelId="{6F5BC990-994B-4E7D-A012-514C5C5547F1}" type="parTrans" cxnId="{A6054FB6-9B03-4B78-99C3-6796E7BAA1EE}">
      <dgm:prSet/>
      <dgm:spPr/>
      <dgm:t>
        <a:bodyPr/>
        <a:lstStyle/>
        <a:p>
          <a:endParaRPr lang="en-IN"/>
        </a:p>
      </dgm:t>
    </dgm:pt>
    <dgm:pt modelId="{7C136514-84A7-4CE1-994E-5397E8109CB8}" type="sibTrans" cxnId="{A6054FB6-9B03-4B78-99C3-6796E7BAA1EE}">
      <dgm:prSet/>
      <dgm:spPr/>
      <dgm:t>
        <a:bodyPr/>
        <a:lstStyle/>
        <a:p>
          <a:endParaRPr lang="en-IN"/>
        </a:p>
      </dgm:t>
    </dgm:pt>
    <dgm:pt modelId="{A52F434C-4E07-4F8E-9AD4-A9E69D592B69}">
      <dgm:prSet phldrT="[Text]"/>
      <dgm:spPr/>
      <dgm:t>
        <a:bodyPr/>
        <a:lstStyle/>
        <a:p>
          <a:r>
            <a:rPr lang="en-IN" dirty="0" smtClean="0"/>
            <a:t>Create Dataframe</a:t>
          </a:r>
          <a:endParaRPr lang="en-IN" dirty="0"/>
        </a:p>
      </dgm:t>
    </dgm:pt>
    <dgm:pt modelId="{8358FD06-05EC-42DB-8247-C94A86714B14}" type="parTrans" cxnId="{F77E7A80-CFD1-4E4C-B21E-A1D87C2ADB5D}">
      <dgm:prSet/>
      <dgm:spPr/>
      <dgm:t>
        <a:bodyPr/>
        <a:lstStyle/>
        <a:p>
          <a:endParaRPr lang="en-IN"/>
        </a:p>
      </dgm:t>
    </dgm:pt>
    <dgm:pt modelId="{994E83BC-928E-484C-9E3A-34AABC7E5D02}" type="sibTrans" cxnId="{F77E7A80-CFD1-4E4C-B21E-A1D87C2ADB5D}">
      <dgm:prSet/>
      <dgm:spPr/>
      <dgm:t>
        <a:bodyPr/>
        <a:lstStyle/>
        <a:p>
          <a:endParaRPr lang="en-IN"/>
        </a:p>
      </dgm:t>
    </dgm:pt>
    <dgm:pt modelId="{AFE5408F-4558-45B0-8C5D-DCEFF7C9E73B}">
      <dgm:prSet phldrT="[Text]"/>
      <dgm:spPr/>
      <dgm:t>
        <a:bodyPr/>
        <a:lstStyle/>
        <a:p>
          <a:r>
            <a:rPr lang="en-IN" dirty="0" smtClean="0"/>
            <a:t>Data Analysis</a:t>
          </a:r>
          <a:endParaRPr lang="en-IN" dirty="0"/>
        </a:p>
      </dgm:t>
    </dgm:pt>
    <dgm:pt modelId="{41B1E722-27A1-433E-A70D-3D7E34C9E8A1}" type="parTrans" cxnId="{5A0E1D33-9CD1-4C8A-8337-6DA4A1A64DCF}">
      <dgm:prSet/>
      <dgm:spPr/>
      <dgm:t>
        <a:bodyPr/>
        <a:lstStyle/>
        <a:p>
          <a:endParaRPr lang="en-IN"/>
        </a:p>
      </dgm:t>
    </dgm:pt>
    <dgm:pt modelId="{67070472-D2F4-44EB-B79E-83B0C8E3A6CD}" type="sibTrans" cxnId="{5A0E1D33-9CD1-4C8A-8337-6DA4A1A64DCF}">
      <dgm:prSet/>
      <dgm:spPr/>
      <dgm:t>
        <a:bodyPr/>
        <a:lstStyle/>
        <a:p>
          <a:endParaRPr lang="en-IN"/>
        </a:p>
      </dgm:t>
    </dgm:pt>
    <dgm:pt modelId="{E4C19FB4-DDBB-4EC9-9D32-9CC9B1590D93}">
      <dgm:prSet phldrT="[Text]"/>
      <dgm:spPr/>
      <dgm:t>
        <a:bodyPr/>
        <a:lstStyle/>
        <a:p>
          <a:r>
            <a:rPr lang="en-IN" dirty="0" smtClean="0"/>
            <a:t>Derived variables</a:t>
          </a:r>
          <a:endParaRPr lang="en-IN" dirty="0"/>
        </a:p>
      </dgm:t>
    </dgm:pt>
    <dgm:pt modelId="{A8656EA7-F2A9-4328-A3BE-1D56BF41331B}" type="parTrans" cxnId="{07E61297-A9CE-4582-B7EE-F1349EFC8F91}">
      <dgm:prSet/>
      <dgm:spPr/>
      <dgm:t>
        <a:bodyPr/>
        <a:lstStyle/>
        <a:p>
          <a:endParaRPr lang="en-IN"/>
        </a:p>
      </dgm:t>
    </dgm:pt>
    <dgm:pt modelId="{2792E7F3-F51E-4C7A-B3D7-AE1B85619F11}" type="sibTrans" cxnId="{07E61297-A9CE-4582-B7EE-F1349EFC8F91}">
      <dgm:prSet/>
      <dgm:spPr/>
      <dgm:t>
        <a:bodyPr/>
        <a:lstStyle/>
        <a:p>
          <a:endParaRPr lang="en-IN"/>
        </a:p>
      </dgm:t>
    </dgm:pt>
    <dgm:pt modelId="{4A14CC51-E617-4144-B42D-B097DCB3F587}">
      <dgm:prSet phldrT="[Text]"/>
      <dgm:spPr/>
      <dgm:t>
        <a:bodyPr/>
        <a:lstStyle/>
        <a:p>
          <a:r>
            <a:rPr lang="en-IN" dirty="0" smtClean="0"/>
            <a:t>Lasso Regression </a:t>
          </a:r>
          <a:endParaRPr lang="en-IN" dirty="0"/>
        </a:p>
      </dgm:t>
    </dgm:pt>
    <dgm:pt modelId="{52F14013-3A55-4532-A0BA-20221737041F}" type="parTrans" cxnId="{49D1EA5F-76AB-40D5-95C2-5DE933B93763}">
      <dgm:prSet/>
      <dgm:spPr/>
      <dgm:t>
        <a:bodyPr/>
        <a:lstStyle/>
        <a:p>
          <a:endParaRPr lang="en-IN"/>
        </a:p>
      </dgm:t>
    </dgm:pt>
    <dgm:pt modelId="{D8BFF6A4-DE7B-4020-A25C-F829CE43A63B}" type="sibTrans" cxnId="{49D1EA5F-76AB-40D5-95C2-5DE933B93763}">
      <dgm:prSet/>
      <dgm:spPr/>
      <dgm:t>
        <a:bodyPr/>
        <a:lstStyle/>
        <a:p>
          <a:endParaRPr lang="en-IN"/>
        </a:p>
      </dgm:t>
    </dgm:pt>
    <dgm:pt modelId="{1979C9BC-8C39-4CDA-8E8B-E4ACA2216DD0}">
      <dgm:prSet phldrT="[Text]"/>
      <dgm:spPr/>
      <dgm:t>
        <a:bodyPr/>
        <a:lstStyle/>
        <a:p>
          <a:r>
            <a:rPr lang="en-IN" dirty="0" smtClean="0"/>
            <a:t>Validating Model</a:t>
          </a:r>
          <a:endParaRPr lang="en-IN" dirty="0"/>
        </a:p>
      </dgm:t>
    </dgm:pt>
    <dgm:pt modelId="{01E2B448-271C-495F-915A-1F1917C36C5E}" type="parTrans" cxnId="{06985919-A8B7-4719-B470-FAFCFC2F4F84}">
      <dgm:prSet/>
      <dgm:spPr/>
      <dgm:t>
        <a:bodyPr/>
        <a:lstStyle/>
        <a:p>
          <a:endParaRPr lang="en-IN"/>
        </a:p>
      </dgm:t>
    </dgm:pt>
    <dgm:pt modelId="{5F9E7E77-DB74-48F2-8906-3F59233EA2AA}" type="sibTrans" cxnId="{06985919-A8B7-4719-B470-FAFCFC2F4F84}">
      <dgm:prSet/>
      <dgm:spPr/>
      <dgm:t>
        <a:bodyPr/>
        <a:lstStyle/>
        <a:p>
          <a:endParaRPr lang="en-IN" dirty="0"/>
        </a:p>
      </dgm:t>
    </dgm:pt>
    <dgm:pt modelId="{835E9B9C-8614-4712-B24A-F78701BC9957}">
      <dgm:prSet phldrT="[Text]"/>
      <dgm:spPr/>
      <dgm:t>
        <a:bodyPr/>
        <a:lstStyle/>
        <a:p>
          <a:r>
            <a:rPr lang="en-IN" dirty="0" smtClean="0"/>
            <a:t>Chosen apt alpha.</a:t>
          </a:r>
          <a:endParaRPr lang="en-IN" dirty="0"/>
        </a:p>
      </dgm:t>
    </dgm:pt>
    <dgm:pt modelId="{CE11E3AC-ABE0-40E0-81DF-71DB03369FDD}" type="parTrans" cxnId="{499B8C5E-50EF-4A37-A494-D564FE0F738A}">
      <dgm:prSet/>
      <dgm:spPr/>
      <dgm:t>
        <a:bodyPr/>
        <a:lstStyle/>
        <a:p>
          <a:endParaRPr lang="en-IN"/>
        </a:p>
      </dgm:t>
    </dgm:pt>
    <dgm:pt modelId="{99C8B425-D28E-47A6-9239-DEF6F122E37E}" type="sibTrans" cxnId="{499B8C5E-50EF-4A37-A494-D564FE0F738A}">
      <dgm:prSet/>
      <dgm:spPr/>
      <dgm:t>
        <a:bodyPr/>
        <a:lstStyle/>
        <a:p>
          <a:endParaRPr lang="en-IN"/>
        </a:p>
      </dgm:t>
    </dgm:pt>
    <dgm:pt modelId="{75EEE32B-03AA-460A-B293-BC41DE893E28}">
      <dgm:prSet phldrT="[Text]"/>
      <dgm:spPr/>
      <dgm:t>
        <a:bodyPr/>
        <a:lstStyle/>
        <a:p>
          <a:r>
            <a:rPr lang="en-IN" dirty="0" smtClean="0"/>
            <a:t>Prediction on Test Dataset</a:t>
          </a:r>
          <a:endParaRPr lang="en-IN" dirty="0"/>
        </a:p>
      </dgm:t>
    </dgm:pt>
    <dgm:pt modelId="{B6920947-A332-4744-A5A8-5C313773F14D}" type="parTrans" cxnId="{4E1CD378-6E9B-4D9E-AD2A-B22DEA04B3CB}">
      <dgm:prSet/>
      <dgm:spPr/>
      <dgm:t>
        <a:bodyPr/>
        <a:lstStyle/>
        <a:p>
          <a:endParaRPr lang="en-IN"/>
        </a:p>
      </dgm:t>
    </dgm:pt>
    <dgm:pt modelId="{72FB1574-14DA-454E-9407-7B4E96C006BA}" type="sibTrans" cxnId="{4E1CD378-6E9B-4D9E-AD2A-B22DEA04B3CB}">
      <dgm:prSet/>
      <dgm:spPr/>
      <dgm:t>
        <a:bodyPr/>
        <a:lstStyle/>
        <a:p>
          <a:endParaRPr lang="en-IN"/>
        </a:p>
      </dgm:t>
    </dgm:pt>
    <dgm:pt modelId="{3DC9606D-84EA-40C9-900D-671B55BE11E9}">
      <dgm:prSet phldrT="[Text]"/>
      <dgm:spPr/>
      <dgm:t>
        <a:bodyPr/>
        <a:lstStyle/>
        <a:p>
          <a:r>
            <a:rPr lang="en-IN" dirty="0" smtClean="0"/>
            <a:t>Validating </a:t>
          </a:r>
          <a:r>
            <a:rPr lang="en-IN" dirty="0" smtClean="0"/>
            <a:t>predictions against the present statistics of Season 7</a:t>
          </a:r>
          <a:endParaRPr lang="en-IN" dirty="0"/>
        </a:p>
      </dgm:t>
    </dgm:pt>
    <dgm:pt modelId="{180C877F-906B-4EA5-A4C1-F2C1BEDFBD2C}" type="parTrans" cxnId="{E37027FC-A61B-4819-9E71-8AF6487072DB}">
      <dgm:prSet/>
      <dgm:spPr/>
      <dgm:t>
        <a:bodyPr/>
        <a:lstStyle/>
        <a:p>
          <a:endParaRPr lang="en-IN"/>
        </a:p>
      </dgm:t>
    </dgm:pt>
    <dgm:pt modelId="{C2E7D196-E53B-449B-B774-CA9C5B54F5F3}" type="sibTrans" cxnId="{E37027FC-A61B-4819-9E71-8AF6487072DB}">
      <dgm:prSet/>
      <dgm:spPr/>
      <dgm:t>
        <a:bodyPr/>
        <a:lstStyle/>
        <a:p>
          <a:endParaRPr lang="en-IN"/>
        </a:p>
      </dgm:t>
    </dgm:pt>
    <dgm:pt modelId="{F9CA0B54-A626-4A81-A899-613A2525A0FE}">
      <dgm:prSet phldrT="[Text]"/>
      <dgm:spPr/>
      <dgm:t>
        <a:bodyPr/>
        <a:lstStyle/>
        <a:p>
          <a:r>
            <a:rPr lang="en-IN" dirty="0" smtClean="0"/>
            <a:t>Data cleansing</a:t>
          </a:r>
          <a:endParaRPr lang="en-IN" dirty="0"/>
        </a:p>
      </dgm:t>
    </dgm:pt>
    <dgm:pt modelId="{502BE7CF-CB4F-4A6F-9E43-41964A821395}" type="parTrans" cxnId="{C4BBAB72-6E6B-4BDF-8CEB-82EB1399D667}">
      <dgm:prSet/>
      <dgm:spPr/>
      <dgm:t>
        <a:bodyPr/>
        <a:lstStyle/>
        <a:p>
          <a:endParaRPr lang="en-IN"/>
        </a:p>
      </dgm:t>
    </dgm:pt>
    <dgm:pt modelId="{FCA3B521-502C-4C27-9789-03ED33F48219}" type="sibTrans" cxnId="{C4BBAB72-6E6B-4BDF-8CEB-82EB1399D667}">
      <dgm:prSet/>
      <dgm:spPr/>
      <dgm:t>
        <a:bodyPr/>
        <a:lstStyle/>
        <a:p>
          <a:endParaRPr lang="en-IN"/>
        </a:p>
      </dgm:t>
    </dgm:pt>
    <dgm:pt modelId="{E72902BA-02AF-4F05-9B82-F3361FCCE77A}">
      <dgm:prSet phldrT="[Text]"/>
      <dgm:spPr/>
      <dgm:t>
        <a:bodyPr/>
        <a:lstStyle/>
        <a:p>
          <a:r>
            <a:rPr lang="en-IN" dirty="0" smtClean="0"/>
            <a:t>Use </a:t>
          </a:r>
          <a:r>
            <a:rPr lang="en-IN" dirty="0" err="1" smtClean="0"/>
            <a:t>Json</a:t>
          </a:r>
          <a:r>
            <a:rPr lang="en-IN" dirty="0" smtClean="0"/>
            <a:t> feed from PKL official site</a:t>
          </a:r>
          <a:endParaRPr lang="en-IN" dirty="0"/>
        </a:p>
      </dgm:t>
    </dgm:pt>
    <dgm:pt modelId="{22EA22E0-B30A-4C28-8EA3-7B55748FCFD2}" type="parTrans" cxnId="{7C05FA2B-A092-4C84-B3E7-49C0D20A1B88}">
      <dgm:prSet/>
      <dgm:spPr/>
      <dgm:t>
        <a:bodyPr/>
        <a:lstStyle/>
        <a:p>
          <a:endParaRPr lang="en-IN"/>
        </a:p>
      </dgm:t>
    </dgm:pt>
    <dgm:pt modelId="{7FDA855B-9472-40DE-9F68-7851FDD9DBE3}" type="sibTrans" cxnId="{7C05FA2B-A092-4C84-B3E7-49C0D20A1B88}">
      <dgm:prSet/>
      <dgm:spPr/>
      <dgm:t>
        <a:bodyPr/>
        <a:lstStyle/>
        <a:p>
          <a:endParaRPr lang="en-IN"/>
        </a:p>
      </dgm:t>
    </dgm:pt>
    <dgm:pt modelId="{D6B19F19-F898-427E-83CE-A9B6EDA37CCA}">
      <dgm:prSet phldrT="[Text]"/>
      <dgm:spPr/>
      <dgm:t>
        <a:bodyPr/>
        <a:lstStyle/>
        <a:p>
          <a:r>
            <a:rPr lang="en-IN" dirty="0" smtClean="0"/>
            <a:t>Gather data in CSV, import CSV</a:t>
          </a:r>
          <a:endParaRPr lang="en-IN" dirty="0"/>
        </a:p>
      </dgm:t>
    </dgm:pt>
    <dgm:pt modelId="{28E19A86-6A2D-4B00-B8BD-0D7D2DC13790}" type="parTrans" cxnId="{105FFE3A-286C-4145-AF6E-916178B97253}">
      <dgm:prSet/>
      <dgm:spPr/>
      <dgm:t>
        <a:bodyPr/>
        <a:lstStyle/>
        <a:p>
          <a:endParaRPr lang="en-IN"/>
        </a:p>
      </dgm:t>
    </dgm:pt>
    <dgm:pt modelId="{4418FAD5-2236-488B-8547-131250961DC1}" type="sibTrans" cxnId="{105FFE3A-286C-4145-AF6E-916178B97253}">
      <dgm:prSet/>
      <dgm:spPr/>
      <dgm:t>
        <a:bodyPr/>
        <a:lstStyle/>
        <a:p>
          <a:endParaRPr lang="en-IN"/>
        </a:p>
      </dgm:t>
    </dgm:pt>
    <dgm:pt modelId="{2DBD1051-385F-4FC9-8ED2-7C66061D29CA}">
      <dgm:prSet phldrT="[Text]"/>
      <dgm:spPr/>
      <dgm:t>
        <a:bodyPr/>
        <a:lstStyle/>
        <a:p>
          <a:r>
            <a:rPr lang="en-IN" dirty="0" smtClean="0"/>
            <a:t>Different model for each task</a:t>
          </a:r>
          <a:endParaRPr lang="en-IN" dirty="0"/>
        </a:p>
      </dgm:t>
    </dgm:pt>
    <dgm:pt modelId="{28F00B9C-216A-4892-8A5A-496E21B030A5}" type="parTrans" cxnId="{8C7D796D-756D-447B-A484-0171E9DC0B59}">
      <dgm:prSet/>
      <dgm:spPr/>
      <dgm:t>
        <a:bodyPr/>
        <a:lstStyle/>
        <a:p>
          <a:endParaRPr lang="en-IN"/>
        </a:p>
      </dgm:t>
    </dgm:pt>
    <dgm:pt modelId="{483BB48A-3875-4605-94DB-27149A53F0F1}" type="sibTrans" cxnId="{8C7D796D-756D-447B-A484-0171E9DC0B59}">
      <dgm:prSet/>
      <dgm:spPr/>
      <dgm:t>
        <a:bodyPr/>
        <a:lstStyle/>
        <a:p>
          <a:endParaRPr lang="en-IN"/>
        </a:p>
      </dgm:t>
    </dgm:pt>
    <dgm:pt modelId="{1D31B11B-C74E-48E0-8572-970B7D9777FE}">
      <dgm:prSet phldrT="[Text]"/>
      <dgm:spPr/>
      <dgm:t>
        <a:bodyPr/>
        <a:lstStyle/>
        <a:p>
          <a:r>
            <a:rPr lang="en-IN" dirty="0" smtClean="0"/>
            <a:t>Model trained on previous seasons and tested in Season 7 data</a:t>
          </a:r>
          <a:endParaRPr lang="en-IN" dirty="0"/>
        </a:p>
      </dgm:t>
    </dgm:pt>
    <dgm:pt modelId="{66823FE0-DEDB-4BFD-89ED-059751D62149}" type="parTrans" cxnId="{5AA521E6-C3FA-4D2E-A1F1-41E75BC35207}">
      <dgm:prSet/>
      <dgm:spPr/>
      <dgm:t>
        <a:bodyPr/>
        <a:lstStyle/>
        <a:p>
          <a:endParaRPr lang="en-IN"/>
        </a:p>
      </dgm:t>
    </dgm:pt>
    <dgm:pt modelId="{37F88EE8-42BF-434B-80F1-BB75D235AD21}" type="sibTrans" cxnId="{5AA521E6-C3FA-4D2E-A1F1-41E75BC35207}">
      <dgm:prSet/>
      <dgm:spPr/>
      <dgm:t>
        <a:bodyPr/>
        <a:lstStyle/>
        <a:p>
          <a:endParaRPr lang="en-IN"/>
        </a:p>
      </dgm:t>
    </dgm:pt>
    <dgm:pt modelId="{6E721A58-8036-41DC-8115-E19350152EEF}">
      <dgm:prSet phldrT="[Text]"/>
      <dgm:spPr/>
      <dgm:t>
        <a:bodyPr/>
        <a:lstStyle/>
        <a:p>
          <a:r>
            <a:rPr lang="en-IN" dirty="0" smtClean="0"/>
            <a:t>Plot the graph</a:t>
          </a:r>
          <a:endParaRPr lang="en-IN" dirty="0"/>
        </a:p>
      </dgm:t>
    </dgm:pt>
    <dgm:pt modelId="{FC8905C9-AC8E-4D8E-B241-3FAAB2B3481C}" type="parTrans" cxnId="{D5786DFD-5DD3-4DD0-8B5C-EDADFA887CD3}">
      <dgm:prSet/>
      <dgm:spPr/>
      <dgm:t>
        <a:bodyPr/>
        <a:lstStyle/>
        <a:p>
          <a:endParaRPr lang="en-IN"/>
        </a:p>
      </dgm:t>
    </dgm:pt>
    <dgm:pt modelId="{802E2F7D-1B6A-481A-86D4-0CE74FE0159F}" type="sibTrans" cxnId="{D5786DFD-5DD3-4DD0-8B5C-EDADFA887CD3}">
      <dgm:prSet/>
      <dgm:spPr/>
      <dgm:t>
        <a:bodyPr/>
        <a:lstStyle/>
        <a:p>
          <a:endParaRPr lang="en-IN"/>
        </a:p>
      </dgm:t>
    </dgm:pt>
    <dgm:pt modelId="{E1B848D1-BA1C-4A8C-9256-D9312F509C12}">
      <dgm:prSet phldrT="[Text]"/>
      <dgm:spPr/>
      <dgm:t>
        <a:bodyPr/>
        <a:lstStyle/>
        <a:p>
          <a:r>
            <a:rPr lang="en-IN" dirty="0" smtClean="0"/>
            <a:t>Lasso score on test and train data</a:t>
          </a:r>
          <a:endParaRPr lang="en-IN" dirty="0"/>
        </a:p>
      </dgm:t>
    </dgm:pt>
    <dgm:pt modelId="{D8492C66-AD45-4A7C-85DD-B616FA611E0D}" type="parTrans" cxnId="{534CB0E0-9210-498B-A48D-AE3D96F25E28}">
      <dgm:prSet/>
      <dgm:spPr/>
      <dgm:t>
        <a:bodyPr/>
        <a:lstStyle/>
        <a:p>
          <a:endParaRPr lang="en-IN"/>
        </a:p>
      </dgm:t>
    </dgm:pt>
    <dgm:pt modelId="{80E79F02-7319-40B0-B7D6-D067026866CD}" type="sibTrans" cxnId="{534CB0E0-9210-498B-A48D-AE3D96F25E28}">
      <dgm:prSet/>
      <dgm:spPr/>
      <dgm:t>
        <a:bodyPr/>
        <a:lstStyle/>
        <a:p>
          <a:endParaRPr lang="en-IN"/>
        </a:p>
      </dgm:t>
    </dgm:pt>
    <dgm:pt modelId="{D31ACADB-07C7-41AC-8EA2-2472FEEEC021}">
      <dgm:prSet phldrT="[Text]"/>
      <dgm:spPr/>
      <dgm:t>
        <a:bodyPr/>
        <a:lstStyle/>
        <a:p>
          <a:r>
            <a:rPr lang="en-IN" dirty="0" smtClean="0"/>
            <a:t>Mean squared error</a:t>
          </a:r>
          <a:endParaRPr lang="en-IN" dirty="0"/>
        </a:p>
      </dgm:t>
    </dgm:pt>
    <dgm:pt modelId="{F939D513-EF3F-4EF8-A903-7585FE1C7407}" type="parTrans" cxnId="{64A717EA-D0DC-4B72-B978-3B8F0A7A8EB6}">
      <dgm:prSet/>
      <dgm:spPr/>
      <dgm:t>
        <a:bodyPr/>
        <a:lstStyle/>
        <a:p>
          <a:endParaRPr lang="en-IN"/>
        </a:p>
      </dgm:t>
    </dgm:pt>
    <dgm:pt modelId="{8066B536-41A3-4976-9E50-4A3E99DC29FA}" type="sibTrans" cxnId="{64A717EA-D0DC-4B72-B978-3B8F0A7A8EB6}">
      <dgm:prSet/>
      <dgm:spPr/>
      <dgm:t>
        <a:bodyPr/>
        <a:lstStyle/>
        <a:p>
          <a:endParaRPr lang="en-IN"/>
        </a:p>
      </dgm:t>
    </dgm:pt>
    <dgm:pt modelId="{9CADD29D-15AE-4617-8453-6BC10AA33AEC}" type="pres">
      <dgm:prSet presAssocID="{A3FAE45B-199D-40E4-9C34-E3FC009B8919}" presName="linearFlow" presStyleCnt="0">
        <dgm:presLayoutVars>
          <dgm:dir/>
          <dgm:animLvl val="lvl"/>
          <dgm:resizeHandles val="exact"/>
        </dgm:presLayoutVars>
      </dgm:prSet>
      <dgm:spPr/>
    </dgm:pt>
    <dgm:pt modelId="{74F80098-B9B5-41E2-85AF-2B61BA9B12D0}" type="pres">
      <dgm:prSet presAssocID="{E003DFC6-FD2A-4A59-9E08-34DA56DE058B}" presName="composite" presStyleCnt="0"/>
      <dgm:spPr/>
    </dgm:pt>
    <dgm:pt modelId="{924C5A22-8A61-47BE-9E57-CD856A797730}" type="pres">
      <dgm:prSet presAssocID="{E003DFC6-FD2A-4A59-9E08-34DA56DE058B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DD88E9-0F25-412F-ADF2-FE9B8AFC0C58}" type="pres">
      <dgm:prSet presAssocID="{E003DFC6-FD2A-4A59-9E08-34DA56DE058B}" presName="parSh" presStyleLbl="node1" presStyleIdx="0" presStyleCnt="5"/>
      <dgm:spPr/>
      <dgm:t>
        <a:bodyPr/>
        <a:lstStyle/>
        <a:p>
          <a:endParaRPr lang="en-IN"/>
        </a:p>
      </dgm:t>
    </dgm:pt>
    <dgm:pt modelId="{A81518E8-F394-4EA9-A0AD-18D3E68324BB}" type="pres">
      <dgm:prSet presAssocID="{E003DFC6-FD2A-4A59-9E08-34DA56DE058B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A9BF08-0447-49F6-A3E9-518F558B7312}" type="pres">
      <dgm:prSet presAssocID="{CADF1457-6E3A-4EBC-BAB8-554696BE0BBE}" presName="sibTrans" presStyleLbl="sibTrans2D1" presStyleIdx="0" presStyleCnt="4"/>
      <dgm:spPr/>
      <dgm:t>
        <a:bodyPr/>
        <a:lstStyle/>
        <a:p>
          <a:endParaRPr lang="en-IN"/>
        </a:p>
      </dgm:t>
    </dgm:pt>
    <dgm:pt modelId="{E8A7B321-2111-48DA-BB53-F0559336E869}" type="pres">
      <dgm:prSet presAssocID="{CADF1457-6E3A-4EBC-BAB8-554696BE0BBE}" presName="connTx" presStyleLbl="sibTrans2D1" presStyleIdx="0" presStyleCnt="4"/>
      <dgm:spPr/>
      <dgm:t>
        <a:bodyPr/>
        <a:lstStyle/>
        <a:p>
          <a:endParaRPr lang="en-IN"/>
        </a:p>
      </dgm:t>
    </dgm:pt>
    <dgm:pt modelId="{D54F6048-44A6-42C8-AB10-CB3B5F57F6D5}" type="pres">
      <dgm:prSet presAssocID="{4BA1A3A9-42B9-4787-8FC7-87CDACA3BEC4}" presName="composite" presStyleCnt="0"/>
      <dgm:spPr/>
    </dgm:pt>
    <dgm:pt modelId="{5D2D536F-E16E-4841-852D-DD6E02B9CD9D}" type="pres">
      <dgm:prSet presAssocID="{4BA1A3A9-42B9-4787-8FC7-87CDACA3BEC4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3EED3E-99B7-4A83-B161-0F4515725614}" type="pres">
      <dgm:prSet presAssocID="{4BA1A3A9-42B9-4787-8FC7-87CDACA3BEC4}" presName="parSh" presStyleLbl="node1" presStyleIdx="1" presStyleCnt="5"/>
      <dgm:spPr/>
      <dgm:t>
        <a:bodyPr/>
        <a:lstStyle/>
        <a:p>
          <a:endParaRPr lang="en-IN"/>
        </a:p>
      </dgm:t>
    </dgm:pt>
    <dgm:pt modelId="{87AC160F-4D43-464F-8373-CAF632BD87B0}" type="pres">
      <dgm:prSet presAssocID="{4BA1A3A9-42B9-4787-8FC7-87CDACA3BEC4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57B3F3-8D54-4728-895F-3ED1A9994796}" type="pres">
      <dgm:prSet presAssocID="{E63417DB-9B47-435C-8875-AF5D6FBC1372}" presName="sibTrans" presStyleLbl="sibTrans2D1" presStyleIdx="1" presStyleCnt="4"/>
      <dgm:spPr/>
      <dgm:t>
        <a:bodyPr/>
        <a:lstStyle/>
        <a:p>
          <a:endParaRPr lang="en-IN"/>
        </a:p>
      </dgm:t>
    </dgm:pt>
    <dgm:pt modelId="{AE9C5736-B068-4CFB-A342-CF708FE92928}" type="pres">
      <dgm:prSet presAssocID="{E63417DB-9B47-435C-8875-AF5D6FBC1372}" presName="connTx" presStyleLbl="sibTrans2D1" presStyleIdx="1" presStyleCnt="4"/>
      <dgm:spPr/>
      <dgm:t>
        <a:bodyPr/>
        <a:lstStyle/>
        <a:p>
          <a:endParaRPr lang="en-IN"/>
        </a:p>
      </dgm:t>
    </dgm:pt>
    <dgm:pt modelId="{2630F46E-8E04-4B64-9026-DB274736910C}" type="pres">
      <dgm:prSet presAssocID="{149E7F37-4D2A-4216-A543-68AFA20FB5F5}" presName="composite" presStyleCnt="0"/>
      <dgm:spPr/>
    </dgm:pt>
    <dgm:pt modelId="{90B851B4-F83E-437F-AD44-147010724B6C}" type="pres">
      <dgm:prSet presAssocID="{149E7F37-4D2A-4216-A543-68AFA20FB5F5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3ADAC8-36DD-4F28-A7CD-C598A7F204D4}" type="pres">
      <dgm:prSet presAssocID="{149E7F37-4D2A-4216-A543-68AFA20FB5F5}" presName="parSh" presStyleLbl="node1" presStyleIdx="2" presStyleCnt="5"/>
      <dgm:spPr/>
      <dgm:t>
        <a:bodyPr/>
        <a:lstStyle/>
        <a:p>
          <a:endParaRPr lang="en-IN"/>
        </a:p>
      </dgm:t>
    </dgm:pt>
    <dgm:pt modelId="{03E74045-315A-4DBF-9476-1472DD224082}" type="pres">
      <dgm:prSet presAssocID="{149E7F37-4D2A-4216-A543-68AFA20FB5F5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986178-3611-4231-B360-14510148CD4A}" type="pres">
      <dgm:prSet presAssocID="{36CB49F7-34E9-4CB1-8E3D-D28B585613AF}" presName="sibTrans" presStyleLbl="sibTrans2D1" presStyleIdx="2" presStyleCnt="4"/>
      <dgm:spPr/>
      <dgm:t>
        <a:bodyPr/>
        <a:lstStyle/>
        <a:p>
          <a:endParaRPr lang="en-IN"/>
        </a:p>
      </dgm:t>
    </dgm:pt>
    <dgm:pt modelId="{4E50D4B1-3A9A-4056-91C6-F60A84E50E57}" type="pres">
      <dgm:prSet presAssocID="{36CB49F7-34E9-4CB1-8E3D-D28B585613AF}" presName="connTx" presStyleLbl="sibTrans2D1" presStyleIdx="2" presStyleCnt="4"/>
      <dgm:spPr/>
      <dgm:t>
        <a:bodyPr/>
        <a:lstStyle/>
        <a:p>
          <a:endParaRPr lang="en-IN"/>
        </a:p>
      </dgm:t>
    </dgm:pt>
    <dgm:pt modelId="{0272723E-AD6F-45AF-A329-E50AF6F1C6E8}" type="pres">
      <dgm:prSet presAssocID="{1979C9BC-8C39-4CDA-8E8B-E4ACA2216DD0}" presName="composite" presStyleCnt="0"/>
      <dgm:spPr/>
    </dgm:pt>
    <dgm:pt modelId="{99D6C648-996E-4148-A9BC-79432C07CB78}" type="pres">
      <dgm:prSet presAssocID="{1979C9BC-8C39-4CDA-8E8B-E4ACA2216DD0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8C27A5-1B9C-4BDD-B7D6-C59E93AD5F3D}" type="pres">
      <dgm:prSet presAssocID="{1979C9BC-8C39-4CDA-8E8B-E4ACA2216DD0}" presName="parSh" presStyleLbl="node1" presStyleIdx="3" presStyleCnt="5"/>
      <dgm:spPr/>
      <dgm:t>
        <a:bodyPr/>
        <a:lstStyle/>
        <a:p>
          <a:endParaRPr lang="en-IN"/>
        </a:p>
      </dgm:t>
    </dgm:pt>
    <dgm:pt modelId="{AACBD8F5-E8DE-4EAC-9E94-34C2DAAF8B1F}" type="pres">
      <dgm:prSet presAssocID="{1979C9BC-8C39-4CDA-8E8B-E4ACA2216DD0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430717-DC67-4B27-A986-B12CDF50792D}" type="pres">
      <dgm:prSet presAssocID="{5F9E7E77-DB74-48F2-8906-3F59233EA2AA}" presName="sibTrans" presStyleLbl="sibTrans2D1" presStyleIdx="3" presStyleCnt="4"/>
      <dgm:spPr/>
      <dgm:t>
        <a:bodyPr/>
        <a:lstStyle/>
        <a:p>
          <a:endParaRPr lang="en-IN"/>
        </a:p>
      </dgm:t>
    </dgm:pt>
    <dgm:pt modelId="{5E579EB3-806B-43F9-8005-B68A4DE13C9B}" type="pres">
      <dgm:prSet presAssocID="{5F9E7E77-DB74-48F2-8906-3F59233EA2AA}" presName="connTx" presStyleLbl="sibTrans2D1" presStyleIdx="3" presStyleCnt="4"/>
      <dgm:spPr/>
      <dgm:t>
        <a:bodyPr/>
        <a:lstStyle/>
        <a:p>
          <a:endParaRPr lang="en-IN"/>
        </a:p>
      </dgm:t>
    </dgm:pt>
    <dgm:pt modelId="{787F3CDA-E4AF-46BA-9F63-6F39B4F07F08}" type="pres">
      <dgm:prSet presAssocID="{75EEE32B-03AA-460A-B293-BC41DE893E28}" presName="composite" presStyleCnt="0"/>
      <dgm:spPr/>
    </dgm:pt>
    <dgm:pt modelId="{F6E4BE39-3613-40E7-9D16-B195DA1E13B1}" type="pres">
      <dgm:prSet presAssocID="{75EEE32B-03AA-460A-B293-BC41DE893E28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7198AB-C3B0-4158-B8C0-DA963017FC4F}" type="pres">
      <dgm:prSet presAssocID="{75EEE32B-03AA-460A-B293-BC41DE893E28}" presName="parSh" presStyleLbl="node1" presStyleIdx="4" presStyleCnt="5"/>
      <dgm:spPr/>
      <dgm:t>
        <a:bodyPr/>
        <a:lstStyle/>
        <a:p>
          <a:endParaRPr lang="en-IN"/>
        </a:p>
      </dgm:t>
    </dgm:pt>
    <dgm:pt modelId="{B8C4FF8C-6AFB-43D1-BF90-6FFD39CCDFC8}" type="pres">
      <dgm:prSet presAssocID="{75EEE32B-03AA-460A-B293-BC41DE893E28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BB19A3C-D434-422A-8874-36EC56D34B32}" type="presOf" srcId="{E72902BA-02AF-4F05-9B82-F3361FCCE77A}" destId="{A81518E8-F394-4EA9-A0AD-18D3E68324BB}" srcOrd="0" destOrd="1" presId="urn:microsoft.com/office/officeart/2005/8/layout/process3"/>
    <dgm:cxn modelId="{534CB0E0-9210-498B-A48D-AE3D96F25E28}" srcId="{1979C9BC-8C39-4CDA-8E8B-E4ACA2216DD0}" destId="{E1B848D1-BA1C-4A8C-9256-D9312F509C12}" srcOrd="2" destOrd="0" parTransId="{D8492C66-AD45-4A7C-85DD-B616FA611E0D}" sibTransId="{80E79F02-7319-40B0-B7D6-D067026866CD}"/>
    <dgm:cxn modelId="{C4BBAB72-6E6B-4BDF-8CEB-82EB1399D667}" srcId="{4BA1A3A9-42B9-4787-8FC7-87CDACA3BEC4}" destId="{F9CA0B54-A626-4A81-A899-613A2525A0FE}" srcOrd="2" destOrd="0" parTransId="{502BE7CF-CB4F-4A6F-9E43-41964A821395}" sibTransId="{FCA3B521-502C-4C27-9789-03ED33F48219}"/>
    <dgm:cxn modelId="{A6DDA99B-524F-4071-8874-761BD7724D9C}" type="presOf" srcId="{2DBD1051-385F-4FC9-8ED2-7C66061D29CA}" destId="{03E74045-315A-4DBF-9476-1472DD224082}" srcOrd="0" destOrd="1" presId="urn:microsoft.com/office/officeart/2005/8/layout/process3"/>
    <dgm:cxn modelId="{415381F5-486A-4C5E-9F39-C4536D262532}" type="presOf" srcId="{4A14CC51-E617-4144-B42D-B097DCB3F587}" destId="{03E74045-315A-4DBF-9476-1472DD224082}" srcOrd="0" destOrd="0" presId="urn:microsoft.com/office/officeart/2005/8/layout/process3"/>
    <dgm:cxn modelId="{320A6187-2547-4A2E-9341-6679F892D28A}" type="presOf" srcId="{E003DFC6-FD2A-4A59-9E08-34DA56DE058B}" destId="{924C5A22-8A61-47BE-9E57-CD856A797730}" srcOrd="0" destOrd="0" presId="urn:microsoft.com/office/officeart/2005/8/layout/process3"/>
    <dgm:cxn modelId="{255B7053-2BDD-4734-BD76-93B2DEE1EAC3}" type="presOf" srcId="{5F9E7E77-DB74-48F2-8906-3F59233EA2AA}" destId="{C3430717-DC67-4B27-A986-B12CDF50792D}" srcOrd="0" destOrd="0" presId="urn:microsoft.com/office/officeart/2005/8/layout/process3"/>
    <dgm:cxn modelId="{8C7D796D-756D-447B-A484-0171E9DC0B59}" srcId="{149E7F37-4D2A-4216-A543-68AFA20FB5F5}" destId="{2DBD1051-385F-4FC9-8ED2-7C66061D29CA}" srcOrd="1" destOrd="0" parTransId="{28F00B9C-216A-4892-8A5A-496E21B030A5}" sibTransId="{483BB48A-3875-4605-94DB-27149A53F0F1}"/>
    <dgm:cxn modelId="{93DBEC41-37A5-4DD6-B33C-6CBBEC45BF3C}" type="presOf" srcId="{849D0C7A-EF1C-4115-88F4-119DEE8180C7}" destId="{A81518E8-F394-4EA9-A0AD-18D3E68324BB}" srcOrd="0" destOrd="0" presId="urn:microsoft.com/office/officeart/2005/8/layout/process3"/>
    <dgm:cxn modelId="{5A0E1D33-9CD1-4C8A-8337-6DA4A1A64DCF}" srcId="{4BA1A3A9-42B9-4787-8FC7-87CDACA3BEC4}" destId="{AFE5408F-4558-45B0-8C5D-DCEFF7C9E73B}" srcOrd="0" destOrd="0" parTransId="{41B1E722-27A1-433E-A70D-3D7E34C9E8A1}" sibTransId="{67070472-D2F4-44EB-B79E-83B0C8E3A6CD}"/>
    <dgm:cxn modelId="{90FFF666-11B1-4217-B66C-7CF074B35C3B}" type="presOf" srcId="{A52F434C-4E07-4F8E-9AD4-A9E69D592B69}" destId="{A81518E8-F394-4EA9-A0AD-18D3E68324BB}" srcOrd="0" destOrd="3" presId="urn:microsoft.com/office/officeart/2005/8/layout/process3"/>
    <dgm:cxn modelId="{07E61297-A9CE-4582-B7EE-F1349EFC8F91}" srcId="{4BA1A3A9-42B9-4787-8FC7-87CDACA3BEC4}" destId="{E4C19FB4-DDBB-4EC9-9D32-9CC9B1590D93}" srcOrd="1" destOrd="0" parTransId="{A8656EA7-F2A9-4328-A3BE-1D56BF41331B}" sibTransId="{2792E7F3-F51E-4C7A-B3D7-AE1B85619F11}"/>
    <dgm:cxn modelId="{FF2A4212-9353-4108-8C18-DD97F11189E7}" type="presOf" srcId="{E63417DB-9B47-435C-8875-AF5D6FBC1372}" destId="{AE9C5736-B068-4CFB-A342-CF708FE92928}" srcOrd="1" destOrd="0" presId="urn:microsoft.com/office/officeart/2005/8/layout/process3"/>
    <dgm:cxn modelId="{1999DA8C-316C-4C67-ABFF-05167FB8D578}" srcId="{A3FAE45B-199D-40E4-9C34-E3FC009B8919}" destId="{149E7F37-4D2A-4216-A543-68AFA20FB5F5}" srcOrd="2" destOrd="0" parTransId="{614B7ED1-1595-4013-9920-919CC0A43BC1}" sibTransId="{36CB49F7-34E9-4CB1-8E3D-D28B585613AF}"/>
    <dgm:cxn modelId="{1A61263C-323E-4AAC-81C7-862FB5F03537}" type="presOf" srcId="{CADF1457-6E3A-4EBC-BAB8-554696BE0BBE}" destId="{E8A7B321-2111-48DA-BB53-F0559336E869}" srcOrd="1" destOrd="0" presId="urn:microsoft.com/office/officeart/2005/8/layout/process3"/>
    <dgm:cxn modelId="{6B80A6D4-5079-4800-853B-FA480227560A}" type="presOf" srcId="{36CB49F7-34E9-4CB1-8E3D-D28B585613AF}" destId="{FB986178-3611-4231-B360-14510148CD4A}" srcOrd="0" destOrd="0" presId="urn:microsoft.com/office/officeart/2005/8/layout/process3"/>
    <dgm:cxn modelId="{64A717EA-D0DC-4B72-B978-3B8F0A7A8EB6}" srcId="{1979C9BC-8C39-4CDA-8E8B-E4ACA2216DD0}" destId="{D31ACADB-07C7-41AC-8EA2-2472FEEEC021}" srcOrd="3" destOrd="0" parTransId="{F939D513-EF3F-4EF8-A903-7585FE1C7407}" sibTransId="{8066B536-41A3-4976-9E50-4A3E99DC29FA}"/>
    <dgm:cxn modelId="{8DD55906-A1EC-4783-835A-F6307890D758}" type="presOf" srcId="{149E7F37-4D2A-4216-A543-68AFA20FB5F5}" destId="{90B851B4-F83E-437F-AD44-147010724B6C}" srcOrd="0" destOrd="0" presId="urn:microsoft.com/office/officeart/2005/8/layout/process3"/>
    <dgm:cxn modelId="{D5786DFD-5DD3-4DD0-8B5C-EDADFA887CD3}" srcId="{1979C9BC-8C39-4CDA-8E8B-E4ACA2216DD0}" destId="{6E721A58-8036-41DC-8115-E19350152EEF}" srcOrd="1" destOrd="0" parTransId="{FC8905C9-AC8E-4D8E-B241-3FAAB2B3481C}" sibTransId="{802E2F7D-1B6A-481A-86D4-0CE74FE0159F}"/>
    <dgm:cxn modelId="{F77E7A80-CFD1-4E4C-B21E-A1D87C2ADB5D}" srcId="{E003DFC6-FD2A-4A59-9E08-34DA56DE058B}" destId="{A52F434C-4E07-4F8E-9AD4-A9E69D592B69}" srcOrd="3" destOrd="0" parTransId="{8358FD06-05EC-42DB-8247-C94A86714B14}" sibTransId="{994E83BC-928E-484C-9E3A-34AABC7E5D02}"/>
    <dgm:cxn modelId="{105FFE3A-286C-4145-AF6E-916178B97253}" srcId="{E003DFC6-FD2A-4A59-9E08-34DA56DE058B}" destId="{D6B19F19-F898-427E-83CE-A9B6EDA37CCA}" srcOrd="2" destOrd="0" parTransId="{28E19A86-6A2D-4B00-B8BD-0D7D2DC13790}" sibTransId="{4418FAD5-2236-488B-8547-131250961DC1}"/>
    <dgm:cxn modelId="{8AAB706A-CAB5-416A-BAA0-7A1075F85795}" type="presOf" srcId="{A3FAE45B-199D-40E4-9C34-E3FC009B8919}" destId="{9CADD29D-15AE-4617-8453-6BC10AA33AEC}" srcOrd="0" destOrd="0" presId="urn:microsoft.com/office/officeart/2005/8/layout/process3"/>
    <dgm:cxn modelId="{49D1EA5F-76AB-40D5-95C2-5DE933B93763}" srcId="{149E7F37-4D2A-4216-A543-68AFA20FB5F5}" destId="{4A14CC51-E617-4144-B42D-B097DCB3F587}" srcOrd="0" destOrd="0" parTransId="{52F14013-3A55-4532-A0BA-20221737041F}" sibTransId="{D8BFF6A4-DE7B-4020-A25C-F829CE43A63B}"/>
    <dgm:cxn modelId="{4E2638B5-DC51-42A4-A845-BEFF822F799D}" type="presOf" srcId="{6E721A58-8036-41DC-8115-E19350152EEF}" destId="{AACBD8F5-E8DE-4EAC-9E94-34C2DAAF8B1F}" srcOrd="0" destOrd="1" presId="urn:microsoft.com/office/officeart/2005/8/layout/process3"/>
    <dgm:cxn modelId="{398DCF4B-90A1-46F7-B069-3284A2E741C2}" type="presOf" srcId="{1979C9BC-8C39-4CDA-8E8B-E4ACA2216DD0}" destId="{99D6C648-996E-4148-A9BC-79432C07CB78}" srcOrd="0" destOrd="0" presId="urn:microsoft.com/office/officeart/2005/8/layout/process3"/>
    <dgm:cxn modelId="{BC67973A-A294-40F4-A4D7-75E6671767C8}" type="presOf" srcId="{1979C9BC-8C39-4CDA-8E8B-E4ACA2216DD0}" destId="{B58C27A5-1B9C-4BDD-B7D6-C59E93AD5F3D}" srcOrd="1" destOrd="0" presId="urn:microsoft.com/office/officeart/2005/8/layout/process3"/>
    <dgm:cxn modelId="{499B8C5E-50EF-4A37-A494-D564FE0F738A}" srcId="{1979C9BC-8C39-4CDA-8E8B-E4ACA2216DD0}" destId="{835E9B9C-8614-4712-B24A-F78701BC9957}" srcOrd="0" destOrd="0" parTransId="{CE11E3AC-ABE0-40E0-81DF-71DB03369FDD}" sibTransId="{99C8B425-D28E-47A6-9239-DEF6F122E37E}"/>
    <dgm:cxn modelId="{06985919-A8B7-4719-B470-FAFCFC2F4F84}" srcId="{A3FAE45B-199D-40E4-9C34-E3FC009B8919}" destId="{1979C9BC-8C39-4CDA-8E8B-E4ACA2216DD0}" srcOrd="3" destOrd="0" parTransId="{01E2B448-271C-495F-915A-1F1917C36C5E}" sibTransId="{5F9E7E77-DB74-48F2-8906-3F59233EA2AA}"/>
    <dgm:cxn modelId="{05CFA474-141F-4EFD-B73F-08AD2586D0A0}" type="presOf" srcId="{149E7F37-4D2A-4216-A543-68AFA20FB5F5}" destId="{C63ADAC8-36DD-4F28-A7CD-C598A7F204D4}" srcOrd="1" destOrd="0" presId="urn:microsoft.com/office/officeart/2005/8/layout/process3"/>
    <dgm:cxn modelId="{ACFC2F95-3E95-47A8-AFD8-FD1D3EEC0252}" type="presOf" srcId="{5F9E7E77-DB74-48F2-8906-3F59233EA2AA}" destId="{5E579EB3-806B-43F9-8005-B68A4DE13C9B}" srcOrd="1" destOrd="0" presId="urn:microsoft.com/office/officeart/2005/8/layout/process3"/>
    <dgm:cxn modelId="{05220CB5-76B0-416F-97C6-3951147643D7}" type="presOf" srcId="{4BA1A3A9-42B9-4787-8FC7-87CDACA3BEC4}" destId="{5D2D536F-E16E-4841-852D-DD6E02B9CD9D}" srcOrd="0" destOrd="0" presId="urn:microsoft.com/office/officeart/2005/8/layout/process3"/>
    <dgm:cxn modelId="{8C06818C-59FB-42F8-A4DC-ACA9A61425CC}" type="presOf" srcId="{835E9B9C-8614-4712-B24A-F78701BC9957}" destId="{AACBD8F5-E8DE-4EAC-9E94-34C2DAAF8B1F}" srcOrd="0" destOrd="0" presId="urn:microsoft.com/office/officeart/2005/8/layout/process3"/>
    <dgm:cxn modelId="{A6054FB6-9B03-4B78-99C3-6796E7BAA1EE}" srcId="{E003DFC6-FD2A-4A59-9E08-34DA56DE058B}" destId="{849D0C7A-EF1C-4115-88F4-119DEE8180C7}" srcOrd="0" destOrd="0" parTransId="{6F5BC990-994B-4E7D-A012-514C5C5547F1}" sibTransId="{7C136514-84A7-4CE1-994E-5397E8109CB8}"/>
    <dgm:cxn modelId="{28C57BBD-7BCB-42C2-8233-33AE0B2D87B5}" type="presOf" srcId="{F9CA0B54-A626-4A81-A899-613A2525A0FE}" destId="{87AC160F-4D43-464F-8373-CAF632BD87B0}" srcOrd="0" destOrd="2" presId="urn:microsoft.com/office/officeart/2005/8/layout/process3"/>
    <dgm:cxn modelId="{B3825C92-8941-40E0-8B58-FF6EA1CB6235}" type="presOf" srcId="{1D31B11B-C74E-48E0-8572-970B7D9777FE}" destId="{03E74045-315A-4DBF-9476-1472DD224082}" srcOrd="0" destOrd="2" presId="urn:microsoft.com/office/officeart/2005/8/layout/process3"/>
    <dgm:cxn modelId="{0C5DFBD2-43C6-46A9-92B9-AA3C41992B78}" type="presOf" srcId="{4BA1A3A9-42B9-4787-8FC7-87CDACA3BEC4}" destId="{853EED3E-99B7-4A83-B161-0F4515725614}" srcOrd="1" destOrd="0" presId="urn:microsoft.com/office/officeart/2005/8/layout/process3"/>
    <dgm:cxn modelId="{7C05FA2B-A092-4C84-B3E7-49C0D20A1B88}" srcId="{E003DFC6-FD2A-4A59-9E08-34DA56DE058B}" destId="{E72902BA-02AF-4F05-9B82-F3361FCCE77A}" srcOrd="1" destOrd="0" parTransId="{22EA22E0-B30A-4C28-8EA3-7B55748FCFD2}" sibTransId="{7FDA855B-9472-40DE-9F68-7851FDD9DBE3}"/>
    <dgm:cxn modelId="{461BF07B-A8F6-4D85-B91C-C2E2337B444C}" type="presOf" srcId="{E1B848D1-BA1C-4A8C-9256-D9312F509C12}" destId="{AACBD8F5-E8DE-4EAC-9E94-34C2DAAF8B1F}" srcOrd="0" destOrd="2" presId="urn:microsoft.com/office/officeart/2005/8/layout/process3"/>
    <dgm:cxn modelId="{CFCC359A-F51D-4AD5-BD6F-72AE562FFA1E}" type="presOf" srcId="{36CB49F7-34E9-4CB1-8E3D-D28B585613AF}" destId="{4E50D4B1-3A9A-4056-91C6-F60A84E50E57}" srcOrd="1" destOrd="0" presId="urn:microsoft.com/office/officeart/2005/8/layout/process3"/>
    <dgm:cxn modelId="{6C780AF2-19DF-4A16-8833-C7433A4887A6}" type="presOf" srcId="{D31ACADB-07C7-41AC-8EA2-2472FEEEC021}" destId="{AACBD8F5-E8DE-4EAC-9E94-34C2DAAF8B1F}" srcOrd="0" destOrd="3" presId="urn:microsoft.com/office/officeart/2005/8/layout/process3"/>
    <dgm:cxn modelId="{78DA1949-CA63-4117-A7B8-0C15BF16C5FF}" type="presOf" srcId="{D6B19F19-F898-427E-83CE-A9B6EDA37CCA}" destId="{A81518E8-F394-4EA9-A0AD-18D3E68324BB}" srcOrd="0" destOrd="2" presId="urn:microsoft.com/office/officeart/2005/8/layout/process3"/>
    <dgm:cxn modelId="{AC49D212-4CDC-454C-AB84-2DF0843B0A1C}" type="presOf" srcId="{E63417DB-9B47-435C-8875-AF5D6FBC1372}" destId="{4657B3F3-8D54-4728-895F-3ED1A9994796}" srcOrd="0" destOrd="0" presId="urn:microsoft.com/office/officeart/2005/8/layout/process3"/>
    <dgm:cxn modelId="{21CF2941-9B59-490C-AC9E-14CB8BDB4469}" type="presOf" srcId="{75EEE32B-03AA-460A-B293-BC41DE893E28}" destId="{DB7198AB-C3B0-4158-B8C0-DA963017FC4F}" srcOrd="1" destOrd="0" presId="urn:microsoft.com/office/officeart/2005/8/layout/process3"/>
    <dgm:cxn modelId="{E37027FC-A61B-4819-9E71-8AF6487072DB}" srcId="{75EEE32B-03AA-460A-B293-BC41DE893E28}" destId="{3DC9606D-84EA-40C9-900D-671B55BE11E9}" srcOrd="0" destOrd="0" parTransId="{180C877F-906B-4EA5-A4C1-F2C1BEDFBD2C}" sibTransId="{C2E7D196-E53B-449B-B774-CA9C5B54F5F3}"/>
    <dgm:cxn modelId="{5AA521E6-C3FA-4D2E-A1F1-41E75BC35207}" srcId="{149E7F37-4D2A-4216-A543-68AFA20FB5F5}" destId="{1D31B11B-C74E-48E0-8572-970B7D9777FE}" srcOrd="2" destOrd="0" parTransId="{66823FE0-DEDB-4BFD-89ED-059751D62149}" sibTransId="{37F88EE8-42BF-434B-80F1-BB75D235AD21}"/>
    <dgm:cxn modelId="{A4701904-C209-4F38-86A4-4AEB364CCA6C}" type="presOf" srcId="{AFE5408F-4558-45B0-8C5D-DCEFF7C9E73B}" destId="{87AC160F-4D43-464F-8373-CAF632BD87B0}" srcOrd="0" destOrd="0" presId="urn:microsoft.com/office/officeart/2005/8/layout/process3"/>
    <dgm:cxn modelId="{4E1CD378-6E9B-4D9E-AD2A-B22DEA04B3CB}" srcId="{A3FAE45B-199D-40E4-9C34-E3FC009B8919}" destId="{75EEE32B-03AA-460A-B293-BC41DE893E28}" srcOrd="4" destOrd="0" parTransId="{B6920947-A332-4744-A5A8-5C313773F14D}" sibTransId="{72FB1574-14DA-454E-9407-7B4E96C006BA}"/>
    <dgm:cxn modelId="{B8DA1247-33C0-412A-B3C6-627B8F3400E3}" srcId="{A3FAE45B-199D-40E4-9C34-E3FC009B8919}" destId="{E003DFC6-FD2A-4A59-9E08-34DA56DE058B}" srcOrd="0" destOrd="0" parTransId="{AB2C8753-B65D-44A6-9155-CCFFA0CB5A9D}" sibTransId="{CADF1457-6E3A-4EBC-BAB8-554696BE0BBE}"/>
    <dgm:cxn modelId="{FBCB9724-CE91-4554-A760-8773A21B1654}" type="presOf" srcId="{75EEE32B-03AA-460A-B293-BC41DE893E28}" destId="{F6E4BE39-3613-40E7-9D16-B195DA1E13B1}" srcOrd="0" destOrd="0" presId="urn:microsoft.com/office/officeart/2005/8/layout/process3"/>
    <dgm:cxn modelId="{EB5E9A52-42FD-496E-AB45-9B077C0016A4}" type="presOf" srcId="{3DC9606D-84EA-40C9-900D-671B55BE11E9}" destId="{B8C4FF8C-6AFB-43D1-BF90-6FFD39CCDFC8}" srcOrd="0" destOrd="0" presId="urn:microsoft.com/office/officeart/2005/8/layout/process3"/>
    <dgm:cxn modelId="{F3D57B2B-836E-4C6A-A456-ADE8667E51C6}" type="presOf" srcId="{E4C19FB4-DDBB-4EC9-9D32-9CC9B1590D93}" destId="{87AC160F-4D43-464F-8373-CAF632BD87B0}" srcOrd="0" destOrd="1" presId="urn:microsoft.com/office/officeart/2005/8/layout/process3"/>
    <dgm:cxn modelId="{AFF040CD-2A88-4F88-8193-FD77FBA33A99}" srcId="{A3FAE45B-199D-40E4-9C34-E3FC009B8919}" destId="{4BA1A3A9-42B9-4787-8FC7-87CDACA3BEC4}" srcOrd="1" destOrd="0" parTransId="{69129D1A-ECC9-4687-BB15-85DE7DC19C24}" sibTransId="{E63417DB-9B47-435C-8875-AF5D6FBC1372}"/>
    <dgm:cxn modelId="{C5947330-18E0-44A9-896C-ACB69CB36939}" type="presOf" srcId="{CADF1457-6E3A-4EBC-BAB8-554696BE0BBE}" destId="{39A9BF08-0447-49F6-A3E9-518F558B7312}" srcOrd="0" destOrd="0" presId="urn:microsoft.com/office/officeart/2005/8/layout/process3"/>
    <dgm:cxn modelId="{22F17033-37E3-440F-90BE-2961AD9FDD57}" type="presOf" srcId="{E003DFC6-FD2A-4A59-9E08-34DA56DE058B}" destId="{56DD88E9-0F25-412F-ADF2-FE9B8AFC0C58}" srcOrd="1" destOrd="0" presId="urn:microsoft.com/office/officeart/2005/8/layout/process3"/>
    <dgm:cxn modelId="{3AF03EDD-64FE-4550-893F-94169FE3F346}" type="presParOf" srcId="{9CADD29D-15AE-4617-8453-6BC10AA33AEC}" destId="{74F80098-B9B5-41E2-85AF-2B61BA9B12D0}" srcOrd="0" destOrd="0" presId="urn:microsoft.com/office/officeart/2005/8/layout/process3"/>
    <dgm:cxn modelId="{E11CBA0D-FDE8-425E-99AD-D9E8D2BA6744}" type="presParOf" srcId="{74F80098-B9B5-41E2-85AF-2B61BA9B12D0}" destId="{924C5A22-8A61-47BE-9E57-CD856A797730}" srcOrd="0" destOrd="0" presId="urn:microsoft.com/office/officeart/2005/8/layout/process3"/>
    <dgm:cxn modelId="{C5A4ADC1-346D-41F6-9C98-B696522CA33B}" type="presParOf" srcId="{74F80098-B9B5-41E2-85AF-2B61BA9B12D0}" destId="{56DD88E9-0F25-412F-ADF2-FE9B8AFC0C58}" srcOrd="1" destOrd="0" presId="urn:microsoft.com/office/officeart/2005/8/layout/process3"/>
    <dgm:cxn modelId="{0A7AAD69-DFB2-4718-B29E-F737D3AC47D0}" type="presParOf" srcId="{74F80098-B9B5-41E2-85AF-2B61BA9B12D0}" destId="{A81518E8-F394-4EA9-A0AD-18D3E68324BB}" srcOrd="2" destOrd="0" presId="urn:microsoft.com/office/officeart/2005/8/layout/process3"/>
    <dgm:cxn modelId="{A9D73B2B-2919-4CCE-9ABB-ABA9643AD52F}" type="presParOf" srcId="{9CADD29D-15AE-4617-8453-6BC10AA33AEC}" destId="{39A9BF08-0447-49F6-A3E9-518F558B7312}" srcOrd="1" destOrd="0" presId="urn:microsoft.com/office/officeart/2005/8/layout/process3"/>
    <dgm:cxn modelId="{DD523785-E6DC-4196-82D7-BCD8278F7DA7}" type="presParOf" srcId="{39A9BF08-0447-49F6-A3E9-518F558B7312}" destId="{E8A7B321-2111-48DA-BB53-F0559336E869}" srcOrd="0" destOrd="0" presId="urn:microsoft.com/office/officeart/2005/8/layout/process3"/>
    <dgm:cxn modelId="{C7CCBB10-ACF0-4D76-A833-2E2B94A16087}" type="presParOf" srcId="{9CADD29D-15AE-4617-8453-6BC10AA33AEC}" destId="{D54F6048-44A6-42C8-AB10-CB3B5F57F6D5}" srcOrd="2" destOrd="0" presId="urn:microsoft.com/office/officeart/2005/8/layout/process3"/>
    <dgm:cxn modelId="{FB514F30-F81D-4F69-81E6-B42D698712F6}" type="presParOf" srcId="{D54F6048-44A6-42C8-AB10-CB3B5F57F6D5}" destId="{5D2D536F-E16E-4841-852D-DD6E02B9CD9D}" srcOrd="0" destOrd="0" presId="urn:microsoft.com/office/officeart/2005/8/layout/process3"/>
    <dgm:cxn modelId="{E9EC1072-A31D-4B45-AD8F-5C94F508F5F4}" type="presParOf" srcId="{D54F6048-44A6-42C8-AB10-CB3B5F57F6D5}" destId="{853EED3E-99B7-4A83-B161-0F4515725614}" srcOrd="1" destOrd="0" presId="urn:microsoft.com/office/officeart/2005/8/layout/process3"/>
    <dgm:cxn modelId="{C856367A-7891-4B2A-AA85-9326A8874521}" type="presParOf" srcId="{D54F6048-44A6-42C8-AB10-CB3B5F57F6D5}" destId="{87AC160F-4D43-464F-8373-CAF632BD87B0}" srcOrd="2" destOrd="0" presId="urn:microsoft.com/office/officeart/2005/8/layout/process3"/>
    <dgm:cxn modelId="{E495134D-C4E3-4D56-B429-8038B7CA8517}" type="presParOf" srcId="{9CADD29D-15AE-4617-8453-6BC10AA33AEC}" destId="{4657B3F3-8D54-4728-895F-3ED1A9994796}" srcOrd="3" destOrd="0" presId="urn:microsoft.com/office/officeart/2005/8/layout/process3"/>
    <dgm:cxn modelId="{2C8FF8E1-040A-46EC-ABBA-9B260C4B7D5F}" type="presParOf" srcId="{4657B3F3-8D54-4728-895F-3ED1A9994796}" destId="{AE9C5736-B068-4CFB-A342-CF708FE92928}" srcOrd="0" destOrd="0" presId="urn:microsoft.com/office/officeart/2005/8/layout/process3"/>
    <dgm:cxn modelId="{9DFAA6A8-9C1E-4FA0-AD9D-BC1B1D9567D9}" type="presParOf" srcId="{9CADD29D-15AE-4617-8453-6BC10AA33AEC}" destId="{2630F46E-8E04-4B64-9026-DB274736910C}" srcOrd="4" destOrd="0" presId="urn:microsoft.com/office/officeart/2005/8/layout/process3"/>
    <dgm:cxn modelId="{532203DF-315F-487A-B963-68B3A6B494EF}" type="presParOf" srcId="{2630F46E-8E04-4B64-9026-DB274736910C}" destId="{90B851B4-F83E-437F-AD44-147010724B6C}" srcOrd="0" destOrd="0" presId="urn:microsoft.com/office/officeart/2005/8/layout/process3"/>
    <dgm:cxn modelId="{FA4C5234-53D5-45C4-973A-836A2C276C2F}" type="presParOf" srcId="{2630F46E-8E04-4B64-9026-DB274736910C}" destId="{C63ADAC8-36DD-4F28-A7CD-C598A7F204D4}" srcOrd="1" destOrd="0" presId="urn:microsoft.com/office/officeart/2005/8/layout/process3"/>
    <dgm:cxn modelId="{6709CD18-C3C7-4738-9FEC-FB58F16644F0}" type="presParOf" srcId="{2630F46E-8E04-4B64-9026-DB274736910C}" destId="{03E74045-315A-4DBF-9476-1472DD224082}" srcOrd="2" destOrd="0" presId="urn:microsoft.com/office/officeart/2005/8/layout/process3"/>
    <dgm:cxn modelId="{77AC378C-36AC-4F87-B7E1-C2C0B5362F9A}" type="presParOf" srcId="{9CADD29D-15AE-4617-8453-6BC10AA33AEC}" destId="{FB986178-3611-4231-B360-14510148CD4A}" srcOrd="5" destOrd="0" presId="urn:microsoft.com/office/officeart/2005/8/layout/process3"/>
    <dgm:cxn modelId="{D152D81A-8CDE-4408-9814-C45AD71A30E4}" type="presParOf" srcId="{FB986178-3611-4231-B360-14510148CD4A}" destId="{4E50D4B1-3A9A-4056-91C6-F60A84E50E57}" srcOrd="0" destOrd="0" presId="urn:microsoft.com/office/officeart/2005/8/layout/process3"/>
    <dgm:cxn modelId="{7A20AED5-9B3B-4B1D-BA11-16A00E1A816E}" type="presParOf" srcId="{9CADD29D-15AE-4617-8453-6BC10AA33AEC}" destId="{0272723E-AD6F-45AF-A329-E50AF6F1C6E8}" srcOrd="6" destOrd="0" presId="urn:microsoft.com/office/officeart/2005/8/layout/process3"/>
    <dgm:cxn modelId="{4535ACBA-0F4C-42A6-B407-8F851C772CF2}" type="presParOf" srcId="{0272723E-AD6F-45AF-A329-E50AF6F1C6E8}" destId="{99D6C648-996E-4148-A9BC-79432C07CB78}" srcOrd="0" destOrd="0" presId="urn:microsoft.com/office/officeart/2005/8/layout/process3"/>
    <dgm:cxn modelId="{6D475D13-2BD5-4DAA-A1DB-3C15A68A30A3}" type="presParOf" srcId="{0272723E-AD6F-45AF-A329-E50AF6F1C6E8}" destId="{B58C27A5-1B9C-4BDD-B7D6-C59E93AD5F3D}" srcOrd="1" destOrd="0" presId="urn:microsoft.com/office/officeart/2005/8/layout/process3"/>
    <dgm:cxn modelId="{3458FAD5-CEA9-4AE3-9ECB-80E163F456D3}" type="presParOf" srcId="{0272723E-AD6F-45AF-A329-E50AF6F1C6E8}" destId="{AACBD8F5-E8DE-4EAC-9E94-34C2DAAF8B1F}" srcOrd="2" destOrd="0" presId="urn:microsoft.com/office/officeart/2005/8/layout/process3"/>
    <dgm:cxn modelId="{91393C5A-08BE-4284-848D-1AA8E953672D}" type="presParOf" srcId="{9CADD29D-15AE-4617-8453-6BC10AA33AEC}" destId="{C3430717-DC67-4B27-A986-B12CDF50792D}" srcOrd="7" destOrd="0" presId="urn:microsoft.com/office/officeart/2005/8/layout/process3"/>
    <dgm:cxn modelId="{873AC3FD-DE3D-4AA9-B6C1-3845B31B6526}" type="presParOf" srcId="{C3430717-DC67-4B27-A986-B12CDF50792D}" destId="{5E579EB3-806B-43F9-8005-B68A4DE13C9B}" srcOrd="0" destOrd="0" presId="urn:microsoft.com/office/officeart/2005/8/layout/process3"/>
    <dgm:cxn modelId="{89E1D140-4EEE-4BD8-98AB-FD9377BE8C3A}" type="presParOf" srcId="{9CADD29D-15AE-4617-8453-6BC10AA33AEC}" destId="{787F3CDA-E4AF-46BA-9F63-6F39B4F07F08}" srcOrd="8" destOrd="0" presId="urn:microsoft.com/office/officeart/2005/8/layout/process3"/>
    <dgm:cxn modelId="{69F161C5-651F-4EF8-91B3-32B0CFC509A3}" type="presParOf" srcId="{787F3CDA-E4AF-46BA-9F63-6F39B4F07F08}" destId="{F6E4BE39-3613-40E7-9D16-B195DA1E13B1}" srcOrd="0" destOrd="0" presId="urn:microsoft.com/office/officeart/2005/8/layout/process3"/>
    <dgm:cxn modelId="{51A64DBE-23F3-4E38-9B01-A46EFC0B28D3}" type="presParOf" srcId="{787F3CDA-E4AF-46BA-9F63-6F39B4F07F08}" destId="{DB7198AB-C3B0-4158-B8C0-DA963017FC4F}" srcOrd="1" destOrd="0" presId="urn:microsoft.com/office/officeart/2005/8/layout/process3"/>
    <dgm:cxn modelId="{583C52AD-4BD3-4921-A52D-E515E73A70FD}" type="presParOf" srcId="{787F3CDA-E4AF-46BA-9F63-6F39B4F07F08}" destId="{B8C4FF8C-6AFB-43D1-BF90-6FFD39CCDFC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D88E9-0F25-412F-ADF2-FE9B8AFC0C58}">
      <dsp:nvSpPr>
        <dsp:cNvPr id="0" name=""/>
        <dsp:cNvSpPr/>
      </dsp:nvSpPr>
      <dsp:spPr>
        <a:xfrm>
          <a:off x="5835" y="470543"/>
          <a:ext cx="1316677" cy="761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Gathering</a:t>
          </a:r>
          <a:endParaRPr lang="en-IN" sz="1300" kern="1200" dirty="0"/>
        </a:p>
      </dsp:txBody>
      <dsp:txXfrm>
        <a:off x="5835" y="470543"/>
        <a:ext cx="1316677" cy="507637"/>
      </dsp:txXfrm>
    </dsp:sp>
    <dsp:sp modelId="{A81518E8-F394-4EA9-A0AD-18D3E68324BB}">
      <dsp:nvSpPr>
        <dsp:cNvPr id="0" name=""/>
        <dsp:cNvSpPr/>
      </dsp:nvSpPr>
      <dsp:spPr>
        <a:xfrm>
          <a:off x="275516" y="978181"/>
          <a:ext cx="1316677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Scrap the respective sites for data gathering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Use </a:t>
          </a:r>
          <a:r>
            <a:rPr lang="en-IN" sz="1300" kern="1200" dirty="0" err="1" smtClean="0"/>
            <a:t>Json</a:t>
          </a:r>
          <a:r>
            <a:rPr lang="en-IN" sz="1300" kern="1200" dirty="0" smtClean="0"/>
            <a:t> feed from PKL official site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Gather data in CSV, import CSV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Create Dataframe</a:t>
          </a:r>
          <a:endParaRPr lang="en-IN" sz="1300" kern="1200" dirty="0"/>
        </a:p>
      </dsp:txBody>
      <dsp:txXfrm>
        <a:off x="314080" y="1016745"/>
        <a:ext cx="1239549" cy="2496872"/>
      </dsp:txXfrm>
    </dsp:sp>
    <dsp:sp modelId="{39A9BF08-0447-49F6-A3E9-518F558B7312}">
      <dsp:nvSpPr>
        <dsp:cNvPr id="0" name=""/>
        <dsp:cNvSpPr/>
      </dsp:nvSpPr>
      <dsp:spPr>
        <a:xfrm>
          <a:off x="1522117" y="560455"/>
          <a:ext cx="423159" cy="3278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/>
        </a:p>
      </dsp:txBody>
      <dsp:txXfrm>
        <a:off x="1522117" y="626018"/>
        <a:ext cx="324815" cy="196688"/>
      </dsp:txXfrm>
    </dsp:sp>
    <dsp:sp modelId="{853EED3E-99B7-4A83-B161-0F4515725614}">
      <dsp:nvSpPr>
        <dsp:cNvPr id="0" name=""/>
        <dsp:cNvSpPr/>
      </dsp:nvSpPr>
      <dsp:spPr>
        <a:xfrm>
          <a:off x="2120928" y="470543"/>
          <a:ext cx="1316677" cy="761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Understanding</a:t>
          </a:r>
          <a:endParaRPr lang="en-IN" sz="1300" kern="1200" dirty="0"/>
        </a:p>
      </dsp:txBody>
      <dsp:txXfrm>
        <a:off x="2120928" y="470543"/>
        <a:ext cx="1316677" cy="507637"/>
      </dsp:txXfrm>
    </dsp:sp>
    <dsp:sp modelId="{87AC160F-4D43-464F-8373-CAF632BD87B0}">
      <dsp:nvSpPr>
        <dsp:cNvPr id="0" name=""/>
        <dsp:cNvSpPr/>
      </dsp:nvSpPr>
      <dsp:spPr>
        <a:xfrm>
          <a:off x="2390609" y="978181"/>
          <a:ext cx="1316677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Data Analysis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Derived variables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Data cleansing</a:t>
          </a:r>
          <a:endParaRPr lang="en-IN" sz="1300" kern="1200" dirty="0"/>
        </a:p>
      </dsp:txBody>
      <dsp:txXfrm>
        <a:off x="2429173" y="1016745"/>
        <a:ext cx="1239549" cy="2496872"/>
      </dsp:txXfrm>
    </dsp:sp>
    <dsp:sp modelId="{4657B3F3-8D54-4728-895F-3ED1A9994796}">
      <dsp:nvSpPr>
        <dsp:cNvPr id="0" name=""/>
        <dsp:cNvSpPr/>
      </dsp:nvSpPr>
      <dsp:spPr>
        <a:xfrm>
          <a:off x="3637209" y="560455"/>
          <a:ext cx="423159" cy="3278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/>
        </a:p>
      </dsp:txBody>
      <dsp:txXfrm>
        <a:off x="3637209" y="626018"/>
        <a:ext cx="324815" cy="196688"/>
      </dsp:txXfrm>
    </dsp:sp>
    <dsp:sp modelId="{C63ADAC8-36DD-4F28-A7CD-C598A7F204D4}">
      <dsp:nvSpPr>
        <dsp:cNvPr id="0" name=""/>
        <dsp:cNvSpPr/>
      </dsp:nvSpPr>
      <dsp:spPr>
        <a:xfrm>
          <a:off x="4236020" y="470543"/>
          <a:ext cx="1316677" cy="761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Modelling</a:t>
          </a:r>
          <a:endParaRPr lang="en-IN" sz="1300" kern="1200" dirty="0"/>
        </a:p>
      </dsp:txBody>
      <dsp:txXfrm>
        <a:off x="4236020" y="470543"/>
        <a:ext cx="1316677" cy="507637"/>
      </dsp:txXfrm>
    </dsp:sp>
    <dsp:sp modelId="{03E74045-315A-4DBF-9476-1472DD224082}">
      <dsp:nvSpPr>
        <dsp:cNvPr id="0" name=""/>
        <dsp:cNvSpPr/>
      </dsp:nvSpPr>
      <dsp:spPr>
        <a:xfrm>
          <a:off x="4505701" y="978181"/>
          <a:ext cx="1316677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Lasso Regression 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Different model for each task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Model trained on previous seasons and tested in Season 7 data</a:t>
          </a:r>
          <a:endParaRPr lang="en-IN" sz="1300" kern="1200" dirty="0"/>
        </a:p>
      </dsp:txBody>
      <dsp:txXfrm>
        <a:off x="4544265" y="1016745"/>
        <a:ext cx="1239549" cy="2496872"/>
      </dsp:txXfrm>
    </dsp:sp>
    <dsp:sp modelId="{FB986178-3611-4231-B360-14510148CD4A}">
      <dsp:nvSpPr>
        <dsp:cNvPr id="0" name=""/>
        <dsp:cNvSpPr/>
      </dsp:nvSpPr>
      <dsp:spPr>
        <a:xfrm>
          <a:off x="5752302" y="560455"/>
          <a:ext cx="423159" cy="3278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/>
        </a:p>
      </dsp:txBody>
      <dsp:txXfrm>
        <a:off x="5752302" y="626018"/>
        <a:ext cx="324815" cy="196688"/>
      </dsp:txXfrm>
    </dsp:sp>
    <dsp:sp modelId="{B58C27A5-1B9C-4BDD-B7D6-C59E93AD5F3D}">
      <dsp:nvSpPr>
        <dsp:cNvPr id="0" name=""/>
        <dsp:cNvSpPr/>
      </dsp:nvSpPr>
      <dsp:spPr>
        <a:xfrm>
          <a:off x="6351112" y="470543"/>
          <a:ext cx="1316677" cy="761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Validating Model</a:t>
          </a:r>
          <a:endParaRPr lang="en-IN" sz="1300" kern="1200" dirty="0"/>
        </a:p>
      </dsp:txBody>
      <dsp:txXfrm>
        <a:off x="6351112" y="470543"/>
        <a:ext cx="1316677" cy="507637"/>
      </dsp:txXfrm>
    </dsp:sp>
    <dsp:sp modelId="{AACBD8F5-E8DE-4EAC-9E94-34C2DAAF8B1F}">
      <dsp:nvSpPr>
        <dsp:cNvPr id="0" name=""/>
        <dsp:cNvSpPr/>
      </dsp:nvSpPr>
      <dsp:spPr>
        <a:xfrm>
          <a:off x="6620793" y="978181"/>
          <a:ext cx="1316677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Chosen apt alpha.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Plot the graph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Lasso score on test and train data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Mean squared error</a:t>
          </a:r>
          <a:endParaRPr lang="en-IN" sz="1300" kern="1200" dirty="0"/>
        </a:p>
      </dsp:txBody>
      <dsp:txXfrm>
        <a:off x="6659357" y="1016745"/>
        <a:ext cx="1239549" cy="2496872"/>
      </dsp:txXfrm>
    </dsp:sp>
    <dsp:sp modelId="{C3430717-DC67-4B27-A986-B12CDF50792D}">
      <dsp:nvSpPr>
        <dsp:cNvPr id="0" name=""/>
        <dsp:cNvSpPr/>
      </dsp:nvSpPr>
      <dsp:spPr>
        <a:xfrm>
          <a:off x="7867394" y="560455"/>
          <a:ext cx="423159" cy="3278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/>
        </a:p>
      </dsp:txBody>
      <dsp:txXfrm>
        <a:off x="7867394" y="626018"/>
        <a:ext cx="324815" cy="196688"/>
      </dsp:txXfrm>
    </dsp:sp>
    <dsp:sp modelId="{DB7198AB-C3B0-4158-B8C0-DA963017FC4F}">
      <dsp:nvSpPr>
        <dsp:cNvPr id="0" name=""/>
        <dsp:cNvSpPr/>
      </dsp:nvSpPr>
      <dsp:spPr>
        <a:xfrm>
          <a:off x="8466205" y="470543"/>
          <a:ext cx="1316677" cy="761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Prediction on Test Dataset</a:t>
          </a:r>
          <a:endParaRPr lang="en-IN" sz="1300" kern="1200" dirty="0"/>
        </a:p>
      </dsp:txBody>
      <dsp:txXfrm>
        <a:off x="8466205" y="470543"/>
        <a:ext cx="1316677" cy="507637"/>
      </dsp:txXfrm>
    </dsp:sp>
    <dsp:sp modelId="{B8C4FF8C-6AFB-43D1-BF90-6FFD39CCDFC8}">
      <dsp:nvSpPr>
        <dsp:cNvPr id="0" name=""/>
        <dsp:cNvSpPr/>
      </dsp:nvSpPr>
      <dsp:spPr>
        <a:xfrm>
          <a:off x="8735886" y="978181"/>
          <a:ext cx="1316677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Validating </a:t>
          </a:r>
          <a:r>
            <a:rPr lang="en-IN" sz="1300" kern="1200" dirty="0" smtClean="0"/>
            <a:t>predictions against the present statistics of Season 7</a:t>
          </a:r>
          <a:endParaRPr lang="en-IN" sz="1300" kern="1200" dirty="0"/>
        </a:p>
      </dsp:txBody>
      <dsp:txXfrm>
        <a:off x="8774450" y="1016745"/>
        <a:ext cx="1239549" cy="2496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3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4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7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94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9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31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1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80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4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87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9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5CDC1F-0E6B-44E1-B33B-FB4D3B5BC0C6}" type="datetimeFigureOut">
              <a:rPr lang="en-IN" smtClean="0"/>
              <a:t>02-10-2019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EE1E77-D5E2-4CEE-928A-363CB433AE1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4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6600" dirty="0" smtClean="0">
                <a:latin typeface="Book Antiqua" panose="02040602050305030304" pitchFamily="18" charset="0"/>
              </a:rPr>
              <a:t>Hackathon</a:t>
            </a:r>
            <a:br>
              <a:rPr lang="en-IN" sz="6600" dirty="0" smtClean="0">
                <a:latin typeface="Book Antiqua" panose="02040602050305030304" pitchFamily="18" charset="0"/>
              </a:rPr>
            </a:br>
            <a:r>
              <a:rPr lang="en-IN" sz="6600" dirty="0" smtClean="0">
                <a:latin typeface="Book Antiqua" panose="02040602050305030304" pitchFamily="18" charset="0"/>
              </a:rPr>
              <a:t>Pro Kabaddi League</a:t>
            </a:r>
            <a:endParaRPr lang="en-IN" sz="6600" dirty="0">
              <a:latin typeface="Book Antiqua" panose="02040602050305030304" pitchFamily="18" charset="0"/>
            </a:endParaRPr>
          </a:p>
        </p:txBody>
      </p:sp>
      <p:pic>
        <p:nvPicPr>
          <p:cNvPr id="5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9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Predictions – Highes</a:t>
            </a:r>
            <a:r>
              <a:rPr lang="en-IN" dirty="0" smtClean="0">
                <a:latin typeface="Book Antiqua" panose="02040602050305030304" pitchFamily="18" charset="0"/>
              </a:rPr>
              <a:t>t Successful Raid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Basis our model in “</a:t>
            </a:r>
            <a:r>
              <a:rPr lang="en-IN" sz="1800" dirty="0">
                <a:latin typeface="Book Antiqua" panose="02040602050305030304" pitchFamily="18" charset="0"/>
              </a:rPr>
              <a:t>Task 3 - </a:t>
            </a:r>
            <a:r>
              <a:rPr lang="en-IN" sz="1800" dirty="0" err="1" smtClean="0">
                <a:latin typeface="Book Antiqua" panose="02040602050305030304" pitchFamily="18" charset="0"/>
              </a:rPr>
              <a:t>Highest_Sucessful_Raids.ipynb</a:t>
            </a:r>
            <a:r>
              <a:rPr lang="en-IN" sz="1800" dirty="0" smtClean="0">
                <a:latin typeface="Book Antiqua" panose="02040602050305030304" pitchFamily="18" charset="0"/>
              </a:rPr>
              <a:t>”, </a:t>
            </a:r>
            <a:r>
              <a:rPr lang="en-IN" sz="1800" dirty="0" err="1" smtClean="0">
                <a:latin typeface="Book Antiqua" panose="02040602050305030304" pitchFamily="18" charset="0"/>
              </a:rPr>
              <a:t>Dabang</a:t>
            </a:r>
            <a:r>
              <a:rPr lang="en-IN" sz="1800" dirty="0" smtClean="0">
                <a:latin typeface="Book Antiqua" panose="02040602050305030304" pitchFamily="18" charset="0"/>
              </a:rPr>
              <a:t> Delhi seems to have highest successful raids.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IN" sz="1800" dirty="0"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00" y="3632400"/>
            <a:ext cx="12954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Predictions – Highes</a:t>
            </a:r>
            <a:r>
              <a:rPr lang="en-IN" dirty="0" smtClean="0">
                <a:latin typeface="Book Antiqua" panose="02040602050305030304" pitchFamily="18" charset="0"/>
              </a:rPr>
              <a:t>t Successful Tackles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Basis our model in “</a:t>
            </a:r>
            <a:r>
              <a:rPr lang="en-IN" sz="1800" dirty="0">
                <a:latin typeface="Book Antiqua" panose="02040602050305030304" pitchFamily="18" charset="0"/>
              </a:rPr>
              <a:t>Task 4 - </a:t>
            </a:r>
            <a:r>
              <a:rPr lang="en-IN" sz="1800" dirty="0" err="1" smtClean="0">
                <a:latin typeface="Book Antiqua" panose="02040602050305030304" pitchFamily="18" charset="0"/>
              </a:rPr>
              <a:t>Highest_Sucessful_Tackles.ipynb</a:t>
            </a:r>
            <a:r>
              <a:rPr lang="en-IN" sz="1800" dirty="0" smtClean="0">
                <a:latin typeface="Book Antiqua" panose="02040602050305030304" pitchFamily="18" charset="0"/>
              </a:rPr>
              <a:t>”, </a:t>
            </a:r>
            <a:r>
              <a:rPr lang="en-IN" sz="1800" dirty="0" err="1" smtClean="0">
                <a:latin typeface="Book Antiqua" panose="02040602050305030304" pitchFamily="18" charset="0"/>
              </a:rPr>
              <a:t>Puneri</a:t>
            </a:r>
            <a:r>
              <a:rPr lang="en-IN" sz="1800" dirty="0" smtClean="0">
                <a:latin typeface="Book Antiqua" panose="02040602050305030304" pitchFamily="18" charset="0"/>
              </a:rPr>
              <a:t> </a:t>
            </a:r>
            <a:r>
              <a:rPr lang="en-IN" sz="1800" dirty="0" err="1" smtClean="0">
                <a:latin typeface="Book Antiqua" panose="02040602050305030304" pitchFamily="18" charset="0"/>
              </a:rPr>
              <a:t>Palthan</a:t>
            </a:r>
            <a:r>
              <a:rPr lang="en-IN" sz="1800" dirty="0" smtClean="0">
                <a:latin typeface="Book Antiqua" panose="02040602050305030304" pitchFamily="18" charset="0"/>
              </a:rPr>
              <a:t> seems to have highest successful tackles.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IN" sz="1800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00" y="3632400"/>
            <a:ext cx="14859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Predictions – Super Performance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Basis our model in “</a:t>
            </a:r>
            <a:r>
              <a:rPr lang="en-IN" sz="1800" dirty="0">
                <a:latin typeface="Book Antiqua" panose="02040602050305030304" pitchFamily="18" charset="0"/>
              </a:rPr>
              <a:t>Task 5 - </a:t>
            </a:r>
            <a:r>
              <a:rPr lang="en-IN" sz="1800" dirty="0" err="1" smtClean="0">
                <a:latin typeface="Book Antiqua" panose="02040602050305030304" pitchFamily="18" charset="0"/>
              </a:rPr>
              <a:t>Super_Performance.ipynb</a:t>
            </a:r>
            <a:r>
              <a:rPr lang="en-IN" sz="1800" dirty="0" smtClean="0">
                <a:latin typeface="Book Antiqua" panose="02040602050305030304" pitchFamily="18" charset="0"/>
              </a:rPr>
              <a:t>”, Bengal Warriors seems to be performing much better than others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IN" sz="1800" dirty="0"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0" y="3160940"/>
            <a:ext cx="1371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Predictions – Highest Successful Raid %age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Basis our model </a:t>
            </a:r>
            <a:r>
              <a:rPr lang="en-US" sz="1800" dirty="0">
                <a:latin typeface="Book Antiqua" panose="02040602050305030304" pitchFamily="18" charset="0"/>
              </a:rPr>
              <a:t>in “Task 6 - Highest-</a:t>
            </a:r>
            <a:r>
              <a:rPr lang="en-US" sz="1800" dirty="0" err="1">
                <a:latin typeface="Book Antiqua" panose="02040602050305030304" pitchFamily="18" charset="0"/>
              </a:rPr>
              <a:t>Sucessful</a:t>
            </a:r>
            <a:r>
              <a:rPr lang="en-US" sz="1800" dirty="0">
                <a:latin typeface="Book Antiqua" panose="02040602050305030304" pitchFamily="18" charset="0"/>
              </a:rPr>
              <a:t> Raids % - </a:t>
            </a:r>
            <a:r>
              <a:rPr lang="en-US" sz="1800" dirty="0" err="1" smtClean="0">
                <a:latin typeface="Book Antiqua" panose="02040602050305030304" pitchFamily="18" charset="0"/>
              </a:rPr>
              <a:t>Player.ipynb</a:t>
            </a:r>
            <a:r>
              <a:rPr lang="en-IN" sz="1800" dirty="0" smtClean="0">
                <a:latin typeface="Book Antiqua" panose="02040602050305030304" pitchFamily="18" charset="0"/>
              </a:rPr>
              <a:t>”, </a:t>
            </a:r>
            <a:r>
              <a:rPr lang="en-IN" sz="1800" dirty="0" err="1" smtClean="0">
                <a:latin typeface="Book Antiqua" panose="02040602050305030304" pitchFamily="18" charset="0"/>
              </a:rPr>
              <a:t>Pawan</a:t>
            </a:r>
            <a:r>
              <a:rPr lang="en-IN" sz="1800" dirty="0" smtClean="0">
                <a:latin typeface="Book Antiqua" panose="02040602050305030304" pitchFamily="18" charset="0"/>
              </a:rPr>
              <a:t> </a:t>
            </a:r>
            <a:r>
              <a:rPr lang="en-IN" sz="1800" dirty="0" err="1" smtClean="0">
                <a:latin typeface="Book Antiqua" panose="02040602050305030304" pitchFamily="18" charset="0"/>
              </a:rPr>
              <a:t>Sehrawat</a:t>
            </a:r>
            <a:r>
              <a:rPr lang="en-IN" sz="1800" dirty="0" smtClean="0">
                <a:latin typeface="Book Antiqua" panose="02040602050305030304" pitchFamily="18" charset="0"/>
              </a:rPr>
              <a:t> will be the most accomplishing Raider.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IN" sz="1800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67" y="3033501"/>
            <a:ext cx="1190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7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Predictions – Highest Successful Tackle %age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Basis our model </a:t>
            </a:r>
            <a:r>
              <a:rPr lang="en-US" sz="1800" dirty="0">
                <a:latin typeface="Book Antiqua" panose="02040602050305030304" pitchFamily="18" charset="0"/>
              </a:rPr>
              <a:t>in “Task </a:t>
            </a:r>
            <a:r>
              <a:rPr lang="en-US" sz="1800" dirty="0" smtClean="0">
                <a:latin typeface="Book Antiqua" panose="02040602050305030304" pitchFamily="18" charset="0"/>
              </a:rPr>
              <a:t>7 </a:t>
            </a:r>
            <a:r>
              <a:rPr lang="en-US" sz="1800" dirty="0">
                <a:latin typeface="Book Antiqua" panose="02040602050305030304" pitchFamily="18" charset="0"/>
              </a:rPr>
              <a:t>- Highest-</a:t>
            </a:r>
            <a:r>
              <a:rPr lang="en-US" sz="1800" dirty="0" err="1">
                <a:latin typeface="Book Antiqua" panose="02040602050305030304" pitchFamily="18" charset="0"/>
              </a:rPr>
              <a:t>Sucessful</a:t>
            </a: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Tackles </a:t>
            </a:r>
            <a:r>
              <a:rPr lang="en-US" sz="1800" dirty="0">
                <a:latin typeface="Book Antiqua" panose="02040602050305030304" pitchFamily="18" charset="0"/>
              </a:rPr>
              <a:t>% - </a:t>
            </a:r>
            <a:r>
              <a:rPr lang="en-US" sz="1800" dirty="0" err="1" smtClean="0">
                <a:latin typeface="Book Antiqua" panose="02040602050305030304" pitchFamily="18" charset="0"/>
              </a:rPr>
              <a:t>Player.ipynb</a:t>
            </a:r>
            <a:r>
              <a:rPr lang="en-IN" sz="1800" dirty="0" smtClean="0">
                <a:latin typeface="Book Antiqua" panose="02040602050305030304" pitchFamily="18" charset="0"/>
              </a:rPr>
              <a:t>”, </a:t>
            </a:r>
            <a:r>
              <a:rPr lang="en-IN" sz="1800" dirty="0" err="1" smtClean="0">
                <a:latin typeface="Book Antiqua" panose="02040602050305030304" pitchFamily="18" charset="0"/>
              </a:rPr>
              <a:t>Faizal</a:t>
            </a:r>
            <a:r>
              <a:rPr lang="en-IN" sz="1800" dirty="0" smtClean="0">
                <a:latin typeface="Book Antiqua" panose="02040602050305030304" pitchFamily="18" charset="0"/>
              </a:rPr>
              <a:t> will out do other defenders.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IN" sz="1800" dirty="0"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05" y="3071601"/>
            <a:ext cx="1200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0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Predictions – Tournament Winner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Basis our model </a:t>
            </a:r>
            <a:r>
              <a:rPr lang="en-US" sz="1800" dirty="0">
                <a:latin typeface="Book Antiqua" panose="02040602050305030304" pitchFamily="18" charset="0"/>
              </a:rPr>
              <a:t>in “Task 1 - </a:t>
            </a:r>
            <a:r>
              <a:rPr lang="en-US" sz="1800" dirty="0" err="1">
                <a:latin typeface="Book Antiqua" panose="02040602050305030304" pitchFamily="18" charset="0"/>
              </a:rPr>
              <a:t>Winner_of_the_tournament.ipynb</a:t>
            </a:r>
            <a:r>
              <a:rPr lang="en-IN" sz="1800" dirty="0" smtClean="0">
                <a:latin typeface="Book Antiqua" panose="02040602050305030304" pitchFamily="18" charset="0"/>
              </a:rPr>
              <a:t>”, Bengaluru Bulls have high chances of winning the tournament.</a:t>
            </a: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IN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 result for iiit-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31"/>
            <a:ext cx="1508400" cy="6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upgra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691978"/>
            <a:ext cx="12192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Book Antiqua" panose="02040602050305030304" pitchFamily="18" charset="0"/>
            </a:endParaRPr>
          </a:p>
          <a:p>
            <a:endParaRPr lang="en-IN" dirty="0">
              <a:latin typeface="Book Antiqua" panose="02040602050305030304" pitchFamily="18" charset="0"/>
            </a:endParaRPr>
          </a:p>
          <a:p>
            <a:endParaRPr lang="en-IN" dirty="0" smtClean="0">
              <a:latin typeface="Book Antiqua" panose="02040602050305030304" pitchFamily="18" charset="0"/>
            </a:endParaRPr>
          </a:p>
          <a:p>
            <a:endParaRPr lang="en-IN" dirty="0">
              <a:latin typeface="Book Antiqua" panose="02040602050305030304" pitchFamily="18" charset="0"/>
            </a:endParaRPr>
          </a:p>
          <a:p>
            <a:endParaRPr lang="en-IN" dirty="0" smtClean="0">
              <a:latin typeface="Book Antiqua" panose="02040602050305030304" pitchFamily="18" charset="0"/>
            </a:endParaRPr>
          </a:p>
          <a:p>
            <a:endParaRPr lang="en-IN" dirty="0" smtClean="0">
              <a:latin typeface="Book Antiqua" panose="02040602050305030304" pitchFamily="18" charset="0"/>
            </a:endParaRPr>
          </a:p>
          <a:p>
            <a:endParaRPr lang="en-IN" dirty="0">
              <a:latin typeface="Book Antiqua" panose="02040602050305030304" pitchFamily="18" charset="0"/>
            </a:endParaRPr>
          </a:p>
          <a:p>
            <a:pPr algn="ctr"/>
            <a:r>
              <a:rPr lang="en-IN" sz="4800" dirty="0" smtClean="0">
                <a:latin typeface="Book Antiqua" panose="02040602050305030304" pitchFamily="18" charset="0"/>
              </a:rPr>
              <a:t>Thank You!</a:t>
            </a:r>
            <a:endParaRPr lang="en-IN" sz="4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Objective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To gather the data about Pro Kabaddi League from different sources by the means of copying and / or scrapping and predict the following: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Winner of Pro Kabaddi League, Season 7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>
                <a:latin typeface="Book Antiqua" panose="02040602050305030304" pitchFamily="18" charset="0"/>
              </a:rPr>
              <a:t> Top team in the points table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Top team with highest successful raids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Top team with highest successful tackles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Top team with highest super performance total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Player with highest successful raid percentage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Player with highest successful tackle percentage</a:t>
            </a:r>
            <a:endParaRPr lang="en-IN" dirty="0" smtClean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Approach</a:t>
            </a:r>
            <a:endParaRPr lang="en-IN" dirty="0">
              <a:latin typeface="Book Antiqua" panose="0204060205030503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5505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1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Data cleansing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Variables are derived wherever required from the current variables.\</a:t>
            </a:r>
          </a:p>
          <a:p>
            <a:pPr marL="0" indent="0">
              <a:buNone/>
            </a:pPr>
            <a:endParaRPr lang="en-IN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Dropped some of the unwanted variables which would not be influencing the model like: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Venue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Month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Year etc.</a:t>
            </a:r>
          </a:p>
          <a:p>
            <a:pPr marL="201168" lvl="1" indent="0">
              <a:buNone/>
            </a:pPr>
            <a:endParaRPr lang="en-IN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8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Python &amp; Data files for each model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363505"/>
              </p:ext>
            </p:extLst>
          </p:nvPr>
        </p:nvGraphicFramePr>
        <p:xfrm>
          <a:off x="1096963" y="1846263"/>
          <a:ext cx="1005840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 Antiqua" panose="02040602050305030304" pitchFamily="18" charset="0"/>
                        </a:rPr>
                        <a:t>Task</a:t>
                      </a:r>
                      <a:endParaRPr lang="en-IN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 Antiqua" panose="02040602050305030304" pitchFamily="18" charset="0"/>
                        </a:rPr>
                        <a:t>Python File name</a:t>
                      </a:r>
                      <a:endParaRPr lang="en-IN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 Antiqua" panose="02040602050305030304" pitchFamily="18" charset="0"/>
                        </a:rPr>
                        <a:t>Data File</a:t>
                      </a:r>
                      <a:endParaRPr lang="en-IN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Data Extraction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Team Data </a:t>
                      </a:r>
                      <a:r>
                        <a:rPr lang="en-IN" sz="1400" dirty="0" err="1" smtClean="0">
                          <a:latin typeface="Book Antiqua" panose="02040602050305030304" pitchFamily="18" charset="0"/>
                        </a:rPr>
                        <a:t>Extraction.ipynb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Used JSON feed from official website to extract the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team_data.xlsx for information on teams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team_stats.xlsx for different statistics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Predict the top team in the points table after the completion of league matches</a:t>
                      </a:r>
                      <a:endParaRPr lang="en-IN" sz="1400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Task 2 - </a:t>
                      </a:r>
                      <a:r>
                        <a:rPr lang="en-IN" sz="1400" dirty="0" err="1" smtClean="0">
                          <a:latin typeface="Book Antiqua" panose="02040602050305030304" pitchFamily="18" charset="0"/>
                        </a:rPr>
                        <a:t>Predict_Top_Team.ipynb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team_data_model.xlsx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Predict the team with the highest points for successful raids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Task 3 - </a:t>
                      </a:r>
                      <a:r>
                        <a:rPr lang="en-IN" sz="1400" dirty="0" err="1" smtClean="0">
                          <a:latin typeface="Book Antiqua" panose="02040602050305030304" pitchFamily="18" charset="0"/>
                        </a:rPr>
                        <a:t>Highest_Sucessful_Raids.ipynb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team_detail.xlsx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Predict the team with the highest points for successful tackles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Task 4 - </a:t>
                      </a:r>
                      <a:r>
                        <a:rPr lang="en-IN" sz="1400" dirty="0" err="1" smtClean="0">
                          <a:latin typeface="Book Antiqua" panose="02040602050305030304" pitchFamily="18" charset="0"/>
                        </a:rPr>
                        <a:t>Highest_Sucessful_Tackles.ipynb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team_data_model.xlsx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Predict the team with the highest super-performance total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Task 5 - </a:t>
                      </a:r>
                      <a:r>
                        <a:rPr lang="en-IN" sz="1400" dirty="0" err="1" smtClean="0">
                          <a:latin typeface="Book Antiqua" panose="02040602050305030304" pitchFamily="18" charset="0"/>
                        </a:rPr>
                        <a:t>Super_Performance.ipynb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final_team_master_data.xlsx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team_stats.xlsx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Predict the player with the highest SUCCESSFUL RAID percentage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Task 6 - Highest-</a:t>
                      </a:r>
                      <a:r>
                        <a:rPr lang="en-US" sz="1400" dirty="0" err="1" smtClean="0">
                          <a:latin typeface="Book Antiqua" panose="02040602050305030304" pitchFamily="18" charset="0"/>
                        </a:rPr>
                        <a:t>Sucessful</a:t>
                      </a: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 Raids % - </a:t>
                      </a:r>
                      <a:r>
                        <a:rPr lang="en-US" sz="1400" dirty="0" err="1" smtClean="0">
                          <a:latin typeface="Book Antiqua" panose="02040602050305030304" pitchFamily="18" charset="0"/>
                        </a:rPr>
                        <a:t>Player.ipynb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player_details.xlsx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match_cleaned.xlsx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34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Python &amp; Data files for each model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911436"/>
              </p:ext>
            </p:extLst>
          </p:nvPr>
        </p:nvGraphicFramePr>
        <p:xfrm>
          <a:off x="1096963" y="1846263"/>
          <a:ext cx="1005840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 Antiqua" panose="02040602050305030304" pitchFamily="18" charset="0"/>
                        </a:rPr>
                        <a:t>Task</a:t>
                      </a:r>
                      <a:endParaRPr lang="en-IN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 Antiqua" panose="02040602050305030304" pitchFamily="18" charset="0"/>
                        </a:rPr>
                        <a:t>Python File name</a:t>
                      </a:r>
                      <a:endParaRPr lang="en-IN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 Antiqua" panose="02040602050305030304" pitchFamily="18" charset="0"/>
                        </a:rPr>
                        <a:t>Data File</a:t>
                      </a:r>
                      <a:endParaRPr lang="en-IN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Predict the player with the highest SUCCESSFUL TACKLE percentage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Task 7 Highest-</a:t>
                      </a:r>
                      <a:r>
                        <a:rPr lang="en-US" sz="1400" dirty="0" err="1" smtClean="0">
                          <a:latin typeface="Book Antiqua" panose="02040602050305030304" pitchFamily="18" charset="0"/>
                        </a:rPr>
                        <a:t>Sucessful</a:t>
                      </a: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 Tackles % - </a:t>
                      </a:r>
                      <a:r>
                        <a:rPr lang="en-US" sz="1400" dirty="0" err="1" smtClean="0">
                          <a:latin typeface="Book Antiqua" panose="02040602050305030304" pitchFamily="18" charset="0"/>
                        </a:rPr>
                        <a:t>Player.ipynb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player_cleaned_data.xlsx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Predict the winner of the tournament</a:t>
                      </a:r>
                      <a:endParaRPr lang="en-IN" sz="1400" dirty="0" smtClean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ook Antiqua" panose="02040602050305030304" pitchFamily="18" charset="0"/>
                        </a:rPr>
                        <a:t>Task 1 - </a:t>
                      </a:r>
                      <a:r>
                        <a:rPr lang="en-IN" sz="1400" dirty="0" err="1" smtClean="0">
                          <a:latin typeface="Book Antiqua" panose="02040602050305030304" pitchFamily="18" charset="0"/>
                        </a:rPr>
                        <a:t>Winner_of_the_tournament.ipynb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smtClean="0">
                          <a:latin typeface="Book Antiqua" panose="02040602050305030304" pitchFamily="18" charset="0"/>
                        </a:rPr>
                        <a:t>team_detail.xlsx</a:t>
                      </a:r>
                      <a:endParaRPr lang="en-IN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53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Algorithm used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IN" sz="1800" dirty="0" smtClean="0">
                <a:latin typeface="Book Antiqua" panose="02040602050305030304" pitchFamily="18" charset="0"/>
              </a:rPr>
              <a:t>After much deliberation and trying different algorithms, we chose Lasso regression for our modelling, for the following reasons: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600" dirty="0">
                <a:latin typeface="Book Antiqua" panose="02040602050305030304" pitchFamily="18" charset="0"/>
              </a:rPr>
              <a:t> </a:t>
            </a:r>
            <a:r>
              <a:rPr lang="en-IN" sz="1600" dirty="0" smtClean="0">
                <a:latin typeface="Book Antiqua" panose="02040602050305030304" pitchFamily="18" charset="0"/>
              </a:rPr>
              <a:t>It takes care of regularization of the data without compromising on the confidence of the model output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600" dirty="0">
                <a:latin typeface="Book Antiqua" panose="02040602050305030304" pitchFamily="18" charset="0"/>
              </a:rPr>
              <a:t> </a:t>
            </a:r>
            <a:r>
              <a:rPr lang="en-IN" sz="1600" dirty="0" smtClean="0">
                <a:latin typeface="Book Antiqua" panose="02040602050305030304" pitchFamily="18" charset="0"/>
              </a:rPr>
              <a:t>It act as hyper parameter by making the least or not required coefficients to zero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600" dirty="0">
                <a:latin typeface="Book Antiqua" panose="02040602050305030304" pitchFamily="18" charset="0"/>
              </a:rPr>
              <a:t> </a:t>
            </a:r>
            <a:r>
              <a:rPr lang="en-IN" sz="1600" dirty="0" smtClean="0">
                <a:latin typeface="Book Antiqua" panose="02040602050305030304" pitchFamily="18" charset="0"/>
              </a:rPr>
              <a:t>It provides a stable and robust model as compared to other algorithms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600" dirty="0">
                <a:latin typeface="Book Antiqua" panose="02040602050305030304" pitchFamily="18" charset="0"/>
              </a:rPr>
              <a:t> </a:t>
            </a:r>
            <a:r>
              <a:rPr lang="en-IN" sz="1600" dirty="0" smtClean="0">
                <a:latin typeface="Book Antiqua" panose="02040602050305030304" pitchFamily="18" charset="0"/>
              </a:rPr>
              <a:t>It is quick to implement as compared to other algorithms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16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Book Antiqua" panose="02040602050305030304" pitchFamily="18" charset="0"/>
              </a:rPr>
              <a:t> Our r2 score is nearly 90s for both Train and Test data</a:t>
            </a:r>
            <a:endParaRPr lang="en-US" dirty="0" smtClean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IN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1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Result evaluation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We used the previous seasons’ data (Season 1 to Season 6) to train the model and Season 7 data to test our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The data has been fed into the model on daily basis to see if there is any change from the previous statistics.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The prediction provided by the model is then compared against the statistics available on Pro Kabaddi League official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The predictions, by far, matched the present statistics of the PKL.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IN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6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Predictions – Top Team</a:t>
            </a: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6" descr="Image result for upgr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0" y="-1588"/>
            <a:ext cx="17244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ook Antiqua" panose="02040602050305030304" pitchFamily="18" charset="0"/>
              </a:rPr>
              <a:t> </a:t>
            </a:r>
            <a:r>
              <a:rPr lang="en-US" sz="1800" dirty="0" smtClean="0">
                <a:latin typeface="Book Antiqua" panose="02040602050305030304" pitchFamily="18" charset="0"/>
              </a:rPr>
              <a:t>Basis our model in “</a:t>
            </a:r>
            <a:r>
              <a:rPr lang="en-IN" sz="1800" dirty="0">
                <a:latin typeface="Book Antiqua" panose="02040602050305030304" pitchFamily="18" charset="0"/>
              </a:rPr>
              <a:t>Task 2 - </a:t>
            </a:r>
            <a:r>
              <a:rPr lang="en-IN" sz="1800" dirty="0" err="1" smtClean="0">
                <a:latin typeface="Book Antiqua" panose="02040602050305030304" pitchFamily="18" charset="0"/>
              </a:rPr>
              <a:t>Predict_Top_Team.ipynb</a:t>
            </a:r>
            <a:r>
              <a:rPr lang="en-IN" sz="1800" dirty="0" smtClean="0">
                <a:latin typeface="Book Antiqua" panose="02040602050305030304" pitchFamily="18" charset="0"/>
              </a:rPr>
              <a:t>”, </a:t>
            </a:r>
            <a:r>
              <a:rPr lang="en-IN" sz="1800" dirty="0" err="1" smtClean="0">
                <a:latin typeface="Book Antiqua" panose="02040602050305030304" pitchFamily="18" charset="0"/>
              </a:rPr>
              <a:t>Dabang</a:t>
            </a:r>
            <a:r>
              <a:rPr lang="en-IN" sz="1800" dirty="0" smtClean="0">
                <a:latin typeface="Book Antiqua" panose="02040602050305030304" pitchFamily="18" charset="0"/>
              </a:rPr>
              <a:t> Delhi seems to be the top team in the points table in league stage.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latin typeface="Book Antiqua" panose="02040602050305030304" pitchFamily="18" charset="0"/>
              </a:rPr>
              <a:t> </a:t>
            </a:r>
            <a:r>
              <a:rPr lang="en-IN" sz="1800" dirty="0" smtClean="0">
                <a:latin typeface="Book Antiqua" panose="02040602050305030304" pitchFamily="18" charset="0"/>
              </a:rPr>
              <a:t>We have taken successful &amp; unsuccessful raids &amp; tackles along with winning team and toss </a:t>
            </a:r>
            <a:r>
              <a:rPr lang="en-US" sz="1800" dirty="0" smtClean="0">
                <a:latin typeface="Book Antiqua" panose="02040602050305030304" pitchFamily="18" charset="0"/>
              </a:rPr>
              <a:t> winner into consideration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endParaRPr lang="en-US" sz="1800" dirty="0">
              <a:latin typeface="Book Antiqua" panose="02040602050305030304" pitchFamily="18" charset="0"/>
            </a:endParaRPr>
          </a:p>
          <a:p>
            <a:endParaRPr lang="en-IN" sz="1800" dirty="0">
              <a:latin typeface="Book Antiqua" panose="020406020503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30" y="3633015"/>
            <a:ext cx="1409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70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</TotalTime>
  <Words>759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Wingdings</vt:lpstr>
      <vt:lpstr>Retrospect</vt:lpstr>
      <vt:lpstr>Hackathon Pro Kabaddi League</vt:lpstr>
      <vt:lpstr>Objective</vt:lpstr>
      <vt:lpstr>Approach</vt:lpstr>
      <vt:lpstr>Data cleansing</vt:lpstr>
      <vt:lpstr>Python &amp; Data files for each model</vt:lpstr>
      <vt:lpstr>Python &amp; Data files for each model</vt:lpstr>
      <vt:lpstr>Algorithm used</vt:lpstr>
      <vt:lpstr>Result evaluation</vt:lpstr>
      <vt:lpstr>Predictions – Top Team</vt:lpstr>
      <vt:lpstr>Predictions – Highest Successful Raid</vt:lpstr>
      <vt:lpstr>Predictions – Highest Successful Tackles</vt:lpstr>
      <vt:lpstr>Predictions – Super Performance</vt:lpstr>
      <vt:lpstr>Predictions – Highest Successful Raid %age</vt:lpstr>
      <vt:lpstr>Predictions – Highest Successful Tackle %age</vt:lpstr>
      <vt:lpstr>Predictions – Tournament Winner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– Case Study</dc:title>
  <dc:creator>Bhojraj Rohilla</dc:creator>
  <cp:lastModifiedBy>Bhojraj Rohilla</cp:lastModifiedBy>
  <cp:revision>107</cp:revision>
  <dcterms:created xsi:type="dcterms:W3CDTF">2019-08-25T12:11:39Z</dcterms:created>
  <dcterms:modified xsi:type="dcterms:W3CDTF">2019-10-02T18:29:28Z</dcterms:modified>
</cp:coreProperties>
</file>