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SALAI JOTHI LAKSHMI S 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312213576,unm1455312213576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A5EB0E451057975A4C74F383B02A48E9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TAGORE 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Roboto</vt:lpstr>
      <vt:lpstr>Trebuchet MS</vt:lpstr>
      <vt:lpstr>Verdana</vt:lpstr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ARASAN v</cp:lastModifiedBy>
  <cp:revision>7</cp:revision>
  <dcterms:created xsi:type="dcterms:W3CDTF">2024-03-29T15:07:22Z</dcterms:created>
  <dcterms:modified xsi:type="dcterms:W3CDTF">2024-09-09T15:18:28Z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