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sldIdLst>
    <p:sldId id="256" r:id="rId2"/>
    <p:sldId id="264" r:id="rId3"/>
    <p:sldId id="263" r:id="rId4"/>
    <p:sldId id="257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장은성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31962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진척도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/>
              <a:t>250106:</a:t>
            </a:r>
            <a:r>
              <a:rPr lang="ko-KR" altLang="en-US"/>
              <a:t> 데이터</a:t>
            </a:r>
            <a:r>
              <a:rPr lang="en-US" altLang="ko-KR"/>
              <a:t>api</a:t>
            </a:r>
            <a:r>
              <a:rPr lang="ko-KR" altLang="en-US"/>
              <a:t> 알아보는 중 </a:t>
            </a:r>
            <a:r>
              <a:rPr lang="en-US" altLang="ko-KR"/>
              <a:t>-&gt;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for year in range(2000,2025):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for month in range(1,13):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	deal_ymd = f”{year}{month:02d}” # </a:t>
            </a:r>
            <a:r>
              <a:rPr lang="ko-KR" altLang="en-US"/>
              <a:t>월 은 </a:t>
            </a:r>
            <a:r>
              <a:rPr lang="en-US" altLang="ko-KR"/>
              <a:t>2</a:t>
            </a:r>
            <a:r>
              <a:rPr lang="ko-KR" altLang="en-US"/>
              <a:t>자리로 나오도록 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해당 코드를 이용해서 </a:t>
            </a:r>
            <a:r>
              <a:rPr lang="en-US" altLang="ko-KR"/>
              <a:t>200001</a:t>
            </a:r>
            <a:r>
              <a:rPr lang="ko-KR" altLang="en-US"/>
              <a:t> </a:t>
            </a:r>
            <a:r>
              <a:rPr lang="en-US" altLang="ko-KR"/>
              <a:t>~</a:t>
            </a:r>
            <a:r>
              <a:rPr lang="ko-KR" altLang="en-US"/>
              <a:t> </a:t>
            </a:r>
            <a:r>
              <a:rPr lang="en-US" altLang="ko-KR"/>
              <a:t>202412</a:t>
            </a:r>
            <a:r>
              <a:rPr lang="ko-KR" altLang="en-US"/>
              <a:t>까지 데이터를 요청해서 받은 뒤에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data_all</a:t>
            </a:r>
            <a:r>
              <a:rPr lang="ko-KR" altLang="en-US"/>
              <a:t>에</a:t>
            </a:r>
            <a:r>
              <a:rPr lang="en-US" altLang="ko-KR"/>
              <a:t> append</a:t>
            </a:r>
            <a:r>
              <a:rPr lang="ko-KR" altLang="en-US"/>
              <a:t>하는 형식으로 데이터를 합치는 중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다 합쳐진 데이터는 저장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현재 데이터프레임형태로 변환 완료 </a:t>
            </a:r>
            <a:r>
              <a:rPr lang="en-US" altLang="ko-KR"/>
              <a:t>-&gt;</a:t>
            </a:r>
            <a:r>
              <a:rPr lang="ko-KR" altLang="en-US"/>
              <a:t> 데이터 전처리중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70829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데이터 모델링 예정 후보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부동산 데이터 </a:t>
            </a:r>
            <a:r>
              <a:rPr lang="en-US" altLang="ko-KR"/>
              <a:t>-&gt;</a:t>
            </a:r>
            <a:r>
              <a:rPr lang="ko-KR" altLang="en-US"/>
              <a:t> 가격 예측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주식 데이터 </a:t>
            </a:r>
            <a:r>
              <a:rPr lang="en-US" altLang="ko-KR"/>
              <a:t>-&gt;</a:t>
            </a:r>
            <a:r>
              <a:rPr lang="ko-KR" altLang="en-US"/>
              <a:t> 가격 예측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기상청 데이터 </a:t>
            </a:r>
            <a:r>
              <a:rPr lang="en-US" altLang="ko-KR"/>
              <a:t>-&gt;</a:t>
            </a:r>
            <a:r>
              <a:rPr lang="ko-KR" altLang="en-US"/>
              <a:t> 날씨 예측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현재로서 후보는 </a:t>
            </a:r>
            <a:r>
              <a:rPr lang="en-US" altLang="ko-KR"/>
              <a:t>3</a:t>
            </a:r>
            <a:r>
              <a:rPr lang="ko-KR" altLang="en-US"/>
              <a:t>개로 압축되어 있으며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데이터 분석을 위해 </a:t>
            </a:r>
            <a:r>
              <a:rPr lang="en-US" altLang="ko-KR"/>
              <a:t>EDA </a:t>
            </a:r>
            <a:r>
              <a:rPr lang="ko-KR" altLang="en-US"/>
              <a:t>형태로 진행 및 분석내용을 </a:t>
            </a:r>
            <a:r>
              <a:rPr lang="en-US" altLang="ko-KR"/>
              <a:t>PPT</a:t>
            </a:r>
            <a:r>
              <a:rPr lang="ko-KR" altLang="en-US"/>
              <a:t>로 요약정리를 할 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6722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 전체 기술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46971" y="1571967"/>
            <a:ext cx="3241241" cy="80174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53823" y="2627255"/>
            <a:ext cx="3241241" cy="80174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46971" y="3675691"/>
            <a:ext cx="3241241" cy="80174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53823" y="4744684"/>
            <a:ext cx="3241241" cy="80174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1809414" y="1790867"/>
            <a:ext cx="1316355" cy="363945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데이터 수집</a:t>
            </a:r>
            <a:endParaRPr lang="ko-KR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2054391" y="2846155"/>
            <a:ext cx="840105" cy="363945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모델링</a:t>
            </a: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2018964" y="3894590"/>
            <a:ext cx="897255" cy="36394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웹 제작</a:t>
            </a:r>
            <a:endParaRPr lang="ko-KR" altLang="en-US"/>
          </a:p>
        </p:txBody>
      </p:sp>
      <p:sp>
        <p:nvSpPr>
          <p:cNvPr id="11" name="가로 글상자 10"/>
          <p:cNvSpPr txBox="1"/>
          <p:nvPr/>
        </p:nvSpPr>
        <p:spPr>
          <a:xfrm>
            <a:off x="1879566" y="4966062"/>
            <a:ext cx="1189755" cy="36603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서버 배포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49941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 전체 기술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46971" y="1571967"/>
            <a:ext cx="3241241" cy="80174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53823" y="2627255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46971" y="3675691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53823" y="4744684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1809414" y="1790867"/>
            <a:ext cx="1316355" cy="363945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데이터 수집</a:t>
            </a:r>
            <a:endParaRPr lang="ko-KR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2054391" y="2846155"/>
            <a:ext cx="840105" cy="363945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모델링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2018964" y="3894590"/>
            <a:ext cx="897255" cy="36394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웹 제작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1879566" y="4966062"/>
            <a:ext cx="1189755" cy="36603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서버 배포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58499" y="1301941"/>
            <a:ext cx="6382499" cy="4244487"/>
          </a:xfrm>
          <a:prstGeom prst="roundRect">
            <a:avLst>
              <a:gd name="adj" fmla="val 2213"/>
            </a:avLst>
          </a:prstGeom>
          <a:solidFill>
            <a:schemeClr val="l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281000" y="1790867"/>
            <a:ext cx="720000" cy="3639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가로 글상자 15"/>
          <p:cNvSpPr txBox="1"/>
          <p:nvPr/>
        </p:nvSpPr>
        <p:spPr>
          <a:xfrm>
            <a:off x="5655621" y="1739436"/>
            <a:ext cx="5388255" cy="337912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공공데이터포털</a:t>
            </a:r>
            <a:r>
              <a:rPr lang="en-US" altLang="ko-KR"/>
              <a:t>KDATA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부동산 데이터 수집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의 경우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</a:t>
            </a:r>
            <a:r>
              <a:rPr lang="en-US" altLang="ko-KR"/>
              <a:t>API</a:t>
            </a:r>
            <a:r>
              <a:rPr lang="ko-KR" altLang="en-US"/>
              <a:t>로 데이터요청해서 </a:t>
            </a:r>
            <a:r>
              <a:rPr lang="en-US" altLang="ko-KR"/>
              <a:t>DB</a:t>
            </a:r>
            <a:r>
              <a:rPr lang="ko-KR" altLang="en-US"/>
              <a:t>에 올려서 수집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크롤링의 경우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크롤링으로 데이터요청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DB</a:t>
            </a:r>
            <a:r>
              <a:rPr lang="ko-KR" altLang="en-US"/>
              <a:t>에 올리기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크롤링의 경우 모듈을 짜야함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350687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 전체 기술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46971" y="1571967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46971" y="3675691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53823" y="4744684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1809414" y="1790867"/>
            <a:ext cx="1316355" cy="36394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데이터 수집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2018964" y="3894590"/>
            <a:ext cx="897255" cy="36394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웹 제작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1879566" y="4966062"/>
            <a:ext cx="1189755" cy="36603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서버 배포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58499" y="1301941"/>
            <a:ext cx="6382499" cy="4244487"/>
          </a:xfrm>
          <a:prstGeom prst="roundRect">
            <a:avLst>
              <a:gd name="adj" fmla="val 2213"/>
            </a:avLst>
          </a:prstGeom>
          <a:solidFill>
            <a:schemeClr val="l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281000" y="2846155"/>
            <a:ext cx="720000" cy="3639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가로 글상자 15"/>
          <p:cNvSpPr txBox="1"/>
          <p:nvPr/>
        </p:nvSpPr>
        <p:spPr>
          <a:xfrm>
            <a:off x="5655621" y="1328802"/>
            <a:ext cx="5388255" cy="42003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회귀형태 모델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머신러닝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앙상블 모델을 통한 머신러닝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딥러닝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텐서플로와 파이토치로 나뉨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GPT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부동산 예측 정보를 </a:t>
            </a:r>
            <a:r>
              <a:rPr lang="en-US" altLang="ko-KR"/>
              <a:t>GPT</a:t>
            </a:r>
            <a:r>
              <a:rPr lang="ko-KR" altLang="en-US"/>
              <a:t>로 전송해서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및 학습을 해서 채팅형식으로 정보수집이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가능하게 할 예정 </a:t>
            </a:r>
            <a:r>
              <a:rPr lang="en-US" altLang="ko-KR"/>
              <a:t>(Llama, chatGPT</a:t>
            </a:r>
            <a:r>
              <a:rPr lang="ko-KR" altLang="en-US"/>
              <a:t> 고민중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총 모델 </a:t>
            </a:r>
            <a:r>
              <a:rPr lang="en-US" altLang="ko-KR"/>
              <a:t>2</a:t>
            </a:r>
            <a:r>
              <a:rPr lang="ko-KR" altLang="en-US"/>
              <a:t>개로 부동산예측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GPT</a:t>
            </a:r>
            <a:r>
              <a:rPr lang="ko-KR" altLang="en-US"/>
              <a:t>   </a:t>
            </a:r>
            <a:r>
              <a:rPr lang="en-US" altLang="ko-KR"/>
              <a:t>2</a:t>
            </a:r>
            <a:r>
              <a:rPr lang="ko-KR" altLang="en-US"/>
              <a:t>개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53823" y="2625794"/>
            <a:ext cx="3241241" cy="80174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2054391" y="2843233"/>
            <a:ext cx="840105" cy="36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/>
              <a:t>모델링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1133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 전체 기술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46971" y="1571967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46971" y="3675691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53823" y="4744684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1809414" y="1790867"/>
            <a:ext cx="1316355" cy="36394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데이터 수집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2018964" y="3894590"/>
            <a:ext cx="897255" cy="36394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웹 제작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1879566" y="4966062"/>
            <a:ext cx="1189755" cy="36603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서버 배포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58499" y="1301941"/>
            <a:ext cx="6382499" cy="4244487"/>
          </a:xfrm>
          <a:prstGeom prst="roundRect">
            <a:avLst>
              <a:gd name="adj" fmla="val 2213"/>
            </a:avLst>
          </a:prstGeom>
          <a:solidFill>
            <a:schemeClr val="l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281000" y="3894590"/>
            <a:ext cx="720000" cy="3639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가로 글상자 15"/>
          <p:cNvSpPr txBox="1"/>
          <p:nvPr/>
        </p:nvSpPr>
        <p:spPr>
          <a:xfrm>
            <a:off x="5655621" y="1491584"/>
            <a:ext cx="5388255" cy="365086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제작 툴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HTML, CSS, Bootstrap, AWS,</a:t>
            </a:r>
            <a:r>
              <a:rPr lang="ko-KR" altLang="en-US"/>
              <a:t> </a:t>
            </a:r>
            <a:r>
              <a:rPr lang="en-US" altLang="ko-KR"/>
              <a:t>Django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로그인 기능과 게시판 기능은 일단 제외 </a:t>
            </a:r>
            <a:r>
              <a:rPr lang="en-US" altLang="ko-KR"/>
              <a:t>-&gt;</a:t>
            </a:r>
            <a:r>
              <a:rPr lang="ko-KR" altLang="en-US"/>
              <a:t> 오래걸림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MySQL</a:t>
            </a:r>
            <a:r>
              <a:rPr lang="ko-KR" altLang="en-US"/>
              <a:t>에 저장된 </a:t>
            </a:r>
            <a:r>
              <a:rPr lang="en-US" altLang="ko-KR"/>
              <a:t>DB</a:t>
            </a:r>
            <a:r>
              <a:rPr lang="ko-KR" altLang="en-US"/>
              <a:t>를 읽어서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페이지에 정보를 뿌려놓을 예정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부동산 정보이기에 그래프와 표같은 보기 쉬운형태로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제공 예정임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가능하다면 지역별 전망 좋은 위치를 지도형태에서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색상으로 표현 가능하게 하고싶음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53823" y="2625794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2054391" y="2843233"/>
            <a:ext cx="840105" cy="36686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모델링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3823" y="3677151"/>
            <a:ext cx="3241241" cy="80174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가로 글상자 19"/>
          <p:cNvSpPr txBox="1"/>
          <p:nvPr/>
        </p:nvSpPr>
        <p:spPr>
          <a:xfrm>
            <a:off x="2032635" y="3894590"/>
            <a:ext cx="897255" cy="36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/>
              <a:t>웹 제작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05256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 전체 기술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46971" y="1571967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46971" y="3675691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53823" y="4744684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1809414" y="1790867"/>
            <a:ext cx="1316355" cy="36394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데이터 수집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2018964" y="3894590"/>
            <a:ext cx="897255" cy="36394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웹 제작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1879566" y="4966062"/>
            <a:ext cx="1189755" cy="36603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서버 배포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58499" y="1301941"/>
            <a:ext cx="6382499" cy="4227256"/>
          </a:xfrm>
          <a:prstGeom prst="roundRect">
            <a:avLst>
              <a:gd name="adj" fmla="val 2213"/>
            </a:avLst>
          </a:prstGeom>
          <a:solidFill>
            <a:schemeClr val="l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281000" y="4944891"/>
            <a:ext cx="720000" cy="3639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가로 글상자 15"/>
          <p:cNvSpPr txBox="1"/>
          <p:nvPr/>
        </p:nvSpPr>
        <p:spPr>
          <a:xfrm>
            <a:off x="5655621" y="1875028"/>
            <a:ext cx="5388255" cy="310794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차적 생각은 </a:t>
            </a:r>
            <a:r>
              <a:rPr lang="en-US" altLang="ko-KR"/>
              <a:t>AWS</a:t>
            </a:r>
            <a:r>
              <a:rPr lang="ko-KR" altLang="en-US"/>
              <a:t>를 통해 배포하는 것을 목표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차적으로는 해당 컴퓨터로 서버형태로 배포 가능한지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차는 배포가 안되면 개인 컴퓨터로 볼 수 있는 형태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차는 개인 컴퓨터로 동작 확인만 하고 해당 내용을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동영상이나 사진으로 저장해서 </a:t>
            </a:r>
            <a:r>
              <a:rPr lang="en-US" altLang="ko-KR"/>
              <a:t>PPT</a:t>
            </a:r>
            <a:r>
              <a:rPr lang="ko-KR" altLang="en-US"/>
              <a:t>로 만들기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공통</a:t>
            </a:r>
            <a:r>
              <a:rPr lang="en-US" altLang="ko-KR"/>
              <a:t>:</a:t>
            </a:r>
            <a:r>
              <a:rPr lang="ko-KR" altLang="en-US"/>
              <a:t> 위의 내용과는 상관없이 </a:t>
            </a:r>
            <a:r>
              <a:rPr lang="en-US" altLang="ko-KR"/>
              <a:t>GIT</a:t>
            </a:r>
            <a:r>
              <a:rPr lang="ko-KR" altLang="en-US"/>
              <a:t>에 코드를 올려놓기</a:t>
            </a: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53823" y="2625794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2054391" y="2843233"/>
            <a:ext cx="840105" cy="36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모델링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3823" y="4727453"/>
            <a:ext cx="3241241" cy="80174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가로 글상자 19"/>
          <p:cNvSpPr txBox="1"/>
          <p:nvPr/>
        </p:nvSpPr>
        <p:spPr>
          <a:xfrm>
            <a:off x="1914189" y="4944891"/>
            <a:ext cx="1106805" cy="36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/>
              <a:t>서버 배포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0567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261</ep:Words>
  <ep:PresentationFormat/>
  <ep:Paragraphs>132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교차</vt:lpstr>
      <vt:lpstr>프로젝트</vt:lpstr>
      <vt:lpstr>진척도</vt:lpstr>
      <vt:lpstr>데이터 모델링 예정 후보</vt:lpstr>
      <vt:lpstr>프로젝트 전체 기술</vt:lpstr>
      <vt:lpstr>프로젝트 전체 기술</vt:lpstr>
      <vt:lpstr>프로젝트 전체 기술</vt:lpstr>
      <vt:lpstr>프로젝트 전체 기술</vt:lpstr>
      <vt:lpstr>프로젝트 전체 기술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EunSung</cp:lastModifiedBy>
  <dcterms:modified xsi:type="dcterms:W3CDTF">2025-01-06T09:58:51.918</dcterms:modified>
  <cp:revision>13</cp:revision>
  <dc:title>프로젝트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