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25" r:id="rId1"/>
  </p:sldMasterIdLst>
  <p:sldIdLst>
    <p:sldId id="256" r:id="rId2"/>
    <p:sldId id="264" r:id="rId3"/>
    <p:sldId id="265" r:id="rId4"/>
    <p:sldId id="263" r:id="rId5"/>
    <p:sldId id="257" r:id="rId6"/>
    <p:sldId id="259" r:id="rId7"/>
    <p:sldId id="260" r:id="rId8"/>
    <p:sldId id="262" r:id="rId9"/>
    <p:sldId id="261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8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presProps" Target="presProps.xml"  /><Relationship Id="rId12" Type="http://schemas.openxmlformats.org/officeDocument/2006/relationships/viewProps" Target="viewProps.xml"  /><Relationship Id="rId13" Type="http://schemas.openxmlformats.org/officeDocument/2006/relationships/theme" Target="theme/theme1.xml"  /><Relationship Id="rId14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"/>
          <p:cNvSpPr/>
          <p:nvPr/>
        </p:nvSpPr>
        <p:spPr>
          <a:xfrm>
            <a:off x="-12699" y="3631"/>
            <a:ext cx="1247479" cy="4425873"/>
          </a:xfrm>
          <a:custGeom>
            <a:avLst/>
            <a:gdLst/>
            <a:cxnLst>
              <a:cxn ang="0">
                <a:pos x="0" y="0"/>
              </a:cxn>
              <a:cxn ang="0">
                <a:pos x="0" y="708"/>
              </a:cxn>
              <a:cxn ang="0">
                <a:pos x="986" y="7114"/>
              </a:cxn>
              <a:cxn ang="0">
                <a:pos x="1537" y="7266"/>
              </a:cxn>
              <a:cxn ang="0">
                <a:pos x="62" y="0"/>
              </a:cxn>
              <a:cxn ang="0">
                <a:pos x="0" y="0"/>
              </a:cxn>
            </a:cxnLst>
            <a:rect l="0" t="0" r="r" b="b"/>
            <a:pathLst>
              <a:path w="1537" h="7266">
                <a:moveTo>
                  <a:pt x="0" y="0"/>
                </a:moveTo>
                <a:lnTo>
                  <a:pt x="0" y="708"/>
                </a:lnTo>
                <a:lnTo>
                  <a:pt x="986" y="7114"/>
                </a:lnTo>
                <a:lnTo>
                  <a:pt x="1537" y="7266"/>
                </a:lnTo>
                <a:lnTo>
                  <a:pt x="62" y="0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9" name=""/>
          <p:cNvSpPr/>
          <p:nvPr/>
        </p:nvSpPr>
        <p:spPr>
          <a:xfrm flipH="1">
            <a:off x="7307082" y="211889"/>
            <a:ext cx="4883131" cy="1609272"/>
          </a:xfrm>
          <a:custGeom>
            <a:avLst/>
            <a:gdLst>
              <a:gd name="connsiteX0" fmla="*/ 0 w 2715"/>
              <a:gd name="connsiteY0" fmla="*/ 0 h 1458"/>
              <a:gd name="connsiteX1" fmla="*/ 0 w 2715"/>
              <a:gd name="connsiteY1" fmla="*/ 1458 h 1458"/>
              <a:gd name="connsiteX2" fmla="*/ 2715 w 2715"/>
              <a:gd name="connsiteY2" fmla="*/ 909 h 1458"/>
              <a:gd name="connsiteX3" fmla="*/ 0 w 2715"/>
              <a:gd name="connsiteY3" fmla="*/ 0 h 145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5" h="1458">
                <a:moveTo>
                  <a:pt x="0" y="0"/>
                </a:moveTo>
                <a:lnTo>
                  <a:pt x="0" y="1458"/>
                </a:lnTo>
                <a:lnTo>
                  <a:pt x="2715" y="909"/>
                </a:lnTo>
                <a:lnTo>
                  <a:pt x="0" y="0"/>
                </a:ln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0" name=""/>
          <p:cNvSpPr/>
          <p:nvPr/>
        </p:nvSpPr>
        <p:spPr>
          <a:xfrm flipH="1">
            <a:off x="1176" y="0"/>
            <a:ext cx="12196229" cy="1209811"/>
          </a:xfrm>
          <a:custGeom>
            <a:avLst/>
            <a:gdLst>
              <a:gd name="connsiteX0" fmla="*/ 6774 w 6774"/>
              <a:gd name="connsiteY0" fmla="*/ 0 h 1097"/>
              <a:gd name="connsiteX1" fmla="*/ 0 w 6774"/>
              <a:gd name="connsiteY1" fmla="*/ 0 h 1097"/>
              <a:gd name="connsiteX2" fmla="*/ 0 w 6774"/>
              <a:gd name="connsiteY2" fmla="*/ 194 h 1097"/>
              <a:gd name="connsiteX3" fmla="*/ 2700 w 6774"/>
              <a:gd name="connsiteY3" fmla="*/ 1097 h 1097"/>
              <a:gd name="connsiteX4" fmla="*/ 6774 w 6774"/>
              <a:gd name="connsiteY4" fmla="*/ 282 h 1097"/>
              <a:gd name="connsiteX5" fmla="*/ 6774 w 6774"/>
              <a:gd name="connsiteY5" fmla="*/ 0 h 109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74" h="1097">
                <a:moveTo>
                  <a:pt x="6774" y="0"/>
                </a:moveTo>
                <a:lnTo>
                  <a:pt x="0" y="0"/>
                </a:lnTo>
                <a:lnTo>
                  <a:pt x="0" y="194"/>
                </a:lnTo>
                <a:lnTo>
                  <a:pt x="2700" y="1097"/>
                </a:lnTo>
                <a:lnTo>
                  <a:pt x="6774" y="282"/>
                </a:lnTo>
                <a:lnTo>
                  <a:pt x="6774" y="0"/>
                </a:lnTo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1" name=""/>
          <p:cNvSpPr/>
          <p:nvPr/>
        </p:nvSpPr>
        <p:spPr>
          <a:xfrm>
            <a:off x="0" y="313097"/>
            <a:ext cx="7315199" cy="2039450"/>
          </a:xfrm>
          <a:custGeom>
            <a:avLst/>
            <a:gdLst>
              <a:gd name="connsiteX0" fmla="*/ 5486400 w 5486400"/>
              <a:gd name="connsiteY0" fmla="*/ 1085850 h 2571750"/>
              <a:gd name="connsiteX1" fmla="*/ 0 w 5486400"/>
              <a:gd name="connsiteY1" fmla="*/ 0 h 2571750"/>
              <a:gd name="connsiteX2" fmla="*/ 0 w 5486400"/>
              <a:gd name="connsiteY2" fmla="*/ 95250 h 2571750"/>
              <a:gd name="connsiteX3" fmla="*/ 923925 w 5486400"/>
              <a:gd name="connsiteY3" fmla="*/ 2571750 h 2571750"/>
              <a:gd name="connsiteX4" fmla="*/ 5486400 w 5486400"/>
              <a:gd name="connsiteY4" fmla="*/ 1085850 h 2571750"/>
              <a:gd name="connsiteX0" fmla="*/ 5486400 w 5486400"/>
              <a:gd name="connsiteY0" fmla="*/ 1085850 h 2676075"/>
              <a:gd name="connsiteX1" fmla="*/ 0 w 5486400"/>
              <a:gd name="connsiteY1" fmla="*/ 0 h 2676075"/>
              <a:gd name="connsiteX2" fmla="*/ 0 w 5486400"/>
              <a:gd name="connsiteY2" fmla="*/ 95250 h 2676075"/>
              <a:gd name="connsiteX3" fmla="*/ 604863 w 5486400"/>
              <a:gd name="connsiteY3" fmla="*/ 2676075 h 2676075"/>
              <a:gd name="connsiteX4" fmla="*/ 5486400 w 5486400"/>
              <a:gd name="connsiteY4" fmla="*/ 1085850 h 2676075"/>
              <a:gd name="connsiteX0" fmla="*/ 5486400 w 5486400"/>
              <a:gd name="connsiteY0" fmla="*/ 1085850 h 2582198"/>
              <a:gd name="connsiteX1" fmla="*/ 0 w 5486400"/>
              <a:gd name="connsiteY1" fmla="*/ 0 h 2582198"/>
              <a:gd name="connsiteX2" fmla="*/ 0 w 5486400"/>
              <a:gd name="connsiteY2" fmla="*/ 95250 h 2582198"/>
              <a:gd name="connsiteX3" fmla="*/ 892927 w 5486400"/>
              <a:gd name="connsiteY3" fmla="*/ 2582198 h 2582198"/>
              <a:gd name="connsiteX4" fmla="*/ 5486400 w 5486400"/>
              <a:gd name="connsiteY4" fmla="*/ 1085850 h 2582198"/>
              <a:gd name="connsiteX0" fmla="*/ 5486400 w 5486400"/>
              <a:gd name="connsiteY0" fmla="*/ 1085850 h 2582198"/>
              <a:gd name="connsiteX1" fmla="*/ 0 w 5486400"/>
              <a:gd name="connsiteY1" fmla="*/ 0 h 2582198"/>
              <a:gd name="connsiteX2" fmla="*/ 892927 w 5486400"/>
              <a:gd name="connsiteY2" fmla="*/ 2582198 h 2582198"/>
              <a:gd name="connsiteX3" fmla="*/ 5486400 w 5486400"/>
              <a:gd name="connsiteY3" fmla="*/ 1085850 h 2582198"/>
              <a:gd name="connsiteX0" fmla="*/ 5486400 w 5486400"/>
              <a:gd name="connsiteY0" fmla="*/ 1085850 h 2481754"/>
              <a:gd name="connsiteX1" fmla="*/ 0 w 5486400"/>
              <a:gd name="connsiteY1" fmla="*/ 0 h 2481754"/>
              <a:gd name="connsiteX2" fmla="*/ 870728 w 5486400"/>
              <a:gd name="connsiteY2" fmla="*/ 2481754 h 2481754"/>
              <a:gd name="connsiteX3" fmla="*/ 5486400 w 5486400"/>
              <a:gd name="connsiteY3" fmla="*/ 1085850 h 2481754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86400" h="2481754">
                <a:moveTo>
                  <a:pt x="5486400" y="1085850"/>
                </a:moveTo>
                <a:lnTo>
                  <a:pt x="0" y="0"/>
                </a:lnTo>
                <a:lnTo>
                  <a:pt x="870728" y="2481754"/>
                </a:lnTo>
                <a:lnTo>
                  <a:pt x="5486400" y="1085850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2" name=""/>
          <p:cNvSpPr/>
          <p:nvPr/>
        </p:nvSpPr>
        <p:spPr>
          <a:xfrm rot="16200000" flipH="1">
            <a:off x="-469153" y="661849"/>
            <a:ext cx="2747768" cy="1432205"/>
          </a:xfrm>
          <a:custGeom>
            <a:avLst/>
            <a:gdLst>
              <a:gd name="connsiteX0" fmla="*/ 0 w 2715"/>
              <a:gd name="connsiteY0" fmla="*/ 0 h 1458"/>
              <a:gd name="connsiteX1" fmla="*/ 0 w 2715"/>
              <a:gd name="connsiteY1" fmla="*/ 1458 h 1458"/>
              <a:gd name="connsiteX2" fmla="*/ 2715 w 2715"/>
              <a:gd name="connsiteY2" fmla="*/ 909 h 1458"/>
              <a:gd name="connsiteX3" fmla="*/ 0 w 2715"/>
              <a:gd name="connsiteY3" fmla="*/ 0 h 145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5" h="1458">
                <a:moveTo>
                  <a:pt x="0" y="0"/>
                </a:moveTo>
                <a:lnTo>
                  <a:pt x="0" y="1458"/>
                </a:lnTo>
                <a:lnTo>
                  <a:pt x="2715" y="909"/>
                </a:lnTo>
                <a:lnTo>
                  <a:pt x="0" y="0"/>
                </a:ln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3" name=""/>
          <p:cNvSpPr/>
          <p:nvPr/>
        </p:nvSpPr>
        <p:spPr>
          <a:xfrm rot="16200000" flipH="1">
            <a:off x="-2892959" y="2893114"/>
            <a:ext cx="6862892" cy="1076695"/>
          </a:xfrm>
          <a:custGeom>
            <a:avLst/>
            <a:gdLst>
              <a:gd name="connsiteX0" fmla="*/ 6774 w 6774"/>
              <a:gd name="connsiteY0" fmla="*/ 0 h 1097"/>
              <a:gd name="connsiteX1" fmla="*/ 0 w 6774"/>
              <a:gd name="connsiteY1" fmla="*/ 0 h 1097"/>
              <a:gd name="connsiteX2" fmla="*/ 0 w 6774"/>
              <a:gd name="connsiteY2" fmla="*/ 194 h 1097"/>
              <a:gd name="connsiteX3" fmla="*/ 2700 w 6774"/>
              <a:gd name="connsiteY3" fmla="*/ 1097 h 1097"/>
              <a:gd name="connsiteX4" fmla="*/ 6774 w 6774"/>
              <a:gd name="connsiteY4" fmla="*/ 282 h 1097"/>
              <a:gd name="connsiteX5" fmla="*/ 6774 w 6774"/>
              <a:gd name="connsiteY5" fmla="*/ 0 h 109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74" h="1097">
                <a:moveTo>
                  <a:pt x="6774" y="0"/>
                </a:moveTo>
                <a:lnTo>
                  <a:pt x="0" y="0"/>
                </a:lnTo>
                <a:lnTo>
                  <a:pt x="0" y="194"/>
                </a:lnTo>
                <a:lnTo>
                  <a:pt x="2700" y="1097"/>
                </a:lnTo>
                <a:lnTo>
                  <a:pt x="6774" y="282"/>
                </a:lnTo>
                <a:lnTo>
                  <a:pt x="6774" y="0"/>
                </a:lnTo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4" name=""/>
          <p:cNvSpPr/>
          <p:nvPr/>
        </p:nvSpPr>
        <p:spPr>
          <a:xfrm rot="16200000">
            <a:off x="-839161" y="3864994"/>
            <a:ext cx="4116307" cy="1880869"/>
          </a:xfrm>
          <a:custGeom>
            <a:avLst/>
            <a:gdLst>
              <a:gd name="connsiteX0" fmla="*/ 5486400 w 5486400"/>
              <a:gd name="connsiteY0" fmla="*/ 1085850 h 2571750"/>
              <a:gd name="connsiteX1" fmla="*/ 0 w 5486400"/>
              <a:gd name="connsiteY1" fmla="*/ 0 h 2571750"/>
              <a:gd name="connsiteX2" fmla="*/ 0 w 5486400"/>
              <a:gd name="connsiteY2" fmla="*/ 95250 h 2571750"/>
              <a:gd name="connsiteX3" fmla="*/ 923925 w 5486400"/>
              <a:gd name="connsiteY3" fmla="*/ 2571750 h 2571750"/>
              <a:gd name="connsiteX4" fmla="*/ 5486400 w 5486400"/>
              <a:gd name="connsiteY4" fmla="*/ 1085850 h 257175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6400" h="2571750">
                <a:moveTo>
                  <a:pt x="5486400" y="1085850"/>
                </a:moveTo>
                <a:lnTo>
                  <a:pt x="0" y="0"/>
                </a:lnTo>
                <a:lnTo>
                  <a:pt x="0" y="95250"/>
                </a:lnTo>
                <a:lnTo>
                  <a:pt x="923925" y="2571750"/>
                </a:lnTo>
                <a:lnTo>
                  <a:pt x="5486400" y="1085850"/>
                </a:lnTo>
              </a:path>
            </a:pathLst>
          </a:custGeom>
          <a:solidFill>
            <a:schemeClr val="accent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5" name=""/>
          <p:cNvSpPr/>
          <p:nvPr/>
        </p:nvSpPr>
        <p:spPr>
          <a:xfrm rot="16200000">
            <a:off x="1234747" y="5050782"/>
            <a:ext cx="895421" cy="2731035"/>
          </a:xfrm>
          <a:custGeom>
            <a:avLst/>
            <a:gdLst>
              <a:gd name="connsiteX0" fmla="*/ 0 w 571472"/>
              <a:gd name="connsiteY0" fmla="*/ 3000396 h 3000396"/>
              <a:gd name="connsiteX1" fmla="*/ 0 w 571472"/>
              <a:gd name="connsiteY1" fmla="*/ 0 h 3000396"/>
              <a:gd name="connsiteX2" fmla="*/ 571472 w 571472"/>
              <a:gd name="connsiteY2" fmla="*/ 3000396 h 3000396"/>
              <a:gd name="connsiteX3" fmla="*/ 0 w 571472"/>
              <a:gd name="connsiteY3" fmla="*/ 3000396 h 3000396"/>
              <a:gd name="connsiteX0" fmla="*/ 0 w 928630"/>
              <a:gd name="connsiteY0" fmla="*/ 3000396 h 3000396"/>
              <a:gd name="connsiteX1" fmla="*/ 0 w 928630"/>
              <a:gd name="connsiteY1" fmla="*/ 0 h 3000396"/>
              <a:gd name="connsiteX2" fmla="*/ 928630 w 928630"/>
              <a:gd name="connsiteY2" fmla="*/ 2500306 h 3000396"/>
              <a:gd name="connsiteX3" fmla="*/ 0 w 928630"/>
              <a:gd name="connsiteY3" fmla="*/ 3000396 h 3000396"/>
              <a:gd name="connsiteX0" fmla="*/ 9525 w 938155"/>
              <a:gd name="connsiteY0" fmla="*/ 3067050 h 3067050"/>
              <a:gd name="connsiteX1" fmla="*/ 0 w 938155"/>
              <a:gd name="connsiteY1" fmla="*/ 0 h 3067050"/>
              <a:gd name="connsiteX2" fmla="*/ 938155 w 938155"/>
              <a:gd name="connsiteY2" fmla="*/ 2566960 h 3067050"/>
              <a:gd name="connsiteX3" fmla="*/ 9525 w 938155"/>
              <a:gd name="connsiteY3" fmla="*/ 3067050 h 3067050"/>
              <a:gd name="connsiteX0" fmla="*/ 9525 w 928656"/>
              <a:gd name="connsiteY0" fmla="*/ 3067050 h 3067050"/>
              <a:gd name="connsiteX1" fmla="*/ 0 w 928656"/>
              <a:gd name="connsiteY1" fmla="*/ 0 h 3067050"/>
              <a:gd name="connsiteX2" fmla="*/ 928656 w 928656"/>
              <a:gd name="connsiteY2" fmla="*/ 2509813 h 3067050"/>
              <a:gd name="connsiteX3" fmla="*/ 9525 w 928656"/>
              <a:gd name="connsiteY3" fmla="*/ 3067050 h 3067050"/>
              <a:gd name="connsiteX0" fmla="*/ 9525 w 928656"/>
              <a:gd name="connsiteY0" fmla="*/ 2709836 h 2709836"/>
              <a:gd name="connsiteX1" fmla="*/ 0 w 928656"/>
              <a:gd name="connsiteY1" fmla="*/ 0 h 2709836"/>
              <a:gd name="connsiteX2" fmla="*/ 928656 w 928656"/>
              <a:gd name="connsiteY2" fmla="*/ 2509813 h 2709836"/>
              <a:gd name="connsiteX3" fmla="*/ 9525 w 928656"/>
              <a:gd name="connsiteY3" fmla="*/ 2709836 h 2709836"/>
              <a:gd name="connsiteX0" fmla="*/ 9525 w 928656"/>
              <a:gd name="connsiteY0" fmla="*/ 2781250 h 2781250"/>
              <a:gd name="connsiteX1" fmla="*/ 0 w 928656"/>
              <a:gd name="connsiteY1" fmla="*/ 0 h 2781250"/>
              <a:gd name="connsiteX2" fmla="*/ 928656 w 928656"/>
              <a:gd name="connsiteY2" fmla="*/ 2509813 h 2781250"/>
              <a:gd name="connsiteX3" fmla="*/ 9525 w 928656"/>
              <a:gd name="connsiteY3" fmla="*/ 2781250 h 2781250"/>
              <a:gd name="connsiteX0" fmla="*/ 9525 w 928656"/>
              <a:gd name="connsiteY0" fmla="*/ 2924102 h 2924102"/>
              <a:gd name="connsiteX1" fmla="*/ 0 w 928656"/>
              <a:gd name="connsiteY1" fmla="*/ 0 h 2924102"/>
              <a:gd name="connsiteX2" fmla="*/ 928656 w 928656"/>
              <a:gd name="connsiteY2" fmla="*/ 2509813 h 2924102"/>
              <a:gd name="connsiteX3" fmla="*/ 9525 w 928656"/>
              <a:gd name="connsiteY3" fmla="*/ 2924102 h 2924102"/>
              <a:gd name="connsiteX0" fmla="*/ 9525 w 931063"/>
              <a:gd name="connsiteY0" fmla="*/ 2924102 h 2924102"/>
              <a:gd name="connsiteX1" fmla="*/ 0 w 931063"/>
              <a:gd name="connsiteY1" fmla="*/ 0 h 2924102"/>
              <a:gd name="connsiteX2" fmla="*/ 931063 w 931063"/>
              <a:gd name="connsiteY2" fmla="*/ 2521723 h 2924102"/>
              <a:gd name="connsiteX3" fmla="*/ 9525 w 931063"/>
              <a:gd name="connsiteY3" fmla="*/ 2924102 h 2924102"/>
              <a:gd name="connsiteX0" fmla="*/ 0 w 931063"/>
              <a:gd name="connsiteY0" fmla="*/ 2805040 h 2805040"/>
              <a:gd name="connsiteX1" fmla="*/ 0 w 931063"/>
              <a:gd name="connsiteY1" fmla="*/ 0 h 2805040"/>
              <a:gd name="connsiteX2" fmla="*/ 931063 w 931063"/>
              <a:gd name="connsiteY2" fmla="*/ 2521723 h 2805040"/>
              <a:gd name="connsiteX3" fmla="*/ 0 w 931063"/>
              <a:gd name="connsiteY3" fmla="*/ 2805040 h 2805040"/>
              <a:gd name="connsiteX0" fmla="*/ 6350 w 931063"/>
              <a:gd name="connsiteY0" fmla="*/ 2822504 h 2822504"/>
              <a:gd name="connsiteX1" fmla="*/ 0 w 931063"/>
              <a:gd name="connsiteY1" fmla="*/ 0 h 2822504"/>
              <a:gd name="connsiteX2" fmla="*/ 931063 w 931063"/>
              <a:gd name="connsiteY2" fmla="*/ 2521723 h 2822504"/>
              <a:gd name="connsiteX3" fmla="*/ 6350 w 931063"/>
              <a:gd name="connsiteY3" fmla="*/ 2822504 h 2822504"/>
              <a:gd name="connsiteX0" fmla="*/ 6350 w 1185503"/>
              <a:gd name="connsiteY0" fmla="*/ 2822504 h 3224000"/>
              <a:gd name="connsiteX1" fmla="*/ 0 w 1185503"/>
              <a:gd name="connsiteY1" fmla="*/ 0 h 3224000"/>
              <a:gd name="connsiteX2" fmla="*/ 1185503 w 1185503"/>
              <a:gd name="connsiteY2" fmla="*/ 3224000 h 3224000"/>
              <a:gd name="connsiteX3" fmla="*/ 6350 w 1185503"/>
              <a:gd name="connsiteY3" fmla="*/ 2822504 h 3224000"/>
              <a:gd name="connsiteX0" fmla="*/ 2116 w 1193457"/>
              <a:gd name="connsiteY0" fmla="*/ 3734200 h 3734200"/>
              <a:gd name="connsiteX1" fmla="*/ 7954 w 1193457"/>
              <a:gd name="connsiteY1" fmla="*/ 0 h 3734200"/>
              <a:gd name="connsiteX2" fmla="*/ 1193457 w 1193457"/>
              <a:gd name="connsiteY2" fmla="*/ 3224000 h 3734200"/>
              <a:gd name="connsiteX3" fmla="*/ 2116 w 1193457"/>
              <a:gd name="connsiteY3" fmla="*/ 3734200 h 37342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3457" h="3734200">
                <a:moveTo>
                  <a:pt x="2116" y="3734200"/>
                </a:moveTo>
                <a:cubicBezTo>
                  <a:pt x="-1" y="2793365"/>
                  <a:pt x="10071" y="940835"/>
                  <a:pt x="7954" y="0"/>
                </a:cubicBezTo>
                <a:lnTo>
                  <a:pt x="1193457" y="3224000"/>
                </a:lnTo>
                <a:lnTo>
                  <a:pt x="2116" y="3734200"/>
                </a:lnTo>
              </a:path>
            </a:pathLst>
          </a:custGeom>
          <a:solidFill>
            <a:schemeClr val="accent2">
              <a:lumMod val="50000"/>
              <a:lumOff val="5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6" name=""/>
          <p:cNvSpPr/>
          <p:nvPr/>
        </p:nvSpPr>
        <p:spPr>
          <a:xfrm>
            <a:off x="164250" y="-27432"/>
            <a:ext cx="2883726" cy="6885432"/>
          </a:xfrm>
          <a:custGeom>
            <a:avLst/>
            <a:gdLst>
              <a:gd name="connsiteX0" fmla="*/ 0 w 500066"/>
              <a:gd name="connsiteY0" fmla="*/ 6858000 h 6858000"/>
              <a:gd name="connsiteX1" fmla="*/ 250033 w 500066"/>
              <a:gd name="connsiteY1" fmla="*/ 0 h 6858000"/>
              <a:gd name="connsiteX2" fmla="*/ 500066 w 500066"/>
              <a:gd name="connsiteY2" fmla="*/ 6858000 h 6858000"/>
              <a:gd name="connsiteX3" fmla="*/ 0 w 500066"/>
              <a:gd name="connsiteY3" fmla="*/ 6858000 h 6858000"/>
              <a:gd name="connsiteX0" fmla="*/ 1638757 w 2138823"/>
              <a:gd name="connsiteY0" fmla="*/ 6876288 h 6876288"/>
              <a:gd name="connsiteX1" fmla="*/ 0 w 2138823"/>
              <a:gd name="connsiteY1" fmla="*/ 0 h 6876288"/>
              <a:gd name="connsiteX2" fmla="*/ 2138823 w 2138823"/>
              <a:gd name="connsiteY2" fmla="*/ 6876288 h 6876288"/>
              <a:gd name="connsiteX3" fmla="*/ 1638757 w 2138823"/>
              <a:gd name="connsiteY3" fmla="*/ 6876288 h 6876288"/>
              <a:gd name="connsiteX0" fmla="*/ 1662729 w 2162795"/>
              <a:gd name="connsiteY0" fmla="*/ 6885432 h 6885432"/>
              <a:gd name="connsiteX1" fmla="*/ 0 w 2162795"/>
              <a:gd name="connsiteY1" fmla="*/ 0 h 6885432"/>
              <a:gd name="connsiteX2" fmla="*/ 2162795 w 2162795"/>
              <a:gd name="connsiteY2" fmla="*/ 6885432 h 6885432"/>
              <a:gd name="connsiteX3" fmla="*/ 1662729 w 2162795"/>
              <a:gd name="connsiteY3" fmla="*/ 6885432 h 6885432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2795" h="6885432">
                <a:moveTo>
                  <a:pt x="1662729" y="6885432"/>
                </a:moveTo>
                <a:lnTo>
                  <a:pt x="0" y="0"/>
                </a:lnTo>
                <a:lnTo>
                  <a:pt x="2162795" y="6885432"/>
                </a:lnTo>
                <a:lnTo>
                  <a:pt x="1662729" y="6885432"/>
                </a:lnTo>
              </a:path>
            </a:pathLst>
          </a:cu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2270586" y="2919309"/>
            <a:ext cx="9635703" cy="957706"/>
          </a:xfrm>
        </p:spPr>
        <p:txBody>
          <a:bodyPr>
            <a:noAutofit/>
          </a:bodyPr>
          <a:lstStyle>
            <a:lvl1pPr algn="l">
              <a:defRPr sz="5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subTitle" idx="1"/>
          </p:nvPr>
        </p:nvSpPr>
        <p:spPr>
          <a:xfrm>
            <a:off x="2270586" y="3890286"/>
            <a:ext cx="9631127" cy="467408"/>
          </a:xfrm>
        </p:spPr>
        <p:txBody>
          <a:bodyPr anchor="ctr"/>
          <a:lstStyle>
            <a:lvl1pPr marL="0" indent="0" algn="l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282A27DF-FC33-4C05-96AC-ECA7B11A9C6B}" type="datetime1">
              <a:rPr lang="ko-KR" altLang="en-US"/>
              <a:pPr>
                <a:defRPr lang="ko-KR" altLang="en-US"/>
              </a:pPr>
              <a:t>2015-07-13</a:t>
            </a:fld>
            <a:endParaRPr lang="en-US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"/>
          <p:cNvGrpSpPr/>
          <p:nvPr/>
        </p:nvGrpSpPr>
        <p:grpSpPr>
          <a:xfrm rot="0">
            <a:off x="-73151" y="3141915"/>
            <a:ext cx="12305046" cy="3716088"/>
            <a:chOff x="-28573" y="3141915"/>
            <a:chExt cx="9202494" cy="3716088"/>
          </a:xfrm>
        </p:grpSpPr>
        <p:sp>
          <p:nvSpPr>
            <p:cNvPr id="7" name=""/>
            <p:cNvSpPr/>
            <p:nvPr/>
          </p:nvSpPr>
          <p:spPr>
            <a:xfrm rot="10800000" flipH="1">
              <a:off x="13414" y="5642418"/>
              <a:ext cx="3665145" cy="1074154"/>
            </a:xfrm>
            <a:custGeom>
              <a:avLst/>
              <a:gdLst>
                <a:gd name="connsiteX0" fmla="*/ 0 w 2715"/>
                <a:gd name="connsiteY0" fmla="*/ 0 h 1458"/>
                <a:gd name="connsiteX1" fmla="*/ 0 w 2715"/>
                <a:gd name="connsiteY1" fmla="*/ 1458 h 1458"/>
                <a:gd name="connsiteX2" fmla="*/ 2715 w 2715"/>
                <a:gd name="connsiteY2" fmla="*/ 909 h 1458"/>
                <a:gd name="connsiteX3" fmla="*/ 0 w 2715"/>
                <a:gd name="connsiteY3" fmla="*/ 0 h 145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5" h="1458">
                  <a:moveTo>
                    <a:pt x="0" y="0"/>
                  </a:moveTo>
                  <a:lnTo>
                    <a:pt x="0" y="1458"/>
                  </a:lnTo>
                  <a:lnTo>
                    <a:pt x="2715" y="909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40000"/>
                <a:lumOff val="60000"/>
                <a:alpha val="58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8" name=""/>
            <p:cNvSpPr/>
            <p:nvPr/>
          </p:nvSpPr>
          <p:spPr>
            <a:xfrm rot="10800000" flipH="1">
              <a:off x="8017" y="6050481"/>
              <a:ext cx="9154154" cy="807522"/>
            </a:xfrm>
            <a:custGeom>
              <a:avLst/>
              <a:gdLst>
                <a:gd name="connsiteX0" fmla="*/ 6774 w 6774"/>
                <a:gd name="connsiteY0" fmla="*/ 0 h 1097"/>
                <a:gd name="connsiteX1" fmla="*/ 0 w 6774"/>
                <a:gd name="connsiteY1" fmla="*/ 0 h 1097"/>
                <a:gd name="connsiteX2" fmla="*/ 0 w 6774"/>
                <a:gd name="connsiteY2" fmla="*/ 194 h 1097"/>
                <a:gd name="connsiteX3" fmla="*/ 2700 w 6774"/>
                <a:gd name="connsiteY3" fmla="*/ 1097 h 1097"/>
                <a:gd name="connsiteX4" fmla="*/ 6774 w 6774"/>
                <a:gd name="connsiteY4" fmla="*/ 282 h 1097"/>
                <a:gd name="connsiteX5" fmla="*/ 6774 w 6774"/>
                <a:gd name="connsiteY5" fmla="*/ 0 h 109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74" h="1097">
                  <a:moveTo>
                    <a:pt x="6774" y="0"/>
                  </a:moveTo>
                  <a:lnTo>
                    <a:pt x="0" y="0"/>
                  </a:lnTo>
                  <a:lnTo>
                    <a:pt x="0" y="194"/>
                  </a:lnTo>
                  <a:lnTo>
                    <a:pt x="2700" y="1097"/>
                  </a:lnTo>
                  <a:lnTo>
                    <a:pt x="6774" y="282"/>
                  </a:lnTo>
                  <a:lnTo>
                    <a:pt x="6774" y="0"/>
                  </a:lnTo>
                </a:path>
              </a:pathLst>
            </a:custGeom>
            <a:solidFill>
              <a:schemeClr val="accent1">
                <a:alpha val="75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"/>
            <p:cNvSpPr/>
            <p:nvPr/>
          </p:nvSpPr>
          <p:spPr>
            <a:xfrm rot="10800000">
              <a:off x="3672466" y="5238365"/>
              <a:ext cx="5490588" cy="1410652"/>
            </a:xfrm>
            <a:custGeom>
              <a:avLst/>
              <a:gdLst>
                <a:gd name="connsiteX0" fmla="*/ 5486400 w 5486400"/>
                <a:gd name="connsiteY0" fmla="*/ 1085850 h 2571750"/>
                <a:gd name="connsiteX1" fmla="*/ 0 w 5486400"/>
                <a:gd name="connsiteY1" fmla="*/ 0 h 2571750"/>
                <a:gd name="connsiteX2" fmla="*/ 0 w 5486400"/>
                <a:gd name="connsiteY2" fmla="*/ 95250 h 2571750"/>
                <a:gd name="connsiteX3" fmla="*/ 923925 w 5486400"/>
                <a:gd name="connsiteY3" fmla="*/ 2571750 h 2571750"/>
                <a:gd name="connsiteX4" fmla="*/ 5486400 w 5486400"/>
                <a:gd name="connsiteY4" fmla="*/ 1085850 h 257175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400" h="2571750">
                  <a:moveTo>
                    <a:pt x="5486400" y="1085850"/>
                  </a:moveTo>
                  <a:lnTo>
                    <a:pt x="0" y="0"/>
                  </a:lnTo>
                  <a:lnTo>
                    <a:pt x="0" y="95250"/>
                  </a:lnTo>
                  <a:lnTo>
                    <a:pt x="923925" y="2571750"/>
                  </a:lnTo>
                  <a:lnTo>
                    <a:pt x="5486400" y="1085850"/>
                  </a:lnTo>
                </a:path>
              </a:pathLst>
            </a:custGeom>
            <a:solidFill>
              <a:srgbClr val="b6b8ba">
                <a:alpha val="38000"/>
              </a:srgb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"/>
            <p:cNvSpPr/>
            <p:nvPr/>
          </p:nvSpPr>
          <p:spPr>
            <a:xfrm rot="10800000">
              <a:off x="8223873" y="5072085"/>
              <a:ext cx="931774" cy="1548196"/>
            </a:xfrm>
            <a:custGeom>
              <a:avLst/>
              <a:gdLst>
                <a:gd name="connsiteX0" fmla="*/ 0 w 571472"/>
                <a:gd name="connsiteY0" fmla="*/ 3000396 h 3000396"/>
                <a:gd name="connsiteX1" fmla="*/ 0 w 571472"/>
                <a:gd name="connsiteY1" fmla="*/ 0 h 3000396"/>
                <a:gd name="connsiteX2" fmla="*/ 571472 w 571472"/>
                <a:gd name="connsiteY2" fmla="*/ 3000396 h 3000396"/>
                <a:gd name="connsiteX3" fmla="*/ 0 w 571472"/>
                <a:gd name="connsiteY3" fmla="*/ 3000396 h 3000396"/>
                <a:gd name="connsiteX0" fmla="*/ 0 w 928630"/>
                <a:gd name="connsiteY0" fmla="*/ 3000396 h 3000396"/>
                <a:gd name="connsiteX1" fmla="*/ 0 w 928630"/>
                <a:gd name="connsiteY1" fmla="*/ 0 h 3000396"/>
                <a:gd name="connsiteX2" fmla="*/ 928630 w 928630"/>
                <a:gd name="connsiteY2" fmla="*/ 2500306 h 3000396"/>
                <a:gd name="connsiteX3" fmla="*/ 0 w 928630"/>
                <a:gd name="connsiteY3" fmla="*/ 3000396 h 3000396"/>
                <a:gd name="connsiteX0" fmla="*/ 9525 w 938155"/>
                <a:gd name="connsiteY0" fmla="*/ 3067050 h 3067050"/>
                <a:gd name="connsiteX1" fmla="*/ 0 w 938155"/>
                <a:gd name="connsiteY1" fmla="*/ 0 h 3067050"/>
                <a:gd name="connsiteX2" fmla="*/ 938155 w 938155"/>
                <a:gd name="connsiteY2" fmla="*/ 2566960 h 3067050"/>
                <a:gd name="connsiteX3" fmla="*/ 9525 w 938155"/>
                <a:gd name="connsiteY3" fmla="*/ 3067050 h 3067050"/>
                <a:gd name="connsiteX0" fmla="*/ 9525 w 928656"/>
                <a:gd name="connsiteY0" fmla="*/ 3067050 h 3067050"/>
                <a:gd name="connsiteX1" fmla="*/ 0 w 928656"/>
                <a:gd name="connsiteY1" fmla="*/ 0 h 3067050"/>
                <a:gd name="connsiteX2" fmla="*/ 928656 w 928656"/>
                <a:gd name="connsiteY2" fmla="*/ 2509813 h 3067050"/>
                <a:gd name="connsiteX3" fmla="*/ 9525 w 928656"/>
                <a:gd name="connsiteY3" fmla="*/ 3067050 h 3067050"/>
                <a:gd name="connsiteX0" fmla="*/ 9525 w 928656"/>
                <a:gd name="connsiteY0" fmla="*/ 2709836 h 2709836"/>
                <a:gd name="connsiteX1" fmla="*/ 0 w 928656"/>
                <a:gd name="connsiteY1" fmla="*/ 0 h 2709836"/>
                <a:gd name="connsiteX2" fmla="*/ 928656 w 928656"/>
                <a:gd name="connsiteY2" fmla="*/ 2509813 h 2709836"/>
                <a:gd name="connsiteX3" fmla="*/ 9525 w 928656"/>
                <a:gd name="connsiteY3" fmla="*/ 2709836 h 2709836"/>
                <a:gd name="connsiteX0" fmla="*/ 9525 w 928656"/>
                <a:gd name="connsiteY0" fmla="*/ 2781250 h 2781250"/>
                <a:gd name="connsiteX1" fmla="*/ 0 w 928656"/>
                <a:gd name="connsiteY1" fmla="*/ 0 h 2781250"/>
                <a:gd name="connsiteX2" fmla="*/ 928656 w 928656"/>
                <a:gd name="connsiteY2" fmla="*/ 2509813 h 2781250"/>
                <a:gd name="connsiteX3" fmla="*/ 9525 w 928656"/>
                <a:gd name="connsiteY3" fmla="*/ 2781250 h 2781250"/>
                <a:gd name="connsiteX0" fmla="*/ 9525 w 928656"/>
                <a:gd name="connsiteY0" fmla="*/ 2924102 h 2924102"/>
                <a:gd name="connsiteX1" fmla="*/ 0 w 928656"/>
                <a:gd name="connsiteY1" fmla="*/ 0 h 2924102"/>
                <a:gd name="connsiteX2" fmla="*/ 928656 w 928656"/>
                <a:gd name="connsiteY2" fmla="*/ 2509813 h 2924102"/>
                <a:gd name="connsiteX3" fmla="*/ 9525 w 928656"/>
                <a:gd name="connsiteY3" fmla="*/ 2924102 h 2924102"/>
                <a:gd name="connsiteX0" fmla="*/ 9525 w 931063"/>
                <a:gd name="connsiteY0" fmla="*/ 2924102 h 2924102"/>
                <a:gd name="connsiteX1" fmla="*/ 0 w 931063"/>
                <a:gd name="connsiteY1" fmla="*/ 0 h 2924102"/>
                <a:gd name="connsiteX2" fmla="*/ 931063 w 931063"/>
                <a:gd name="connsiteY2" fmla="*/ 2521723 h 2924102"/>
                <a:gd name="connsiteX3" fmla="*/ 9525 w 931063"/>
                <a:gd name="connsiteY3" fmla="*/ 2924102 h 2924102"/>
                <a:gd name="connsiteX0" fmla="*/ 0 w 931063"/>
                <a:gd name="connsiteY0" fmla="*/ 2805040 h 2805040"/>
                <a:gd name="connsiteX1" fmla="*/ 0 w 931063"/>
                <a:gd name="connsiteY1" fmla="*/ 0 h 2805040"/>
                <a:gd name="connsiteX2" fmla="*/ 931063 w 931063"/>
                <a:gd name="connsiteY2" fmla="*/ 2521723 h 2805040"/>
                <a:gd name="connsiteX3" fmla="*/ 0 w 931063"/>
                <a:gd name="connsiteY3" fmla="*/ 2805040 h 2805040"/>
                <a:gd name="connsiteX0" fmla="*/ 6350 w 931063"/>
                <a:gd name="connsiteY0" fmla="*/ 2822504 h 2822504"/>
                <a:gd name="connsiteX1" fmla="*/ 0 w 931063"/>
                <a:gd name="connsiteY1" fmla="*/ 0 h 2822504"/>
                <a:gd name="connsiteX2" fmla="*/ 931063 w 931063"/>
                <a:gd name="connsiteY2" fmla="*/ 2521723 h 2822504"/>
                <a:gd name="connsiteX3" fmla="*/ 6350 w 931063"/>
                <a:gd name="connsiteY3" fmla="*/ 2822504 h 282250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1063" h="2822504">
                  <a:moveTo>
                    <a:pt x="6350" y="2822504"/>
                  </a:moveTo>
                  <a:cubicBezTo>
                    <a:pt x="4233" y="1881669"/>
                    <a:pt x="2117" y="940835"/>
                    <a:pt x="0" y="0"/>
                  </a:cubicBezTo>
                  <a:lnTo>
                    <a:pt x="931063" y="2521723"/>
                  </a:lnTo>
                  <a:lnTo>
                    <a:pt x="6350" y="2822504"/>
                  </a:lnTo>
                </a:path>
              </a:pathLst>
            </a:custGeom>
            <a:solidFill>
              <a:schemeClr val="accent2">
                <a:lumMod val="50000"/>
                <a:lumOff val="50000"/>
                <a:alpha val="65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"/>
            <p:cNvSpPr/>
            <p:nvPr/>
          </p:nvSpPr>
          <p:spPr>
            <a:xfrm rot="16200000">
              <a:off x="2776226" y="337116"/>
              <a:ext cx="3592895" cy="9202494"/>
            </a:xfrm>
            <a:custGeom>
              <a:avLst/>
              <a:gdLst>
                <a:gd name="connsiteX0" fmla="*/ 0 w 500066"/>
                <a:gd name="connsiteY0" fmla="*/ 6858000 h 6858000"/>
                <a:gd name="connsiteX1" fmla="*/ 250033 w 500066"/>
                <a:gd name="connsiteY1" fmla="*/ 0 h 6858000"/>
                <a:gd name="connsiteX2" fmla="*/ 500066 w 500066"/>
                <a:gd name="connsiteY2" fmla="*/ 6858000 h 6858000"/>
                <a:gd name="connsiteX3" fmla="*/ 0 w 500066"/>
                <a:gd name="connsiteY3" fmla="*/ 6858000 h 6858000"/>
                <a:gd name="connsiteX0" fmla="*/ 1638757 w 2138823"/>
                <a:gd name="connsiteY0" fmla="*/ 6876288 h 6876288"/>
                <a:gd name="connsiteX1" fmla="*/ 0 w 2138823"/>
                <a:gd name="connsiteY1" fmla="*/ 0 h 6876288"/>
                <a:gd name="connsiteX2" fmla="*/ 2138823 w 2138823"/>
                <a:gd name="connsiteY2" fmla="*/ 6876288 h 6876288"/>
                <a:gd name="connsiteX3" fmla="*/ 1638757 w 2138823"/>
                <a:gd name="connsiteY3" fmla="*/ 6876288 h 6876288"/>
                <a:gd name="connsiteX0" fmla="*/ 1662729 w 2162795"/>
                <a:gd name="connsiteY0" fmla="*/ 6885432 h 6885432"/>
                <a:gd name="connsiteX1" fmla="*/ 0 w 2162795"/>
                <a:gd name="connsiteY1" fmla="*/ 0 h 6885432"/>
                <a:gd name="connsiteX2" fmla="*/ 2162795 w 2162795"/>
                <a:gd name="connsiteY2" fmla="*/ 6885432 h 6885432"/>
                <a:gd name="connsiteX3" fmla="*/ 1662729 w 2162795"/>
                <a:gd name="connsiteY3" fmla="*/ 6885432 h 6885432"/>
                <a:gd name="connsiteX0" fmla="*/ 1662729 w 3592895"/>
                <a:gd name="connsiteY0" fmla="*/ 6885432 h 6899132"/>
                <a:gd name="connsiteX1" fmla="*/ 0 w 3592895"/>
                <a:gd name="connsiteY1" fmla="*/ 0 h 6899132"/>
                <a:gd name="connsiteX2" fmla="*/ 3592895 w 3592895"/>
                <a:gd name="connsiteY2" fmla="*/ 6899132 h 6899132"/>
                <a:gd name="connsiteX3" fmla="*/ 1662729 w 3592895"/>
                <a:gd name="connsiteY3" fmla="*/ 6885432 h 689913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92895" h="6899132">
                  <a:moveTo>
                    <a:pt x="1662729" y="6885432"/>
                  </a:moveTo>
                  <a:lnTo>
                    <a:pt x="0" y="0"/>
                  </a:lnTo>
                  <a:lnTo>
                    <a:pt x="3592895" y="6899132"/>
                  </a:lnTo>
                  <a:lnTo>
                    <a:pt x="1662729" y="6885432"/>
                  </a:lnTo>
                </a:path>
              </a:pathLst>
            </a:custGeom>
            <a:solidFill>
              <a:schemeClr val="accent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330199" y="2673355"/>
            <a:ext cx="11531599" cy="1470025"/>
          </a:xfrm>
        </p:spPr>
        <p:txBody>
          <a:bodyPr/>
          <a:lstStyle>
            <a:lvl1pPr algn="ctr">
              <a:defRPr sz="5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10BF683E-EC8C-4F1E-8017-25E57E2CE77B}" type="datetime1">
              <a:rPr lang="ko-KR" altLang="en-US"/>
              <a:pPr>
                <a:defRPr lang="ko-KR" altLang="en-US"/>
              </a:pPr>
              <a:t>2015-07-13</a:t>
            </a:fld>
            <a:endParaRPr lang="en-US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>
          <a:xfrm>
            <a:off x="8737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0">
            <a:off x="-1" y="0"/>
            <a:ext cx="12192001" cy="6858001"/>
            <a:chOff x="-1" y="0"/>
            <a:chExt cx="9144001" cy="6858001"/>
          </a:xfrm>
        </p:grpSpPr>
        <p:sp>
          <p:nvSpPr>
            <p:cNvPr id="8" name="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rgbClr val="b6b8ba">
                <a:alpha val="49000"/>
              </a:srgb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grpSp>
          <p:nvGrpSpPr>
            <p:cNvPr id="9" name=""/>
            <p:cNvGrpSpPr/>
            <p:nvPr/>
          </p:nvGrpSpPr>
          <p:grpSpPr>
            <a:xfrm rot="0"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10" name="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1" name="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rgbClr val="b6b8ba">
                  <a:alpha val="59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2" name="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rgbClr val="b6b8ba">
                  <a:alpha val="49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3" name="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4" name=""/>
              <p:cNvSpPr/>
              <p:nvPr/>
            </p:nvSpPr>
            <p:spPr>
              <a:xfrm>
                <a:off x="0" y="3143248"/>
                <a:ext cx="2088010" cy="3477128"/>
              </a:xfrm>
              <a:custGeom>
                <a:avLst/>
                <a:gdLst>
                  <a:gd name="connsiteX0" fmla="*/ 1074 w 1779"/>
                  <a:gd name="connsiteY0" fmla="*/ 0 h 2893"/>
                  <a:gd name="connsiteX1" fmla="*/ 0 w 1779"/>
                  <a:gd name="connsiteY1" fmla="*/ 2893 h 2893"/>
                  <a:gd name="connsiteX2" fmla="*/ 1779 w 1779"/>
                  <a:gd name="connsiteY2" fmla="*/ 2604 h 2893"/>
                  <a:gd name="connsiteX3" fmla="*/ 1074 w 1779"/>
                  <a:gd name="connsiteY3" fmla="*/ 0 h 2893"/>
                  <a:gd name="connsiteX0" fmla="*/ 1074 w 1755"/>
                  <a:gd name="connsiteY0" fmla="*/ 0 h 2893"/>
                  <a:gd name="connsiteX1" fmla="*/ 0 w 1755"/>
                  <a:gd name="connsiteY1" fmla="*/ 2893 h 2893"/>
                  <a:gd name="connsiteX2" fmla="*/ 1755 w 1755"/>
                  <a:gd name="connsiteY2" fmla="*/ 2525 h 2893"/>
                  <a:gd name="connsiteX3" fmla="*/ 1074 w 1755"/>
                  <a:gd name="connsiteY3" fmla="*/ 0 h 2893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55" h="2893">
                    <a:moveTo>
                      <a:pt x="1074" y="0"/>
                    </a:moveTo>
                    <a:lnTo>
                      <a:pt x="0" y="2893"/>
                    </a:lnTo>
                    <a:lnTo>
                      <a:pt x="1755" y="2525"/>
                    </a:lnTo>
                    <a:lnTo>
                      <a:pt x="1074" y="0"/>
                    </a:lnTo>
                  </a:path>
                </a:pathLst>
              </a:custGeom>
              <a:solidFill>
                <a:schemeClr val="accent5">
                  <a:alpha val="71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5" name="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</p:grp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2542695" y="1121212"/>
            <a:ext cx="7837714" cy="1143000"/>
          </a:xfrm>
        </p:spPr>
        <p:txBody>
          <a:bodyPr/>
          <a:lstStyle>
            <a:lvl1pPr algn="l">
              <a:defRPr sz="40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18" name=""/>
          <p:cNvSpPr>
            <a:spLocks noGrp="1"/>
          </p:cNvSpPr>
          <p:nvPr>
            <p:ph type="body" sz="quarter" idx="14"/>
          </p:nvPr>
        </p:nvSpPr>
        <p:spPr>
          <a:xfrm>
            <a:off x="2542710" y="2286007"/>
            <a:ext cx="7839569" cy="3429009"/>
          </a:xfrm>
        </p:spPr>
        <p:txBody>
          <a:bodyPr/>
          <a:lstStyle>
            <a:lvl1pPr>
              <a:lnSpc>
                <a:spcPct val="150000"/>
              </a:lnSpc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5FDD8E82-9EDF-4A21-8052-950E349A4E6B}" type="datetime1">
              <a:rPr lang="ko-KR" altLang="en-US"/>
              <a:pPr>
                <a:defRPr lang="ko-KR" altLang="en-US"/>
              </a:pPr>
              <a:t>2015-07-13</a:t>
            </a:fld>
            <a:endParaRPr lang="en-US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10800000" flipH="1">
            <a:off x="10430936" y="4214817"/>
            <a:ext cx="1780898" cy="2672210"/>
            <a:chOff x="7830097" y="-3175"/>
            <a:chExt cx="1335674" cy="3646465"/>
          </a:xfrm>
        </p:grpSpPr>
        <p:sp>
          <p:nvSpPr>
            <p:cNvPr id="8" name=""/>
            <p:cNvSpPr/>
            <p:nvPr/>
          </p:nvSpPr>
          <p:spPr>
            <a:xfrm>
              <a:off x="7858910" y="-3175"/>
              <a:ext cx="1290865" cy="2960833"/>
            </a:xfrm>
            <a:custGeom>
              <a:avLst/>
              <a:gdLst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3062 w 2623457"/>
                <a:gd name="connsiteY2" fmla="*/ 0 h 6063342"/>
                <a:gd name="connsiteX3" fmla="*/ 174172 w 2623457"/>
                <a:gd name="connsiteY3" fmla="*/ 0 h 6063342"/>
                <a:gd name="connsiteX4" fmla="*/ 1556657 w 2623457"/>
                <a:gd name="connsiteY4" fmla="*/ 1545771 h 6063342"/>
                <a:gd name="connsiteX5" fmla="*/ 2623457 w 2623457"/>
                <a:gd name="connsiteY5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23457 w 2623457"/>
                <a:gd name="connsiteY0" fmla="*/ 6085682 h 6085682"/>
                <a:gd name="connsiteX1" fmla="*/ 0 w 2623457"/>
                <a:gd name="connsiteY1" fmla="*/ 22340 h 6085682"/>
                <a:gd name="connsiteX2" fmla="*/ 667 w 2623457"/>
                <a:gd name="connsiteY2" fmla="*/ 0 h 6085682"/>
                <a:gd name="connsiteX3" fmla="*/ 183682 w 2623457"/>
                <a:gd name="connsiteY3" fmla="*/ 9574 h 6085682"/>
                <a:gd name="connsiteX4" fmla="*/ 1556657 w 2623457"/>
                <a:gd name="connsiteY4" fmla="*/ 1568111 h 6085682"/>
                <a:gd name="connsiteX5" fmla="*/ 2623457 w 2623457"/>
                <a:gd name="connsiteY5" fmla="*/ 6085682 h 6085682"/>
                <a:gd name="connsiteX0" fmla="*/ 3030086 w 3030086"/>
                <a:gd name="connsiteY0" fmla="*/ 7076027 h 7076027"/>
                <a:gd name="connsiteX1" fmla="*/ 406629 w 3030086"/>
                <a:gd name="connsiteY1" fmla="*/ 1012685 h 7076027"/>
                <a:gd name="connsiteX2" fmla="*/ 590311 w 3030086"/>
                <a:gd name="connsiteY2" fmla="*/ 999919 h 7076027"/>
                <a:gd name="connsiteX3" fmla="*/ 1963286 w 3030086"/>
                <a:gd name="connsiteY3" fmla="*/ 2558456 h 7076027"/>
                <a:gd name="connsiteX4" fmla="*/ 3030086 w 3030086"/>
                <a:gd name="connsiteY4" fmla="*/ 7076027 h 7076027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30614 w 2630614"/>
                <a:gd name="connsiteY0" fmla="*/ 6076108 h 6076108"/>
                <a:gd name="connsiteX1" fmla="*/ 0 w 2630614"/>
                <a:gd name="connsiteY1" fmla="*/ 5585 h 6076108"/>
                <a:gd name="connsiteX2" fmla="*/ 190839 w 2630614"/>
                <a:gd name="connsiteY2" fmla="*/ 0 h 6076108"/>
                <a:gd name="connsiteX3" fmla="*/ 1563814 w 2630614"/>
                <a:gd name="connsiteY3" fmla="*/ 1558537 h 6076108"/>
                <a:gd name="connsiteX4" fmla="*/ 2630614 w 2630614"/>
                <a:gd name="connsiteY4" fmla="*/ 6076108 h 6076108"/>
                <a:gd name="connsiteX0" fmla="*/ 2635390 w 2635390"/>
                <a:gd name="connsiteY0" fmla="*/ 6076108 h 6076108"/>
                <a:gd name="connsiteX1" fmla="*/ 0 w 2635390"/>
                <a:gd name="connsiteY1" fmla="*/ 797 h 6076108"/>
                <a:gd name="connsiteX2" fmla="*/ 195615 w 2635390"/>
                <a:gd name="connsiteY2" fmla="*/ 0 h 6076108"/>
                <a:gd name="connsiteX3" fmla="*/ 1568590 w 2635390"/>
                <a:gd name="connsiteY3" fmla="*/ 1558537 h 6076108"/>
                <a:gd name="connsiteX4" fmla="*/ 2635390 w 2635390"/>
                <a:gd name="connsiteY4" fmla="*/ 6076108 h 607610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35390" h="6076108">
                  <a:moveTo>
                    <a:pt x="2635390" y="6076108"/>
                  </a:moveTo>
                  <a:lnTo>
                    <a:pt x="0" y="797"/>
                  </a:lnTo>
                  <a:lnTo>
                    <a:pt x="195615" y="0"/>
                  </a:lnTo>
                  <a:lnTo>
                    <a:pt x="1568590" y="1558537"/>
                  </a:lnTo>
                  <a:lnTo>
                    <a:pt x="2635390" y="607610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"/>
            <p:cNvSpPr/>
            <p:nvPr/>
          </p:nvSpPr>
          <p:spPr>
            <a:xfrm>
              <a:off x="8617016" y="737400"/>
              <a:ext cx="543423" cy="2244786"/>
            </a:xfrm>
            <a:custGeom>
              <a:avLst/>
              <a:gdLst>
                <a:gd name="connsiteX0" fmla="*/ 0 w 1088572"/>
                <a:gd name="connsiteY0" fmla="*/ 0 h 4582886"/>
                <a:gd name="connsiteX1" fmla="*/ 1088572 w 1088572"/>
                <a:gd name="connsiteY1" fmla="*/ 1186543 h 4582886"/>
                <a:gd name="connsiteX2" fmla="*/ 1088572 w 1088572"/>
                <a:gd name="connsiteY2" fmla="*/ 4582886 h 4582886"/>
                <a:gd name="connsiteX3" fmla="*/ 0 w 1088572"/>
                <a:gd name="connsiteY3" fmla="*/ 0 h 4582886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8572" h="4582886">
                  <a:moveTo>
                    <a:pt x="0" y="0"/>
                  </a:moveTo>
                  <a:lnTo>
                    <a:pt x="1088572" y="1186543"/>
                  </a:lnTo>
                  <a:lnTo>
                    <a:pt x="1088572" y="4582886"/>
                  </a:lnTo>
                  <a:lnTo>
                    <a:pt x="0" y="0"/>
                  </a:lnTo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"/>
            <p:cNvSpPr/>
            <p:nvPr/>
          </p:nvSpPr>
          <p:spPr>
            <a:xfrm>
              <a:off x="7956911" y="-1619"/>
              <a:ext cx="671047" cy="757711"/>
            </a:xfrm>
            <a:custGeom>
              <a:avLst/>
              <a:gdLst>
                <a:gd name="connsiteX0" fmla="*/ 1371600 w 1371600"/>
                <a:gd name="connsiteY0" fmla="*/ 1491343 h 1491343"/>
                <a:gd name="connsiteX1" fmla="*/ 1023257 w 1371600"/>
                <a:gd name="connsiteY1" fmla="*/ 0 h 1491343"/>
                <a:gd name="connsiteX2" fmla="*/ 0 w 1371600"/>
                <a:gd name="connsiteY2" fmla="*/ 0 h 1491343"/>
                <a:gd name="connsiteX3" fmla="*/ 1371600 w 1371600"/>
                <a:gd name="connsiteY3" fmla="*/ 1491343 h 1491343"/>
                <a:gd name="connsiteX0" fmla="*/ 1371600 w 1371600"/>
                <a:gd name="connsiteY0" fmla="*/ 1491343 h 1491343"/>
                <a:gd name="connsiteX1" fmla="*/ 1023257 w 1371600"/>
                <a:gd name="connsiteY1" fmla="*/ 0 h 1491343"/>
                <a:gd name="connsiteX2" fmla="*/ 0 w 1371600"/>
                <a:gd name="connsiteY2" fmla="*/ 0 h 1491343"/>
                <a:gd name="connsiteX3" fmla="*/ 1371600 w 1371600"/>
                <a:gd name="connsiteY3" fmla="*/ 1491343 h 1491343"/>
                <a:gd name="connsiteX0" fmla="*/ 1369988 w 1369988"/>
                <a:gd name="connsiteY0" fmla="*/ 1546919 h 1546919"/>
                <a:gd name="connsiteX1" fmla="*/ 1023257 w 1369988"/>
                <a:gd name="connsiteY1" fmla="*/ 0 h 1546919"/>
                <a:gd name="connsiteX2" fmla="*/ 0 w 1369988"/>
                <a:gd name="connsiteY2" fmla="*/ 0 h 1546919"/>
                <a:gd name="connsiteX3" fmla="*/ 1369988 w 1369988"/>
                <a:gd name="connsiteY3" fmla="*/ 1546919 h 154691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9988" h="1546919">
                  <a:moveTo>
                    <a:pt x="1369988" y="1546919"/>
                  </a:moveTo>
                  <a:lnTo>
                    <a:pt x="1023257" y="0"/>
                  </a:lnTo>
                  <a:lnTo>
                    <a:pt x="0" y="0"/>
                  </a:lnTo>
                  <a:lnTo>
                    <a:pt x="1369988" y="154691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"/>
            <p:cNvSpPr/>
            <p:nvPr/>
          </p:nvSpPr>
          <p:spPr>
            <a:xfrm>
              <a:off x="8455711" y="-1619"/>
              <a:ext cx="710060" cy="1329898"/>
            </a:xfrm>
            <a:custGeom>
              <a:avLst/>
              <a:gdLst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0 w 1436914"/>
                <a:gd name="connsiteY4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49636"/>
                <a:gd name="connsiteY0" fmla="*/ 0 h 2715079"/>
                <a:gd name="connsiteX1" fmla="*/ 339294 w 1449636"/>
                <a:gd name="connsiteY1" fmla="*/ 1528536 h 2715079"/>
                <a:gd name="connsiteX2" fmla="*/ 1449636 w 1449636"/>
                <a:gd name="connsiteY2" fmla="*/ 2715079 h 2715079"/>
                <a:gd name="connsiteX3" fmla="*/ 1427865 w 1449636"/>
                <a:gd name="connsiteY3" fmla="*/ 4536 h 2715079"/>
                <a:gd name="connsiteX4" fmla="*/ 1421515 w 1449636"/>
                <a:gd name="connsiteY4" fmla="*/ 0 h 2715079"/>
                <a:gd name="connsiteX5" fmla="*/ 0 w 1449636"/>
                <a:gd name="connsiteY5" fmla="*/ 0 h 271507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49636" h="2715079">
                  <a:moveTo>
                    <a:pt x="0" y="0"/>
                  </a:moveTo>
                  <a:lnTo>
                    <a:pt x="339294" y="1528536"/>
                  </a:lnTo>
                  <a:lnTo>
                    <a:pt x="1449636" y="2715079"/>
                  </a:lnTo>
                  <a:lnTo>
                    <a:pt x="1427865" y="4536"/>
                  </a:lnTo>
                  <a:lnTo>
                    <a:pt x="1421515" y="0"/>
                  </a:lnTo>
                  <a:lnTo>
                    <a:pt x="0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2" name=""/>
            <p:cNvSpPr/>
            <p:nvPr/>
          </p:nvSpPr>
          <p:spPr>
            <a:xfrm>
              <a:off x="7830097" y="-1619"/>
              <a:ext cx="1325010" cy="3644909"/>
            </a:xfrm>
            <a:custGeom>
              <a:avLst/>
              <a:gdLst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49993 w 2705100"/>
                <a:gd name="connsiteY2" fmla="*/ 9525 h 6867525"/>
                <a:gd name="connsiteX3" fmla="*/ 0 w 2705100"/>
                <a:gd name="connsiteY3" fmla="*/ 9525 h 6867525"/>
                <a:gd name="connsiteX4" fmla="*/ 2295525 w 2705100"/>
                <a:gd name="connsiteY4" fmla="*/ 6858000 h 6867525"/>
                <a:gd name="connsiteX5" fmla="*/ 2695575 w 2705100"/>
                <a:gd name="connsiteY5" fmla="*/ 6867525 h 6867525"/>
                <a:gd name="connsiteX6" fmla="*/ 2705100 w 2705100"/>
                <a:gd name="connsiteY6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76950 h 6858000"/>
                <a:gd name="connsiteX1" fmla="*/ 64280 w 2705100"/>
                <a:gd name="connsiteY1" fmla="*/ 0 h 6858000"/>
                <a:gd name="connsiteX2" fmla="*/ 0 w 2705100"/>
                <a:gd name="connsiteY2" fmla="*/ 0 h 6858000"/>
                <a:gd name="connsiteX3" fmla="*/ 2295525 w 2705100"/>
                <a:gd name="connsiteY3" fmla="*/ 6848475 h 6858000"/>
                <a:gd name="connsiteX4" fmla="*/ 2695575 w 2705100"/>
                <a:gd name="connsiteY4" fmla="*/ 6858000 h 6858000"/>
                <a:gd name="connsiteX5" fmla="*/ 2705100 w 2705100"/>
                <a:gd name="connsiteY5" fmla="*/ 6076950 h 6858000"/>
                <a:gd name="connsiteX0" fmla="*/ 2705100 w 2705100"/>
                <a:gd name="connsiteY0" fmla="*/ 6076950 h 6858000"/>
                <a:gd name="connsiteX1" fmla="*/ 64280 w 2705100"/>
                <a:gd name="connsiteY1" fmla="*/ 0 h 6858000"/>
                <a:gd name="connsiteX2" fmla="*/ 0 w 2705100"/>
                <a:gd name="connsiteY2" fmla="*/ 0 h 6858000"/>
                <a:gd name="connsiteX3" fmla="*/ 2695575 w 2705100"/>
                <a:gd name="connsiteY3" fmla="*/ 6858000 h 6858000"/>
                <a:gd name="connsiteX4" fmla="*/ 2705100 w 2705100"/>
                <a:gd name="connsiteY4" fmla="*/ 6076950 h 6858000"/>
                <a:gd name="connsiteX0" fmla="*/ 2705100 w 2705100"/>
                <a:gd name="connsiteY0" fmla="*/ 6076950 h 7441333"/>
                <a:gd name="connsiteX1" fmla="*/ 64280 w 2705100"/>
                <a:gd name="connsiteY1" fmla="*/ 0 h 7441333"/>
                <a:gd name="connsiteX2" fmla="*/ 0 w 2705100"/>
                <a:gd name="connsiteY2" fmla="*/ 0 h 7441333"/>
                <a:gd name="connsiteX3" fmla="*/ 2695576 w 2705100"/>
                <a:gd name="connsiteY3" fmla="*/ 7441333 h 7441333"/>
                <a:gd name="connsiteX4" fmla="*/ 2705100 w 2705100"/>
                <a:gd name="connsiteY4" fmla="*/ 6076950 h 7441333"/>
                <a:gd name="connsiteX0" fmla="*/ 2705100 w 2705100"/>
                <a:gd name="connsiteY0" fmla="*/ 6076950 h 7441333"/>
                <a:gd name="connsiteX1" fmla="*/ 64280 w 2705100"/>
                <a:gd name="connsiteY1" fmla="*/ 0 h 7441333"/>
                <a:gd name="connsiteX2" fmla="*/ 0 w 2705100"/>
                <a:gd name="connsiteY2" fmla="*/ 0 h 7441333"/>
                <a:gd name="connsiteX3" fmla="*/ 2695576 w 2705100"/>
                <a:gd name="connsiteY3" fmla="*/ 7441333 h 7441333"/>
                <a:gd name="connsiteX4" fmla="*/ 2705100 w 2705100"/>
                <a:gd name="connsiteY4" fmla="*/ 6076950 h 744133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5100" h="7441333">
                  <a:moveTo>
                    <a:pt x="2705100" y="6076950"/>
                  </a:moveTo>
                  <a:lnTo>
                    <a:pt x="64280" y="0"/>
                  </a:lnTo>
                  <a:lnTo>
                    <a:pt x="0" y="0"/>
                  </a:lnTo>
                  <a:lnTo>
                    <a:pt x="2695576" y="7441333"/>
                  </a:lnTo>
                  <a:cubicBezTo>
                    <a:pt x="2698751" y="6986539"/>
                    <a:pt x="2701925" y="6531744"/>
                    <a:pt x="2705100" y="6076950"/>
                  </a:cubicBezTo>
                </a:path>
              </a:pathLst>
            </a:custGeom>
            <a:solidFill>
              <a:schemeClr val="accent2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"/>
          <p:cNvSpPr>
            <a:spLocks noGrp="1"/>
          </p:cNvSpPr>
          <p:nvPr>
            <p:ph type="title" orient="vert" idx="0"/>
          </p:nvPr>
        </p:nvSpPr>
        <p:spPr>
          <a:xfrm>
            <a:off x="9563098" y="274638"/>
            <a:ext cx="2019299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712199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16753771-9475-4309-9B2C-4F43EB0294C6}" type="datetime1">
              <a:rPr lang="ko-KR" altLang="en-US"/>
              <a:pPr>
                <a:defRPr lang="ko-KR" altLang="en-US"/>
              </a:pPr>
              <a:t>2015-07-13</a:t>
            </a:fld>
            <a:endParaRPr lang="en-US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EA2121F7-E20F-43B2-B3C6-C7E51EA698C5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5DAC1609-63DC-4238-90D7-BDA4CCE7E5D2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0">
            <a:off x="-73151" y="3141915"/>
            <a:ext cx="12305046" cy="3716088"/>
            <a:chOff x="-28573" y="3141915"/>
            <a:chExt cx="9202494" cy="3716088"/>
          </a:xfrm>
        </p:grpSpPr>
        <p:sp>
          <p:nvSpPr>
            <p:cNvPr id="8" name=""/>
            <p:cNvSpPr/>
            <p:nvPr/>
          </p:nvSpPr>
          <p:spPr>
            <a:xfrm rot="10800000" flipH="1">
              <a:off x="13414" y="5642418"/>
              <a:ext cx="3665145" cy="1074154"/>
            </a:xfrm>
            <a:custGeom>
              <a:avLst/>
              <a:gdLst>
                <a:gd name="connsiteX0" fmla="*/ 0 w 2715"/>
                <a:gd name="connsiteY0" fmla="*/ 0 h 1458"/>
                <a:gd name="connsiteX1" fmla="*/ 0 w 2715"/>
                <a:gd name="connsiteY1" fmla="*/ 1458 h 1458"/>
                <a:gd name="connsiteX2" fmla="*/ 2715 w 2715"/>
                <a:gd name="connsiteY2" fmla="*/ 909 h 1458"/>
                <a:gd name="connsiteX3" fmla="*/ 0 w 2715"/>
                <a:gd name="connsiteY3" fmla="*/ 0 h 145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5" h="1458">
                  <a:moveTo>
                    <a:pt x="0" y="0"/>
                  </a:moveTo>
                  <a:lnTo>
                    <a:pt x="0" y="1458"/>
                  </a:lnTo>
                  <a:lnTo>
                    <a:pt x="2715" y="909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40000"/>
                <a:lumOff val="60000"/>
                <a:alpha val="39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"/>
            <p:cNvSpPr/>
            <p:nvPr/>
          </p:nvSpPr>
          <p:spPr>
            <a:xfrm rot="10800000" flipH="1">
              <a:off x="8017" y="6050481"/>
              <a:ext cx="9154154" cy="807522"/>
            </a:xfrm>
            <a:custGeom>
              <a:avLst/>
              <a:gdLst>
                <a:gd name="connsiteX0" fmla="*/ 6774 w 6774"/>
                <a:gd name="connsiteY0" fmla="*/ 0 h 1097"/>
                <a:gd name="connsiteX1" fmla="*/ 0 w 6774"/>
                <a:gd name="connsiteY1" fmla="*/ 0 h 1097"/>
                <a:gd name="connsiteX2" fmla="*/ 0 w 6774"/>
                <a:gd name="connsiteY2" fmla="*/ 194 h 1097"/>
                <a:gd name="connsiteX3" fmla="*/ 2700 w 6774"/>
                <a:gd name="connsiteY3" fmla="*/ 1097 h 1097"/>
                <a:gd name="connsiteX4" fmla="*/ 6774 w 6774"/>
                <a:gd name="connsiteY4" fmla="*/ 282 h 1097"/>
                <a:gd name="connsiteX5" fmla="*/ 6774 w 6774"/>
                <a:gd name="connsiteY5" fmla="*/ 0 h 109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74" h="1097">
                  <a:moveTo>
                    <a:pt x="6774" y="0"/>
                  </a:moveTo>
                  <a:lnTo>
                    <a:pt x="0" y="0"/>
                  </a:lnTo>
                  <a:lnTo>
                    <a:pt x="0" y="194"/>
                  </a:lnTo>
                  <a:lnTo>
                    <a:pt x="2700" y="1097"/>
                  </a:lnTo>
                  <a:lnTo>
                    <a:pt x="6774" y="282"/>
                  </a:lnTo>
                  <a:lnTo>
                    <a:pt x="6774" y="0"/>
                  </a:lnTo>
                </a:path>
              </a:pathLst>
            </a:custGeom>
            <a:solidFill>
              <a:schemeClr val="accent3">
                <a:alpha val="75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"/>
            <p:cNvSpPr/>
            <p:nvPr/>
          </p:nvSpPr>
          <p:spPr>
            <a:xfrm rot="10800000">
              <a:off x="3672466" y="5238365"/>
              <a:ext cx="5490588" cy="1410652"/>
            </a:xfrm>
            <a:custGeom>
              <a:avLst/>
              <a:gdLst>
                <a:gd name="connsiteX0" fmla="*/ 5486400 w 5486400"/>
                <a:gd name="connsiteY0" fmla="*/ 1085850 h 2571750"/>
                <a:gd name="connsiteX1" fmla="*/ 0 w 5486400"/>
                <a:gd name="connsiteY1" fmla="*/ 0 h 2571750"/>
                <a:gd name="connsiteX2" fmla="*/ 0 w 5486400"/>
                <a:gd name="connsiteY2" fmla="*/ 95250 h 2571750"/>
                <a:gd name="connsiteX3" fmla="*/ 923925 w 5486400"/>
                <a:gd name="connsiteY3" fmla="*/ 2571750 h 2571750"/>
                <a:gd name="connsiteX4" fmla="*/ 5486400 w 5486400"/>
                <a:gd name="connsiteY4" fmla="*/ 1085850 h 257175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400" h="2571750">
                  <a:moveTo>
                    <a:pt x="5486400" y="1085850"/>
                  </a:moveTo>
                  <a:lnTo>
                    <a:pt x="0" y="0"/>
                  </a:lnTo>
                  <a:lnTo>
                    <a:pt x="0" y="95250"/>
                  </a:lnTo>
                  <a:lnTo>
                    <a:pt x="923925" y="2571750"/>
                  </a:lnTo>
                  <a:lnTo>
                    <a:pt x="5486400" y="108585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"/>
            <p:cNvSpPr/>
            <p:nvPr/>
          </p:nvSpPr>
          <p:spPr>
            <a:xfrm rot="10800000">
              <a:off x="8223873" y="5072085"/>
              <a:ext cx="931774" cy="1548196"/>
            </a:xfrm>
            <a:custGeom>
              <a:avLst/>
              <a:gdLst>
                <a:gd name="connsiteX0" fmla="*/ 0 w 571472"/>
                <a:gd name="connsiteY0" fmla="*/ 3000396 h 3000396"/>
                <a:gd name="connsiteX1" fmla="*/ 0 w 571472"/>
                <a:gd name="connsiteY1" fmla="*/ 0 h 3000396"/>
                <a:gd name="connsiteX2" fmla="*/ 571472 w 571472"/>
                <a:gd name="connsiteY2" fmla="*/ 3000396 h 3000396"/>
                <a:gd name="connsiteX3" fmla="*/ 0 w 571472"/>
                <a:gd name="connsiteY3" fmla="*/ 3000396 h 3000396"/>
                <a:gd name="connsiteX0" fmla="*/ 0 w 928630"/>
                <a:gd name="connsiteY0" fmla="*/ 3000396 h 3000396"/>
                <a:gd name="connsiteX1" fmla="*/ 0 w 928630"/>
                <a:gd name="connsiteY1" fmla="*/ 0 h 3000396"/>
                <a:gd name="connsiteX2" fmla="*/ 928630 w 928630"/>
                <a:gd name="connsiteY2" fmla="*/ 2500306 h 3000396"/>
                <a:gd name="connsiteX3" fmla="*/ 0 w 928630"/>
                <a:gd name="connsiteY3" fmla="*/ 3000396 h 3000396"/>
                <a:gd name="connsiteX0" fmla="*/ 9525 w 938155"/>
                <a:gd name="connsiteY0" fmla="*/ 3067050 h 3067050"/>
                <a:gd name="connsiteX1" fmla="*/ 0 w 938155"/>
                <a:gd name="connsiteY1" fmla="*/ 0 h 3067050"/>
                <a:gd name="connsiteX2" fmla="*/ 938155 w 938155"/>
                <a:gd name="connsiteY2" fmla="*/ 2566960 h 3067050"/>
                <a:gd name="connsiteX3" fmla="*/ 9525 w 938155"/>
                <a:gd name="connsiteY3" fmla="*/ 3067050 h 3067050"/>
                <a:gd name="connsiteX0" fmla="*/ 9525 w 928656"/>
                <a:gd name="connsiteY0" fmla="*/ 3067050 h 3067050"/>
                <a:gd name="connsiteX1" fmla="*/ 0 w 928656"/>
                <a:gd name="connsiteY1" fmla="*/ 0 h 3067050"/>
                <a:gd name="connsiteX2" fmla="*/ 928656 w 928656"/>
                <a:gd name="connsiteY2" fmla="*/ 2509813 h 3067050"/>
                <a:gd name="connsiteX3" fmla="*/ 9525 w 928656"/>
                <a:gd name="connsiteY3" fmla="*/ 3067050 h 3067050"/>
                <a:gd name="connsiteX0" fmla="*/ 9525 w 928656"/>
                <a:gd name="connsiteY0" fmla="*/ 2709836 h 2709836"/>
                <a:gd name="connsiteX1" fmla="*/ 0 w 928656"/>
                <a:gd name="connsiteY1" fmla="*/ 0 h 2709836"/>
                <a:gd name="connsiteX2" fmla="*/ 928656 w 928656"/>
                <a:gd name="connsiteY2" fmla="*/ 2509813 h 2709836"/>
                <a:gd name="connsiteX3" fmla="*/ 9525 w 928656"/>
                <a:gd name="connsiteY3" fmla="*/ 2709836 h 2709836"/>
                <a:gd name="connsiteX0" fmla="*/ 9525 w 928656"/>
                <a:gd name="connsiteY0" fmla="*/ 2781250 h 2781250"/>
                <a:gd name="connsiteX1" fmla="*/ 0 w 928656"/>
                <a:gd name="connsiteY1" fmla="*/ 0 h 2781250"/>
                <a:gd name="connsiteX2" fmla="*/ 928656 w 928656"/>
                <a:gd name="connsiteY2" fmla="*/ 2509813 h 2781250"/>
                <a:gd name="connsiteX3" fmla="*/ 9525 w 928656"/>
                <a:gd name="connsiteY3" fmla="*/ 2781250 h 2781250"/>
                <a:gd name="connsiteX0" fmla="*/ 9525 w 928656"/>
                <a:gd name="connsiteY0" fmla="*/ 2924102 h 2924102"/>
                <a:gd name="connsiteX1" fmla="*/ 0 w 928656"/>
                <a:gd name="connsiteY1" fmla="*/ 0 h 2924102"/>
                <a:gd name="connsiteX2" fmla="*/ 928656 w 928656"/>
                <a:gd name="connsiteY2" fmla="*/ 2509813 h 2924102"/>
                <a:gd name="connsiteX3" fmla="*/ 9525 w 928656"/>
                <a:gd name="connsiteY3" fmla="*/ 2924102 h 2924102"/>
                <a:gd name="connsiteX0" fmla="*/ 9525 w 931063"/>
                <a:gd name="connsiteY0" fmla="*/ 2924102 h 2924102"/>
                <a:gd name="connsiteX1" fmla="*/ 0 w 931063"/>
                <a:gd name="connsiteY1" fmla="*/ 0 h 2924102"/>
                <a:gd name="connsiteX2" fmla="*/ 931063 w 931063"/>
                <a:gd name="connsiteY2" fmla="*/ 2521723 h 2924102"/>
                <a:gd name="connsiteX3" fmla="*/ 9525 w 931063"/>
                <a:gd name="connsiteY3" fmla="*/ 2924102 h 2924102"/>
                <a:gd name="connsiteX0" fmla="*/ 0 w 931063"/>
                <a:gd name="connsiteY0" fmla="*/ 2805040 h 2805040"/>
                <a:gd name="connsiteX1" fmla="*/ 0 w 931063"/>
                <a:gd name="connsiteY1" fmla="*/ 0 h 2805040"/>
                <a:gd name="connsiteX2" fmla="*/ 931063 w 931063"/>
                <a:gd name="connsiteY2" fmla="*/ 2521723 h 2805040"/>
                <a:gd name="connsiteX3" fmla="*/ 0 w 931063"/>
                <a:gd name="connsiteY3" fmla="*/ 2805040 h 2805040"/>
                <a:gd name="connsiteX0" fmla="*/ 6350 w 931063"/>
                <a:gd name="connsiteY0" fmla="*/ 2822504 h 2822504"/>
                <a:gd name="connsiteX1" fmla="*/ 0 w 931063"/>
                <a:gd name="connsiteY1" fmla="*/ 0 h 2822504"/>
                <a:gd name="connsiteX2" fmla="*/ 931063 w 931063"/>
                <a:gd name="connsiteY2" fmla="*/ 2521723 h 2822504"/>
                <a:gd name="connsiteX3" fmla="*/ 6350 w 931063"/>
                <a:gd name="connsiteY3" fmla="*/ 2822504 h 282250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1063" h="2822504">
                  <a:moveTo>
                    <a:pt x="6350" y="2822504"/>
                  </a:moveTo>
                  <a:cubicBezTo>
                    <a:pt x="4233" y="1881669"/>
                    <a:pt x="2117" y="940835"/>
                    <a:pt x="0" y="0"/>
                  </a:cubicBezTo>
                  <a:lnTo>
                    <a:pt x="931063" y="2521723"/>
                  </a:lnTo>
                  <a:lnTo>
                    <a:pt x="6350" y="2822504"/>
                  </a:lnTo>
                </a:path>
              </a:pathLst>
            </a:custGeom>
            <a:solidFill>
              <a:schemeClr val="accent1">
                <a:alpha val="74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2" name=""/>
            <p:cNvSpPr/>
            <p:nvPr/>
          </p:nvSpPr>
          <p:spPr>
            <a:xfrm rot="16200000">
              <a:off x="2776226" y="337116"/>
              <a:ext cx="3592895" cy="9202494"/>
            </a:xfrm>
            <a:custGeom>
              <a:avLst/>
              <a:gdLst>
                <a:gd name="connsiteX0" fmla="*/ 0 w 500066"/>
                <a:gd name="connsiteY0" fmla="*/ 6858000 h 6858000"/>
                <a:gd name="connsiteX1" fmla="*/ 250033 w 500066"/>
                <a:gd name="connsiteY1" fmla="*/ 0 h 6858000"/>
                <a:gd name="connsiteX2" fmla="*/ 500066 w 500066"/>
                <a:gd name="connsiteY2" fmla="*/ 6858000 h 6858000"/>
                <a:gd name="connsiteX3" fmla="*/ 0 w 500066"/>
                <a:gd name="connsiteY3" fmla="*/ 6858000 h 6858000"/>
                <a:gd name="connsiteX0" fmla="*/ 1638757 w 2138823"/>
                <a:gd name="connsiteY0" fmla="*/ 6876288 h 6876288"/>
                <a:gd name="connsiteX1" fmla="*/ 0 w 2138823"/>
                <a:gd name="connsiteY1" fmla="*/ 0 h 6876288"/>
                <a:gd name="connsiteX2" fmla="*/ 2138823 w 2138823"/>
                <a:gd name="connsiteY2" fmla="*/ 6876288 h 6876288"/>
                <a:gd name="connsiteX3" fmla="*/ 1638757 w 2138823"/>
                <a:gd name="connsiteY3" fmla="*/ 6876288 h 6876288"/>
                <a:gd name="connsiteX0" fmla="*/ 1662729 w 2162795"/>
                <a:gd name="connsiteY0" fmla="*/ 6885432 h 6885432"/>
                <a:gd name="connsiteX1" fmla="*/ 0 w 2162795"/>
                <a:gd name="connsiteY1" fmla="*/ 0 h 6885432"/>
                <a:gd name="connsiteX2" fmla="*/ 2162795 w 2162795"/>
                <a:gd name="connsiteY2" fmla="*/ 6885432 h 6885432"/>
                <a:gd name="connsiteX3" fmla="*/ 1662729 w 2162795"/>
                <a:gd name="connsiteY3" fmla="*/ 6885432 h 6885432"/>
                <a:gd name="connsiteX0" fmla="*/ 1662729 w 3592895"/>
                <a:gd name="connsiteY0" fmla="*/ 6885432 h 6899132"/>
                <a:gd name="connsiteX1" fmla="*/ 0 w 3592895"/>
                <a:gd name="connsiteY1" fmla="*/ 0 h 6899132"/>
                <a:gd name="connsiteX2" fmla="*/ 3592895 w 3592895"/>
                <a:gd name="connsiteY2" fmla="*/ 6899132 h 6899132"/>
                <a:gd name="connsiteX3" fmla="*/ 1662729 w 3592895"/>
                <a:gd name="connsiteY3" fmla="*/ 6885432 h 689913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92895" h="6899132">
                  <a:moveTo>
                    <a:pt x="1662729" y="6885432"/>
                  </a:moveTo>
                  <a:lnTo>
                    <a:pt x="0" y="0"/>
                  </a:lnTo>
                  <a:lnTo>
                    <a:pt x="3592895" y="6899132"/>
                  </a:lnTo>
                  <a:lnTo>
                    <a:pt x="1662729" y="6885432"/>
                  </a:lnTo>
                </a:path>
              </a:pathLst>
            </a:custGeom>
            <a:solidFill>
              <a:schemeClr val="accent3"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761962" y="2357419"/>
            <a:ext cx="10363199" cy="928705"/>
          </a:xfrm>
        </p:spPr>
        <p:txBody>
          <a:bodyPr anchor="t"/>
          <a:lstStyle>
            <a:lvl1pPr algn="l">
              <a:defRPr sz="5400" b="0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761962" y="1807030"/>
            <a:ext cx="10363199" cy="550390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21794FCA-B30B-4B0B-A06E-872BCCC939B8}" type="datetime1">
              <a:rPr lang="ko-KR" altLang="en-US"/>
              <a:pPr>
                <a:defRPr lang="ko-KR" altLang="en-US"/>
              </a:pPr>
              <a:t>2015-07-13</a:t>
            </a:fld>
            <a:endParaRPr lang="en-US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2개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82B4FBC9-0152-4321-B5AE-8A4D40C68623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F5271060-A817-4E00-9021-886881503EBB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title" idx="0"/>
          </p:nvPr>
        </p:nvSpPr>
        <p:spPr>
          <a:xfrm>
            <a:off x="431799" y="123802"/>
            <a:ext cx="11302999" cy="939784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표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 noTextEdit="1"/>
          </p:cNvSpPr>
          <p:nvPr>
            <p:ph type="tbl" sz="quarter" idx="13"/>
          </p:nvPr>
        </p:nvSpPr>
        <p:spPr>
          <a:xfrm>
            <a:off x="608037" y="1214422"/>
            <a:ext cx="10972799" cy="4953841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dt" sz="half" idx="2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47ABBE4F-A180-451B-976B-207E95DDA7FB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8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sz="quarter" idx="1"/>
          </p:nvPr>
        </p:nvSpPr>
        <p:spPr>
          <a:xfrm>
            <a:off x="609599" y="1277872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sz="quarter" idx="2"/>
          </p:nvPr>
        </p:nvSpPr>
        <p:spPr>
          <a:xfrm>
            <a:off x="6197599" y="1277872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sz="quarter" idx="3"/>
          </p:nvPr>
        </p:nvSpPr>
        <p:spPr>
          <a:xfrm>
            <a:off x="608037" y="3786190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sz="quarter" idx="4"/>
          </p:nvPr>
        </p:nvSpPr>
        <p:spPr>
          <a:xfrm>
            <a:off x="6196037" y="3786190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0" name=""/>
          <p:cNvSpPr>
            <a:spLocks noGrp="1"/>
          </p:cNvSpPr>
          <p:nvPr>
            <p:ph type="dt" sz="half" idx="10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F0DB8ECF-E18C-4D8D-A7A0-FA2FABCA5290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11" name="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2" name=""/>
          <p:cNvSpPr>
            <a:spLocks noGrp="1"/>
          </p:cNvSpPr>
          <p:nvPr>
            <p:ph type="sldNum" sz="quarter" idx="12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"/>
          <p:cNvSpPr/>
          <p:nvPr/>
        </p:nvSpPr>
        <p:spPr>
          <a:xfrm rot="5400000">
            <a:off x="-3300803" y="3300663"/>
            <a:ext cx="6887028" cy="285709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grpSp>
        <p:nvGrpSpPr>
          <p:cNvPr id="21" name=""/>
          <p:cNvGrpSpPr/>
          <p:nvPr/>
        </p:nvGrpSpPr>
        <p:grpSpPr>
          <a:xfrm rot="0" flipH="1">
            <a:off x="-2" y="0"/>
            <a:ext cx="12192001" cy="6858001"/>
            <a:chOff x="-1" y="0"/>
            <a:chExt cx="9144001" cy="6858001"/>
          </a:xfrm>
        </p:grpSpPr>
        <p:sp>
          <p:nvSpPr>
            <p:cNvPr id="22" name="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chemeClr val="accent2">
                <a:lumMod val="50000"/>
                <a:lumOff val="50000"/>
                <a:alpha val="20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grpSp>
          <p:nvGrpSpPr>
            <p:cNvPr id="23" name=""/>
            <p:cNvGrpSpPr/>
            <p:nvPr/>
          </p:nvGrpSpPr>
          <p:grpSpPr>
            <a:xfrm rot="0"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24" name="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8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5" name="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chemeClr val="accent2">
                  <a:lumMod val="50000"/>
                  <a:lumOff val="50000"/>
                  <a:alpha val="2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6" name="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chemeClr val="accent2">
                  <a:lumMod val="25000"/>
                  <a:lumOff val="75000"/>
                  <a:alpha val="32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7" name="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alpha val="75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8" name=""/>
              <p:cNvSpPr/>
              <p:nvPr/>
            </p:nvSpPr>
            <p:spPr>
              <a:xfrm>
                <a:off x="0" y="3143248"/>
                <a:ext cx="2088010" cy="3477128"/>
              </a:xfrm>
              <a:custGeom>
                <a:avLst/>
                <a:gdLst>
                  <a:gd name="connsiteX0" fmla="*/ 1074 w 1779"/>
                  <a:gd name="connsiteY0" fmla="*/ 0 h 2893"/>
                  <a:gd name="connsiteX1" fmla="*/ 0 w 1779"/>
                  <a:gd name="connsiteY1" fmla="*/ 2893 h 2893"/>
                  <a:gd name="connsiteX2" fmla="*/ 1779 w 1779"/>
                  <a:gd name="connsiteY2" fmla="*/ 2604 h 2893"/>
                  <a:gd name="connsiteX3" fmla="*/ 1074 w 1779"/>
                  <a:gd name="connsiteY3" fmla="*/ 0 h 2893"/>
                  <a:gd name="connsiteX0" fmla="*/ 1074 w 1755"/>
                  <a:gd name="connsiteY0" fmla="*/ 0 h 2893"/>
                  <a:gd name="connsiteX1" fmla="*/ 0 w 1755"/>
                  <a:gd name="connsiteY1" fmla="*/ 2893 h 2893"/>
                  <a:gd name="connsiteX2" fmla="*/ 1755 w 1755"/>
                  <a:gd name="connsiteY2" fmla="*/ 2525 h 2893"/>
                  <a:gd name="connsiteX3" fmla="*/ 1074 w 1755"/>
                  <a:gd name="connsiteY3" fmla="*/ 0 h 2893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55" h="2893">
                    <a:moveTo>
                      <a:pt x="1074" y="0"/>
                    </a:moveTo>
                    <a:lnTo>
                      <a:pt x="0" y="2893"/>
                    </a:lnTo>
                    <a:lnTo>
                      <a:pt x="1755" y="2525"/>
                    </a:lnTo>
                    <a:lnTo>
                      <a:pt x="1074" y="0"/>
                    </a:lnTo>
                  </a:path>
                </a:pathLst>
              </a:custGeom>
              <a:solidFill>
                <a:schemeClr val="accent2">
                  <a:lumMod val="50000"/>
                  <a:lumOff val="50000"/>
                  <a:alpha val="25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9" name="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</p:grp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952463" y="4772044"/>
            <a:ext cx="8680109" cy="566738"/>
          </a:xfrm>
        </p:spPr>
        <p:txBody>
          <a:bodyPr anchor="b"/>
          <a:lstStyle>
            <a:lvl1pPr algn="l">
              <a:defRPr sz="20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 noTextEdit="1"/>
          </p:cNvSpPr>
          <p:nvPr>
            <p:ph type="pic" idx="1"/>
          </p:nvPr>
        </p:nvSpPr>
        <p:spPr>
          <a:xfrm>
            <a:off x="952463" y="584219"/>
            <a:ext cx="868010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body" sz="half" idx="2"/>
          </p:nvPr>
        </p:nvSpPr>
        <p:spPr>
          <a:xfrm>
            <a:off x="952463" y="5338782"/>
            <a:ext cx="868010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18" name=""/>
          <p:cNvSpPr>
            <a:spLocks noGrp="1"/>
          </p:cNvSpPr>
          <p:nvPr>
            <p:ph type="dt" sz="half" idx="10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8C9FE912-2C94-4152-970B-97CA7CEA7709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19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0" name="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교차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"/>
          <p:cNvSpPr/>
          <p:nvPr/>
        </p:nvSpPr>
        <p:spPr>
          <a:xfrm>
            <a:off x="1732842" y="3147876"/>
            <a:ext cx="6308395" cy="3037101"/>
          </a:xfrm>
          <a:custGeom>
            <a:avLst/>
            <a:gdLst>
              <a:gd name="connsiteX0" fmla="*/ 0 w 4175"/>
              <a:gd name="connsiteY0" fmla="*/ 0 h 2538"/>
              <a:gd name="connsiteX1" fmla="*/ 12 w 4175"/>
              <a:gd name="connsiteY1" fmla="*/ 44 h 2538"/>
              <a:gd name="connsiteX2" fmla="*/ 685 w 4175"/>
              <a:gd name="connsiteY2" fmla="*/ 2538 h 2538"/>
              <a:gd name="connsiteX3" fmla="*/ 4175 w 4175"/>
              <a:gd name="connsiteY3" fmla="*/ 1923 h 2538"/>
              <a:gd name="connsiteX4" fmla="*/ 25 w 4175"/>
              <a:gd name="connsiteY4" fmla="*/ 11 h 2538"/>
              <a:gd name="connsiteX5" fmla="*/ 0 w 4175"/>
              <a:gd name="connsiteY5" fmla="*/ 0 h 2538"/>
              <a:gd name="connsiteX0" fmla="*/ 0 w 4003"/>
              <a:gd name="connsiteY0" fmla="*/ 0 h 2538"/>
              <a:gd name="connsiteX1" fmla="*/ 12 w 4003"/>
              <a:gd name="connsiteY1" fmla="*/ 44 h 2538"/>
              <a:gd name="connsiteX2" fmla="*/ 685 w 4003"/>
              <a:gd name="connsiteY2" fmla="*/ 2538 h 2538"/>
              <a:gd name="connsiteX3" fmla="*/ 4003 w 4003"/>
              <a:gd name="connsiteY3" fmla="*/ 1844 h 2538"/>
              <a:gd name="connsiteX4" fmla="*/ 25 w 4003"/>
              <a:gd name="connsiteY4" fmla="*/ 11 h 2538"/>
              <a:gd name="connsiteX5" fmla="*/ 0 w 4003"/>
              <a:gd name="connsiteY5" fmla="*/ 0 h 2538"/>
              <a:gd name="connsiteX0" fmla="*/ 0 w 4003"/>
              <a:gd name="connsiteY0" fmla="*/ 0 h 2538"/>
              <a:gd name="connsiteX1" fmla="*/ 685 w 4003"/>
              <a:gd name="connsiteY1" fmla="*/ 2538 h 2538"/>
              <a:gd name="connsiteX2" fmla="*/ 4003 w 4003"/>
              <a:gd name="connsiteY2" fmla="*/ 1844 h 2538"/>
              <a:gd name="connsiteX3" fmla="*/ 25 w 4003"/>
              <a:gd name="connsiteY3" fmla="*/ 11 h 2538"/>
              <a:gd name="connsiteX4" fmla="*/ 0 w 4003"/>
              <a:gd name="connsiteY4" fmla="*/ 0 h 2538"/>
              <a:gd name="connsiteX0" fmla="*/ 0 w 4003"/>
              <a:gd name="connsiteY0" fmla="*/ 0 h 2538"/>
              <a:gd name="connsiteX1" fmla="*/ 685 w 4003"/>
              <a:gd name="connsiteY1" fmla="*/ 2538 h 2538"/>
              <a:gd name="connsiteX2" fmla="*/ 4003 w 4003"/>
              <a:gd name="connsiteY2" fmla="*/ 1844 h 2538"/>
              <a:gd name="connsiteX3" fmla="*/ 25 w 4003"/>
              <a:gd name="connsiteY3" fmla="*/ 11 h 2538"/>
              <a:gd name="connsiteX4" fmla="*/ 0 w 4003"/>
              <a:gd name="connsiteY4" fmla="*/ 0 h 2538"/>
              <a:gd name="connsiteX0" fmla="*/ 553 w 4531"/>
              <a:gd name="connsiteY0" fmla="*/ 0 h 2527"/>
              <a:gd name="connsiteX1" fmla="*/ 1213 w 4531"/>
              <a:gd name="connsiteY1" fmla="*/ 2527 h 2527"/>
              <a:gd name="connsiteX2" fmla="*/ 4531 w 4531"/>
              <a:gd name="connsiteY2" fmla="*/ 1833 h 2527"/>
              <a:gd name="connsiteX3" fmla="*/ 553 w 4531"/>
              <a:gd name="connsiteY3" fmla="*/ 0 h 2527"/>
              <a:gd name="connsiteX0" fmla="*/ 3 w 3981"/>
              <a:gd name="connsiteY0" fmla="*/ 0 h 2527"/>
              <a:gd name="connsiteX1" fmla="*/ 663 w 3981"/>
              <a:gd name="connsiteY1" fmla="*/ 2527 h 2527"/>
              <a:gd name="connsiteX2" fmla="*/ 3981 w 3981"/>
              <a:gd name="connsiteY2" fmla="*/ 1833 h 2527"/>
              <a:gd name="connsiteX3" fmla="*/ 3 w 3981"/>
              <a:gd name="connsiteY3" fmla="*/ 0 h 2527"/>
              <a:gd name="connsiteX0" fmla="*/ 0 w 3978"/>
              <a:gd name="connsiteY0" fmla="*/ 0 h 2527"/>
              <a:gd name="connsiteX1" fmla="*/ 660 w 3978"/>
              <a:gd name="connsiteY1" fmla="*/ 2527 h 2527"/>
              <a:gd name="connsiteX2" fmla="*/ 3978 w 3978"/>
              <a:gd name="connsiteY2" fmla="*/ 1833 h 2527"/>
              <a:gd name="connsiteX3" fmla="*/ 0 w 3978"/>
              <a:gd name="connsiteY3" fmla="*/ 0 h 252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78" h="2527">
                <a:moveTo>
                  <a:pt x="0" y="0"/>
                </a:moveTo>
                <a:cubicBezTo>
                  <a:pt x="90" y="449"/>
                  <a:pt x="484" y="1911"/>
                  <a:pt x="660" y="2527"/>
                </a:cubicBezTo>
                <a:lnTo>
                  <a:pt x="3978" y="1833"/>
                </a:lnTo>
                <a:lnTo>
                  <a:pt x="0" y="0"/>
                </a:lnTo>
              </a:path>
            </a:pathLst>
          </a:custGeom>
          <a:solidFill>
            <a:schemeClr val="accent4">
              <a:lumMod val="20000"/>
              <a:lumOff val="80000"/>
              <a:alpha val="26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grpSp>
        <p:nvGrpSpPr>
          <p:cNvPr id="107" name=""/>
          <p:cNvGrpSpPr/>
          <p:nvPr/>
        </p:nvGrpSpPr>
        <p:grpSpPr>
          <a:xfrm rot="0">
            <a:off x="-1" y="0"/>
            <a:ext cx="12192001" cy="6858001"/>
            <a:chOff x="-1" y="0"/>
            <a:chExt cx="9144001" cy="6858001"/>
          </a:xfrm>
        </p:grpSpPr>
        <p:sp>
          <p:nvSpPr>
            <p:cNvPr id="102" name="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rgbClr val="b6b8ba">
                <a:alpha val="15000"/>
              </a:srgb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grpSp>
          <p:nvGrpSpPr>
            <p:cNvPr id="106" name=""/>
            <p:cNvGrpSpPr/>
            <p:nvPr/>
          </p:nvGrpSpPr>
          <p:grpSpPr>
            <a:xfrm rot="0"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98" name="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20000"/>
                  <a:lumOff val="80000"/>
                  <a:alpha val="31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99" name="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rgbClr val="c6c8ca">
                  <a:alpha val="17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01" name="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rgbClr val="b6b8ba">
                  <a:alpha val="6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03" name="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27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97" name="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8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</p:grp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431799" y="123802"/>
            <a:ext cx="11302999" cy="939784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431799" y="1308100"/>
            <a:ext cx="11302999" cy="4960939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  <a:p>
            <a:pPr lvl="8">
              <a:defRPr lang="ko-KR" altLang="en-US"/>
            </a:pPr>
            <a:endParaRPr lang="en-US" altLang="ko-KR"/>
          </a:p>
        </p:txBody>
      </p:sp>
      <p:sp>
        <p:nvSpPr>
          <p:cNvPr id="4" name=""/>
          <p:cNvSpPr>
            <a:spLocks noGrp="1"/>
          </p:cNvSpPr>
          <p:nvPr>
            <p:ph type="dt" sz="half" idx="2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FD839B8E-F55D-4BF8-852C-25AF74D46B3E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3800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66700" indent="-306700" algn="l" defTabSz="914400" rtl="0" eaLnBrk="1" latinLnBrk="1" hangingPunct="1">
        <a:spcBef>
          <a:spcPct val="20000"/>
        </a:spcBef>
        <a:buClr>
          <a:schemeClr val="bg2">
            <a:lumMod val="25000"/>
          </a:schemeClr>
        </a:buClr>
        <a:buSzPct val="80000"/>
        <a:buFont typeface="Wingdings 3"/>
        <a:buChar char=""/>
        <a:defRPr sz="24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447675" indent="-2571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Wingdings"/>
        <a:buChar char="§"/>
        <a:defRPr sz="20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628650" indent="-1809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•"/>
        <a:defRPr sz="1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3pPr>
      <a:lvl4pPr marL="809625" indent="-1809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–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4pPr>
      <a:lvl5pPr marL="990600" indent="-171450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5pPr>
      <a:lvl6pPr marL="1160463" indent="-173038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6pPr>
      <a:lvl7pPr marL="1349375" indent="-188913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tabLst>
          <a:tab pos="1349375" algn="l"/>
        </a:tabLst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7pPr>
      <a:lvl8pPr marL="1524000" indent="-17462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8pPr>
      <a:lvl9pPr marL="1698625" indent="-17462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ctr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프로젝트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subTitle" idx="1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장은성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319627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진척도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1</a:t>
            </a:r>
            <a:r>
              <a:rPr lang="ko-KR" altLang="en-US"/>
              <a:t>일차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p>
            <a:pPr marL="0" lvl="0" indent="0">
              <a:buNone/>
              <a:defRPr/>
            </a:pPr>
            <a:r>
              <a:rPr lang="en-US" altLang="ko-KR"/>
              <a:t>250106:</a:t>
            </a:r>
            <a:r>
              <a:rPr lang="ko-KR" altLang="en-US"/>
              <a:t> 데이터</a:t>
            </a:r>
            <a:r>
              <a:rPr lang="en-US" altLang="ko-KR"/>
              <a:t>api</a:t>
            </a:r>
            <a:r>
              <a:rPr lang="ko-KR" altLang="en-US"/>
              <a:t> 알아보는 중 </a:t>
            </a:r>
            <a:r>
              <a:rPr lang="en-US" altLang="ko-KR"/>
              <a:t>-&gt;</a:t>
            </a:r>
            <a:r>
              <a:rPr lang="ko-KR" altLang="en-US"/>
              <a:t> 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en-US" altLang="ko-KR"/>
              <a:t>for year in range(2000,2025):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	for month in range(1,13):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		deal_ymd = f”{year}{month:02d}” # </a:t>
            </a:r>
            <a:r>
              <a:rPr lang="ko-KR" altLang="en-US"/>
              <a:t>월 은 </a:t>
            </a:r>
            <a:r>
              <a:rPr lang="en-US" altLang="ko-KR"/>
              <a:t>2</a:t>
            </a:r>
            <a:r>
              <a:rPr lang="ko-KR" altLang="en-US"/>
              <a:t>자리로 나오도록 함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해당 코드를 이용해서 </a:t>
            </a:r>
            <a:r>
              <a:rPr lang="en-US" altLang="ko-KR"/>
              <a:t>200001</a:t>
            </a:r>
            <a:r>
              <a:rPr lang="ko-KR" altLang="en-US"/>
              <a:t> </a:t>
            </a:r>
            <a:r>
              <a:rPr lang="en-US" altLang="ko-KR"/>
              <a:t>~</a:t>
            </a:r>
            <a:r>
              <a:rPr lang="ko-KR" altLang="en-US"/>
              <a:t> </a:t>
            </a:r>
            <a:r>
              <a:rPr lang="en-US" altLang="ko-KR"/>
              <a:t>202412</a:t>
            </a:r>
            <a:r>
              <a:rPr lang="ko-KR" altLang="en-US"/>
              <a:t>까지 데이터를 요청해서 받은 뒤에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en-US" altLang="ko-KR"/>
              <a:t>data_all</a:t>
            </a:r>
            <a:r>
              <a:rPr lang="ko-KR" altLang="en-US"/>
              <a:t>에</a:t>
            </a:r>
            <a:r>
              <a:rPr lang="en-US" altLang="ko-KR"/>
              <a:t> append</a:t>
            </a:r>
            <a:r>
              <a:rPr lang="ko-KR" altLang="en-US"/>
              <a:t>하는 형식으로 데이터를 합치는 중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다 합쳐진 데이터는 저장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현재 데이터프레임형태로 변환 완료 </a:t>
            </a:r>
            <a:r>
              <a:rPr lang="en-US" altLang="ko-KR"/>
              <a:t>-&gt;</a:t>
            </a:r>
            <a:r>
              <a:rPr lang="ko-KR" altLang="en-US"/>
              <a:t> 데이터 전처리중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708296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진척도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2</a:t>
            </a:r>
            <a:r>
              <a:rPr lang="ko-KR" altLang="en-US"/>
              <a:t>일차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p>
            <a:pPr marL="0" lvl="0" indent="0">
              <a:buNone/>
              <a:defRPr/>
            </a:pPr>
            <a:r>
              <a:rPr lang="en-US" altLang="ko-KR"/>
              <a:t>250107:</a:t>
            </a:r>
            <a:r>
              <a:rPr lang="ko-KR" altLang="en-US"/>
              <a:t> 데이터 전처리 </a:t>
            </a:r>
            <a:r>
              <a:rPr lang="en-US" altLang="ko-KR"/>
              <a:t>80</a:t>
            </a:r>
            <a:r>
              <a:rPr lang="ko-KR" altLang="en-US"/>
              <a:t>퍼센트 완료</a:t>
            </a:r>
            <a:r>
              <a:rPr lang="en-US" altLang="ko-KR"/>
              <a:t>,</a:t>
            </a:r>
            <a:r>
              <a:rPr lang="ko-KR" altLang="en-US"/>
              <a:t> 추가적으로 더 넣을 데이터 찾는 중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	데이터 전처리가 완료되면 파이프라인형태에 바로 넣을 수 있게 할 것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1057480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데이터 모델링 예정 후보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부동산 데이터 </a:t>
            </a:r>
            <a:r>
              <a:rPr lang="en-US" altLang="ko-KR"/>
              <a:t>-&gt;</a:t>
            </a:r>
            <a:r>
              <a:rPr lang="ko-KR" altLang="en-US"/>
              <a:t> 가격 예측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주식 데이터 </a:t>
            </a:r>
            <a:r>
              <a:rPr lang="en-US" altLang="ko-KR"/>
              <a:t>-&gt;</a:t>
            </a:r>
            <a:r>
              <a:rPr lang="ko-KR" altLang="en-US"/>
              <a:t> 가격 예측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기상청 데이터 </a:t>
            </a:r>
            <a:r>
              <a:rPr lang="en-US" altLang="ko-KR"/>
              <a:t>-&gt;</a:t>
            </a:r>
            <a:r>
              <a:rPr lang="ko-KR" altLang="en-US"/>
              <a:t> 날씨 예측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현재로서 후보는 </a:t>
            </a:r>
            <a:r>
              <a:rPr lang="en-US" altLang="ko-KR"/>
              <a:t>3</a:t>
            </a:r>
            <a:r>
              <a:rPr lang="ko-KR" altLang="en-US"/>
              <a:t>개로 압축되어 있으며 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데이터 분석을 위해 </a:t>
            </a:r>
            <a:r>
              <a:rPr lang="en-US" altLang="ko-KR"/>
              <a:t>EDA </a:t>
            </a:r>
            <a:r>
              <a:rPr lang="ko-KR" altLang="en-US"/>
              <a:t>형태로 진행 및 분석내용을 </a:t>
            </a:r>
            <a:r>
              <a:rPr lang="en-US" altLang="ko-KR"/>
              <a:t>PPT</a:t>
            </a:r>
            <a:r>
              <a:rPr lang="ko-KR" altLang="en-US"/>
              <a:t>로 요약정리를 할 것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67227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프로젝트 전체 기술</a:t>
            </a:r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846971" y="1571967"/>
            <a:ext cx="3241241" cy="80174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5">
              <a:shade val="2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853823" y="2627255"/>
            <a:ext cx="3241241" cy="80174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5">
              <a:shade val="2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846971" y="3675691"/>
            <a:ext cx="3241241" cy="80174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5">
              <a:shade val="2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853823" y="4744684"/>
            <a:ext cx="3241241" cy="80174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5">
              <a:shade val="2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8" name="가로 글상자 7"/>
          <p:cNvSpPr txBox="1"/>
          <p:nvPr/>
        </p:nvSpPr>
        <p:spPr>
          <a:xfrm>
            <a:off x="1809414" y="1790867"/>
            <a:ext cx="1316355" cy="363945"/>
          </a:xfrm>
          <a:prstGeom prst="rect">
            <a:avLst/>
          </a:prstGeom>
        </p:spPr>
        <p:txBody>
          <a:bodyPr wrap="none">
            <a:spAutoFit/>
          </a:bodyPr>
          <a:p>
            <a:pPr lvl="0" algn="ctr">
              <a:defRPr/>
            </a:pPr>
            <a:r>
              <a:rPr lang="ko-KR" altLang="en-US"/>
              <a:t>데이터 수집</a:t>
            </a:r>
            <a:endParaRPr lang="ko-KR" altLang="en-US"/>
          </a:p>
        </p:txBody>
      </p:sp>
      <p:sp>
        <p:nvSpPr>
          <p:cNvPr id="9" name="가로 글상자 8"/>
          <p:cNvSpPr txBox="1"/>
          <p:nvPr/>
        </p:nvSpPr>
        <p:spPr>
          <a:xfrm>
            <a:off x="2054391" y="2846155"/>
            <a:ext cx="840105" cy="363945"/>
          </a:xfrm>
          <a:prstGeom prst="rect">
            <a:avLst/>
          </a:prstGeom>
        </p:spPr>
        <p:txBody>
          <a:bodyPr wrap="none">
            <a:spAutoFit/>
          </a:bodyPr>
          <a:p>
            <a:pPr lvl="0" algn="ctr">
              <a:defRPr/>
            </a:pPr>
            <a:r>
              <a:rPr lang="ko-KR" altLang="en-US"/>
              <a:t>모델링</a:t>
            </a:r>
            <a:endParaRPr lang="ko-KR" altLang="en-US"/>
          </a:p>
        </p:txBody>
      </p:sp>
      <p:sp>
        <p:nvSpPr>
          <p:cNvPr id="10" name="가로 글상자 9"/>
          <p:cNvSpPr txBox="1"/>
          <p:nvPr/>
        </p:nvSpPr>
        <p:spPr>
          <a:xfrm>
            <a:off x="2018964" y="3894590"/>
            <a:ext cx="897255" cy="363946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/>
              <a:t>웹 제작</a:t>
            </a:r>
            <a:endParaRPr lang="ko-KR" altLang="en-US"/>
          </a:p>
        </p:txBody>
      </p:sp>
      <p:sp>
        <p:nvSpPr>
          <p:cNvPr id="11" name="가로 글상자 10"/>
          <p:cNvSpPr txBox="1"/>
          <p:nvPr/>
        </p:nvSpPr>
        <p:spPr>
          <a:xfrm>
            <a:off x="1879566" y="4966062"/>
            <a:ext cx="1189755" cy="366033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/>
              <a:t>서버 배포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349941"/>
      </p:ext>
    </p:extLst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프로젝트 전체 기술</a:t>
            </a:r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846971" y="1571967"/>
            <a:ext cx="3241241" cy="80174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5">
              <a:shade val="2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853823" y="2627255"/>
            <a:ext cx="3241241" cy="801744"/>
          </a:xfrm>
          <a:prstGeom prst="roundRect">
            <a:avLst>
              <a:gd name="adj" fmla="val 16667"/>
            </a:avLst>
          </a:prstGeom>
          <a:ln>
            <a:solidFill>
              <a:schemeClr val="accent4"/>
            </a:solidFill>
          </a:ln>
        </p:spPr>
        <p:style>
          <a:lnRef idx="2">
            <a:schemeClr val="accent5">
              <a:shade val="2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>
              <a:solidFill>
                <a:schemeClr val="accent4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846971" y="3675691"/>
            <a:ext cx="3241241" cy="801744"/>
          </a:xfrm>
          <a:prstGeom prst="roundRect">
            <a:avLst>
              <a:gd name="adj" fmla="val 16667"/>
            </a:avLst>
          </a:prstGeom>
          <a:ln>
            <a:solidFill>
              <a:schemeClr val="accent4"/>
            </a:solidFill>
          </a:ln>
        </p:spPr>
        <p:style>
          <a:lnRef idx="2">
            <a:schemeClr val="accent5">
              <a:shade val="2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853823" y="4744684"/>
            <a:ext cx="3241241" cy="801744"/>
          </a:xfrm>
          <a:prstGeom prst="roundRect">
            <a:avLst>
              <a:gd name="adj" fmla="val 16667"/>
            </a:avLst>
          </a:prstGeom>
          <a:ln>
            <a:solidFill>
              <a:schemeClr val="accent4"/>
            </a:solidFill>
          </a:ln>
        </p:spPr>
        <p:style>
          <a:lnRef idx="2">
            <a:schemeClr val="accent5">
              <a:shade val="2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8" name="가로 글상자 7"/>
          <p:cNvSpPr txBox="1"/>
          <p:nvPr/>
        </p:nvSpPr>
        <p:spPr>
          <a:xfrm>
            <a:off x="1809414" y="1790867"/>
            <a:ext cx="1316355" cy="363945"/>
          </a:xfrm>
          <a:prstGeom prst="rect">
            <a:avLst/>
          </a:prstGeom>
        </p:spPr>
        <p:txBody>
          <a:bodyPr wrap="none">
            <a:spAutoFit/>
          </a:bodyPr>
          <a:p>
            <a:pPr lvl="0" algn="ctr">
              <a:defRPr/>
            </a:pPr>
            <a:r>
              <a:rPr lang="ko-KR" altLang="en-US"/>
              <a:t>데이터 수집</a:t>
            </a:r>
            <a:endParaRPr lang="ko-KR" altLang="en-US"/>
          </a:p>
        </p:txBody>
      </p:sp>
      <p:sp>
        <p:nvSpPr>
          <p:cNvPr id="9" name="가로 글상자 8"/>
          <p:cNvSpPr txBox="1"/>
          <p:nvPr/>
        </p:nvSpPr>
        <p:spPr>
          <a:xfrm>
            <a:off x="2054391" y="2846155"/>
            <a:ext cx="840105" cy="363945"/>
          </a:xfrm>
          <a:prstGeom prst="rect">
            <a:avLst/>
          </a:prstGeom>
        </p:spPr>
        <p:txBody>
          <a:bodyPr wrap="none">
            <a:spAutoFit/>
          </a:bodyPr>
          <a:p>
            <a:pPr lvl="0" algn="ctr">
              <a:defRPr/>
            </a:pPr>
            <a:r>
              <a:rPr lang="ko-KR" altLang="en-US">
                <a:solidFill>
                  <a:schemeClr val="accent4"/>
                </a:solidFill>
              </a:rPr>
              <a:t>모델링</a:t>
            </a:r>
            <a:endParaRPr lang="ko-KR" altLang="en-US">
              <a:solidFill>
                <a:schemeClr val="accent4"/>
              </a:solidFill>
            </a:endParaRPr>
          </a:p>
        </p:txBody>
      </p:sp>
      <p:sp>
        <p:nvSpPr>
          <p:cNvPr id="10" name="가로 글상자 9"/>
          <p:cNvSpPr txBox="1"/>
          <p:nvPr/>
        </p:nvSpPr>
        <p:spPr>
          <a:xfrm>
            <a:off x="2018964" y="3894590"/>
            <a:ext cx="897255" cy="363946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>
                <a:solidFill>
                  <a:schemeClr val="accent4"/>
                </a:solidFill>
              </a:rPr>
              <a:t>웹 제작</a:t>
            </a:r>
            <a:endParaRPr lang="ko-KR" altLang="en-US">
              <a:solidFill>
                <a:schemeClr val="accent4"/>
              </a:solidFill>
            </a:endParaRPr>
          </a:p>
        </p:txBody>
      </p:sp>
      <p:sp>
        <p:nvSpPr>
          <p:cNvPr id="11" name="가로 글상자 10"/>
          <p:cNvSpPr txBox="1"/>
          <p:nvPr/>
        </p:nvSpPr>
        <p:spPr>
          <a:xfrm>
            <a:off x="1879566" y="4966062"/>
            <a:ext cx="1189755" cy="366033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>
                <a:solidFill>
                  <a:schemeClr val="accent4"/>
                </a:solidFill>
              </a:rPr>
              <a:t>서버 배포</a:t>
            </a:r>
            <a:endParaRPr lang="ko-KR" altLang="en-US">
              <a:solidFill>
                <a:schemeClr val="accent4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5158499" y="1301941"/>
            <a:ext cx="6382499" cy="4244487"/>
          </a:xfrm>
          <a:prstGeom prst="roundRect">
            <a:avLst>
              <a:gd name="adj" fmla="val 2213"/>
            </a:avLst>
          </a:prstGeom>
          <a:solidFill>
            <a:schemeClr val="lt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>
            <a:off x="4281000" y="1790867"/>
            <a:ext cx="720000" cy="36394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6" name="가로 글상자 15"/>
          <p:cNvSpPr txBox="1"/>
          <p:nvPr/>
        </p:nvSpPr>
        <p:spPr>
          <a:xfrm>
            <a:off x="5655621" y="1739436"/>
            <a:ext cx="5388255" cy="3379128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공공데이터포털</a:t>
            </a:r>
            <a:r>
              <a:rPr lang="en-US" altLang="ko-KR"/>
              <a:t>KDATA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부동산 데이터 수집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en-US" altLang="ko-KR"/>
              <a:t>1.</a:t>
            </a:r>
            <a:r>
              <a:rPr lang="ko-KR" altLang="en-US"/>
              <a:t> </a:t>
            </a:r>
            <a:r>
              <a:rPr lang="en-US" altLang="ko-KR"/>
              <a:t>API</a:t>
            </a:r>
            <a:r>
              <a:rPr lang="ko-KR" altLang="en-US"/>
              <a:t>의 경우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	</a:t>
            </a:r>
            <a:r>
              <a:rPr lang="en-US" altLang="ko-KR"/>
              <a:t>API</a:t>
            </a:r>
            <a:r>
              <a:rPr lang="ko-KR" altLang="en-US"/>
              <a:t>로 데이터요청해서 </a:t>
            </a:r>
            <a:r>
              <a:rPr lang="en-US" altLang="ko-KR"/>
              <a:t>DB</a:t>
            </a:r>
            <a:r>
              <a:rPr lang="ko-KR" altLang="en-US"/>
              <a:t>에 올려서 수집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 크롤링의 경우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	크롤링으로 데이터요청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DB</a:t>
            </a:r>
            <a:r>
              <a:rPr lang="ko-KR" altLang="en-US"/>
              <a:t>에 올리기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	크롤링의 경우 모듈을 짜야함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7350687"/>
      </p:ext>
    </p:extLst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프로젝트 전체 기술</a:t>
            </a:r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846971" y="1571967"/>
            <a:ext cx="3241241" cy="801744"/>
          </a:xfrm>
          <a:prstGeom prst="roundRect">
            <a:avLst>
              <a:gd name="adj" fmla="val 16667"/>
            </a:avLst>
          </a:prstGeom>
          <a:ln>
            <a:solidFill>
              <a:schemeClr val="accent4"/>
            </a:solidFill>
          </a:ln>
        </p:spPr>
        <p:style>
          <a:lnRef idx="2">
            <a:schemeClr val="accent5">
              <a:shade val="2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846971" y="3675691"/>
            <a:ext cx="3241241" cy="801744"/>
          </a:xfrm>
          <a:prstGeom prst="roundRect">
            <a:avLst>
              <a:gd name="adj" fmla="val 16667"/>
            </a:avLst>
          </a:prstGeom>
          <a:ln>
            <a:solidFill>
              <a:schemeClr val="accent4"/>
            </a:solidFill>
          </a:ln>
        </p:spPr>
        <p:style>
          <a:lnRef idx="2">
            <a:schemeClr val="accent5">
              <a:shade val="2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853823" y="4744684"/>
            <a:ext cx="3241241" cy="801744"/>
          </a:xfrm>
          <a:prstGeom prst="roundRect">
            <a:avLst>
              <a:gd name="adj" fmla="val 16667"/>
            </a:avLst>
          </a:prstGeom>
          <a:ln>
            <a:solidFill>
              <a:schemeClr val="accent4"/>
            </a:solidFill>
          </a:ln>
        </p:spPr>
        <p:style>
          <a:lnRef idx="2">
            <a:schemeClr val="accent5">
              <a:shade val="2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8" name="가로 글상자 7"/>
          <p:cNvSpPr txBox="1"/>
          <p:nvPr/>
        </p:nvSpPr>
        <p:spPr>
          <a:xfrm>
            <a:off x="1809414" y="1790867"/>
            <a:ext cx="1316355" cy="363945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p>
            <a:pPr lvl="0" algn="ctr">
              <a:defRPr/>
            </a:pPr>
            <a:r>
              <a:rPr lang="ko-KR" altLang="en-US">
                <a:solidFill>
                  <a:schemeClr val="accent4"/>
                </a:solidFill>
              </a:rPr>
              <a:t>데이터 수집</a:t>
            </a:r>
            <a:endParaRPr lang="ko-KR" altLang="en-US">
              <a:solidFill>
                <a:schemeClr val="accent4"/>
              </a:solidFill>
            </a:endParaRPr>
          </a:p>
        </p:txBody>
      </p:sp>
      <p:sp>
        <p:nvSpPr>
          <p:cNvPr id="10" name="가로 글상자 9"/>
          <p:cNvSpPr txBox="1"/>
          <p:nvPr/>
        </p:nvSpPr>
        <p:spPr>
          <a:xfrm>
            <a:off x="2018964" y="3894590"/>
            <a:ext cx="897255" cy="363946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>
                <a:solidFill>
                  <a:schemeClr val="accent4"/>
                </a:solidFill>
              </a:rPr>
              <a:t>웹 제작</a:t>
            </a:r>
            <a:endParaRPr lang="ko-KR" altLang="en-US">
              <a:solidFill>
                <a:schemeClr val="accent4"/>
              </a:solidFill>
            </a:endParaRPr>
          </a:p>
        </p:txBody>
      </p:sp>
      <p:sp>
        <p:nvSpPr>
          <p:cNvPr id="11" name="가로 글상자 10"/>
          <p:cNvSpPr txBox="1"/>
          <p:nvPr/>
        </p:nvSpPr>
        <p:spPr>
          <a:xfrm>
            <a:off x="1879566" y="4966062"/>
            <a:ext cx="1189755" cy="366033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>
                <a:solidFill>
                  <a:schemeClr val="accent4"/>
                </a:solidFill>
              </a:rPr>
              <a:t>서버 배포</a:t>
            </a:r>
            <a:endParaRPr lang="ko-KR" altLang="en-US">
              <a:solidFill>
                <a:schemeClr val="accent4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5158499" y="1301941"/>
            <a:ext cx="6382499" cy="4244487"/>
          </a:xfrm>
          <a:prstGeom prst="roundRect">
            <a:avLst>
              <a:gd name="adj" fmla="val 2213"/>
            </a:avLst>
          </a:prstGeom>
          <a:solidFill>
            <a:schemeClr val="lt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>
            <a:off x="4281000" y="2846155"/>
            <a:ext cx="720000" cy="36394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6" name="가로 글상자 15"/>
          <p:cNvSpPr txBox="1"/>
          <p:nvPr/>
        </p:nvSpPr>
        <p:spPr>
          <a:xfrm>
            <a:off x="5655621" y="1328802"/>
            <a:ext cx="5388255" cy="420039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회귀형태 모델</a:t>
            </a:r>
            <a:endParaRPr lang="ko-KR" altLang="en-US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1.</a:t>
            </a:r>
            <a:r>
              <a:rPr lang="ko-KR" altLang="en-US"/>
              <a:t> 머신러닝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	앙상블 모델을 통한 머신러닝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 딥러닝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	텐서플로와 파이토치로 나뉨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en-US" altLang="ko-KR"/>
              <a:t>3.</a:t>
            </a:r>
            <a:r>
              <a:rPr lang="ko-KR" altLang="en-US"/>
              <a:t> </a:t>
            </a:r>
            <a:r>
              <a:rPr lang="en-US" altLang="ko-KR"/>
              <a:t>GPT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	</a:t>
            </a:r>
            <a:r>
              <a:rPr lang="ko-KR" altLang="en-US"/>
              <a:t>부동산 예측 정보를 </a:t>
            </a:r>
            <a:r>
              <a:rPr lang="en-US" altLang="ko-KR"/>
              <a:t>GPT</a:t>
            </a:r>
            <a:r>
              <a:rPr lang="ko-KR" altLang="en-US"/>
              <a:t>로 전송해서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	및 학습을 해서 채팅형식으로 정보수집이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	가능하게 할 예정 </a:t>
            </a:r>
            <a:r>
              <a:rPr lang="en-US" altLang="ko-KR"/>
              <a:t>(Llama, chatGPT</a:t>
            </a:r>
            <a:r>
              <a:rPr lang="ko-KR" altLang="en-US"/>
              <a:t> 고민중</a:t>
            </a:r>
            <a:r>
              <a:rPr lang="en-US" altLang="ko-KR"/>
              <a:t>)</a:t>
            </a:r>
            <a:endParaRPr lang="en-US" altLang="ko-KR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총 모델 </a:t>
            </a:r>
            <a:r>
              <a:rPr lang="en-US" altLang="ko-KR"/>
              <a:t>2</a:t>
            </a:r>
            <a:r>
              <a:rPr lang="ko-KR" altLang="en-US"/>
              <a:t>개로 부동산예측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GPT</a:t>
            </a:r>
            <a:r>
              <a:rPr lang="ko-KR" altLang="en-US"/>
              <a:t>   </a:t>
            </a:r>
            <a:r>
              <a:rPr lang="en-US" altLang="ko-KR"/>
              <a:t>2</a:t>
            </a:r>
            <a:r>
              <a:rPr lang="ko-KR" altLang="en-US"/>
              <a:t>개</a:t>
            </a: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853823" y="2625794"/>
            <a:ext cx="3241241" cy="80174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5">
              <a:shade val="2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8" name="가로 글상자 17"/>
          <p:cNvSpPr txBox="1"/>
          <p:nvPr/>
        </p:nvSpPr>
        <p:spPr>
          <a:xfrm>
            <a:off x="2054391" y="2843233"/>
            <a:ext cx="840105" cy="3668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ko-KR" altLang="en-US"/>
              <a:t>모델링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3711332"/>
      </p:ext>
    </p:extLst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프로젝트 전체 기술</a:t>
            </a:r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846971" y="1571967"/>
            <a:ext cx="3241241" cy="801744"/>
          </a:xfrm>
          <a:prstGeom prst="roundRect">
            <a:avLst>
              <a:gd name="adj" fmla="val 16667"/>
            </a:avLst>
          </a:prstGeom>
          <a:ln>
            <a:solidFill>
              <a:schemeClr val="accent4"/>
            </a:solidFill>
          </a:ln>
        </p:spPr>
        <p:style>
          <a:lnRef idx="2">
            <a:schemeClr val="accent5">
              <a:shade val="2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846971" y="3675691"/>
            <a:ext cx="3241241" cy="801744"/>
          </a:xfrm>
          <a:prstGeom prst="roundRect">
            <a:avLst>
              <a:gd name="adj" fmla="val 16667"/>
            </a:avLst>
          </a:prstGeom>
          <a:ln>
            <a:solidFill>
              <a:schemeClr val="accent4"/>
            </a:solidFill>
          </a:ln>
        </p:spPr>
        <p:style>
          <a:lnRef idx="2">
            <a:schemeClr val="accent5">
              <a:shade val="2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853823" y="4744684"/>
            <a:ext cx="3241241" cy="801744"/>
          </a:xfrm>
          <a:prstGeom prst="roundRect">
            <a:avLst>
              <a:gd name="adj" fmla="val 16667"/>
            </a:avLst>
          </a:prstGeom>
          <a:ln>
            <a:solidFill>
              <a:schemeClr val="accent4"/>
            </a:solidFill>
          </a:ln>
        </p:spPr>
        <p:style>
          <a:lnRef idx="2">
            <a:schemeClr val="accent5">
              <a:shade val="2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8" name="가로 글상자 7"/>
          <p:cNvSpPr txBox="1"/>
          <p:nvPr/>
        </p:nvSpPr>
        <p:spPr>
          <a:xfrm>
            <a:off x="1809414" y="1790867"/>
            <a:ext cx="1316355" cy="363945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p>
            <a:pPr lvl="0" algn="ctr">
              <a:defRPr/>
            </a:pPr>
            <a:r>
              <a:rPr lang="ko-KR" altLang="en-US">
                <a:solidFill>
                  <a:schemeClr val="accent4"/>
                </a:solidFill>
              </a:rPr>
              <a:t>데이터 수집</a:t>
            </a:r>
            <a:endParaRPr lang="ko-KR" altLang="en-US">
              <a:solidFill>
                <a:schemeClr val="accent4"/>
              </a:solidFill>
            </a:endParaRPr>
          </a:p>
        </p:txBody>
      </p:sp>
      <p:sp>
        <p:nvSpPr>
          <p:cNvPr id="10" name="가로 글상자 9"/>
          <p:cNvSpPr txBox="1"/>
          <p:nvPr/>
        </p:nvSpPr>
        <p:spPr>
          <a:xfrm>
            <a:off x="2018964" y="3894590"/>
            <a:ext cx="897255" cy="363946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>
                <a:solidFill>
                  <a:schemeClr val="accent4"/>
                </a:solidFill>
              </a:rPr>
              <a:t>웹 제작</a:t>
            </a:r>
            <a:endParaRPr lang="ko-KR" altLang="en-US">
              <a:solidFill>
                <a:schemeClr val="accent4"/>
              </a:solidFill>
            </a:endParaRPr>
          </a:p>
        </p:txBody>
      </p:sp>
      <p:sp>
        <p:nvSpPr>
          <p:cNvPr id="11" name="가로 글상자 10"/>
          <p:cNvSpPr txBox="1"/>
          <p:nvPr/>
        </p:nvSpPr>
        <p:spPr>
          <a:xfrm>
            <a:off x="1879566" y="4966062"/>
            <a:ext cx="1189755" cy="366033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>
                <a:solidFill>
                  <a:schemeClr val="accent4"/>
                </a:solidFill>
              </a:rPr>
              <a:t>서버 배포</a:t>
            </a:r>
            <a:endParaRPr lang="ko-KR" altLang="en-US">
              <a:solidFill>
                <a:schemeClr val="accent4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5158499" y="1301941"/>
            <a:ext cx="6382499" cy="4244487"/>
          </a:xfrm>
          <a:prstGeom prst="roundRect">
            <a:avLst>
              <a:gd name="adj" fmla="val 2213"/>
            </a:avLst>
          </a:prstGeom>
          <a:solidFill>
            <a:schemeClr val="lt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>
            <a:off x="4281000" y="3894590"/>
            <a:ext cx="720000" cy="36394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6" name="가로 글상자 15"/>
          <p:cNvSpPr txBox="1"/>
          <p:nvPr/>
        </p:nvSpPr>
        <p:spPr>
          <a:xfrm>
            <a:off x="5655621" y="1491584"/>
            <a:ext cx="5388255" cy="3650868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제작 툴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HTML, CSS, Bootstrap, AWS,</a:t>
            </a:r>
            <a:r>
              <a:rPr lang="ko-KR" altLang="en-US"/>
              <a:t> </a:t>
            </a:r>
            <a:r>
              <a:rPr lang="en-US" altLang="ko-KR"/>
              <a:t>Django</a:t>
            </a:r>
            <a:endParaRPr lang="en-US" altLang="ko-KR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로그인 기능과 게시판 기능은 일단 제외 </a:t>
            </a:r>
            <a:r>
              <a:rPr lang="en-US" altLang="ko-KR"/>
              <a:t>-&gt;</a:t>
            </a:r>
            <a:r>
              <a:rPr lang="ko-KR" altLang="en-US"/>
              <a:t> 오래걸림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en-US" altLang="ko-KR"/>
              <a:t>MySQL</a:t>
            </a:r>
            <a:r>
              <a:rPr lang="ko-KR" altLang="en-US"/>
              <a:t>에 저장된 </a:t>
            </a:r>
            <a:r>
              <a:rPr lang="en-US" altLang="ko-KR"/>
              <a:t>DB</a:t>
            </a:r>
            <a:r>
              <a:rPr lang="ko-KR" altLang="en-US"/>
              <a:t>를 읽어서 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페이지에 정보를 뿌려놓을 예정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부동산 정보이기에 그래프와 표같은 보기 쉬운형태로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제공 예정임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가능하다면 지역별 전망 좋은 위치를 지도형태에서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색상으로 표현 가능하게 하고싶음</a:t>
            </a: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853823" y="2625794"/>
            <a:ext cx="3241241" cy="801744"/>
          </a:xfrm>
          <a:prstGeom prst="roundRect">
            <a:avLst>
              <a:gd name="adj" fmla="val 16667"/>
            </a:avLst>
          </a:prstGeom>
          <a:ln>
            <a:solidFill>
              <a:schemeClr val="accent4"/>
            </a:solidFill>
          </a:ln>
        </p:spPr>
        <p:style>
          <a:lnRef idx="2">
            <a:schemeClr val="accent5">
              <a:shade val="2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8" name="가로 글상자 17"/>
          <p:cNvSpPr txBox="1"/>
          <p:nvPr/>
        </p:nvSpPr>
        <p:spPr>
          <a:xfrm>
            <a:off x="2054391" y="2843233"/>
            <a:ext cx="840105" cy="36686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ko-KR" altLang="en-US">
                <a:solidFill>
                  <a:schemeClr val="accent4"/>
                </a:solidFill>
              </a:rPr>
              <a:t>모델링</a:t>
            </a:r>
            <a:endParaRPr lang="ko-KR" altLang="en-US">
              <a:solidFill>
                <a:schemeClr val="accent4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853823" y="3677151"/>
            <a:ext cx="3241241" cy="80174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5">
              <a:shade val="2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0" name="가로 글상자 19"/>
          <p:cNvSpPr txBox="1"/>
          <p:nvPr/>
        </p:nvSpPr>
        <p:spPr>
          <a:xfrm>
            <a:off x="2032635" y="3894590"/>
            <a:ext cx="897255" cy="3668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ko-KR" altLang="en-US"/>
              <a:t>웹 제작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305256"/>
      </p:ext>
    </p:extLst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프로젝트 전체 기술</a:t>
            </a:r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846971" y="1571967"/>
            <a:ext cx="3241241" cy="801744"/>
          </a:xfrm>
          <a:prstGeom prst="roundRect">
            <a:avLst>
              <a:gd name="adj" fmla="val 16667"/>
            </a:avLst>
          </a:prstGeom>
          <a:ln>
            <a:solidFill>
              <a:schemeClr val="accent4"/>
            </a:solidFill>
          </a:ln>
        </p:spPr>
        <p:style>
          <a:lnRef idx="2">
            <a:schemeClr val="accent5">
              <a:shade val="2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846971" y="3675691"/>
            <a:ext cx="3241241" cy="801744"/>
          </a:xfrm>
          <a:prstGeom prst="roundRect">
            <a:avLst>
              <a:gd name="adj" fmla="val 16667"/>
            </a:avLst>
          </a:prstGeom>
          <a:ln>
            <a:solidFill>
              <a:schemeClr val="accent4"/>
            </a:solidFill>
          </a:ln>
        </p:spPr>
        <p:style>
          <a:lnRef idx="2">
            <a:schemeClr val="accent5">
              <a:shade val="2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853823" y="4744684"/>
            <a:ext cx="3241241" cy="801744"/>
          </a:xfrm>
          <a:prstGeom prst="roundRect">
            <a:avLst>
              <a:gd name="adj" fmla="val 16667"/>
            </a:avLst>
          </a:prstGeom>
          <a:ln>
            <a:solidFill>
              <a:schemeClr val="accent4"/>
            </a:solidFill>
          </a:ln>
        </p:spPr>
        <p:style>
          <a:lnRef idx="2">
            <a:schemeClr val="accent5">
              <a:shade val="2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8" name="가로 글상자 7"/>
          <p:cNvSpPr txBox="1"/>
          <p:nvPr/>
        </p:nvSpPr>
        <p:spPr>
          <a:xfrm>
            <a:off x="1809414" y="1790867"/>
            <a:ext cx="1316355" cy="363945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p>
            <a:pPr lvl="0" algn="ctr">
              <a:defRPr/>
            </a:pPr>
            <a:r>
              <a:rPr lang="ko-KR" altLang="en-US">
                <a:solidFill>
                  <a:schemeClr val="accent4"/>
                </a:solidFill>
              </a:rPr>
              <a:t>데이터 수집</a:t>
            </a:r>
            <a:endParaRPr lang="ko-KR" altLang="en-US">
              <a:solidFill>
                <a:schemeClr val="accent4"/>
              </a:solidFill>
            </a:endParaRPr>
          </a:p>
        </p:txBody>
      </p:sp>
      <p:sp>
        <p:nvSpPr>
          <p:cNvPr id="10" name="가로 글상자 9"/>
          <p:cNvSpPr txBox="1"/>
          <p:nvPr/>
        </p:nvSpPr>
        <p:spPr>
          <a:xfrm>
            <a:off x="2018964" y="3894590"/>
            <a:ext cx="897255" cy="363946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>
                <a:solidFill>
                  <a:schemeClr val="accent4"/>
                </a:solidFill>
              </a:rPr>
              <a:t>웹 제작</a:t>
            </a:r>
            <a:endParaRPr lang="ko-KR" altLang="en-US">
              <a:solidFill>
                <a:schemeClr val="accent4"/>
              </a:solidFill>
            </a:endParaRPr>
          </a:p>
        </p:txBody>
      </p:sp>
      <p:sp>
        <p:nvSpPr>
          <p:cNvPr id="11" name="가로 글상자 10"/>
          <p:cNvSpPr txBox="1"/>
          <p:nvPr/>
        </p:nvSpPr>
        <p:spPr>
          <a:xfrm>
            <a:off x="1879566" y="4966062"/>
            <a:ext cx="1189755" cy="366033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>
                <a:solidFill>
                  <a:schemeClr val="accent4"/>
                </a:solidFill>
              </a:rPr>
              <a:t>서버 배포</a:t>
            </a:r>
            <a:endParaRPr lang="ko-KR" altLang="en-US">
              <a:solidFill>
                <a:schemeClr val="accent4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5158499" y="1301941"/>
            <a:ext cx="6382499" cy="4227256"/>
          </a:xfrm>
          <a:prstGeom prst="roundRect">
            <a:avLst>
              <a:gd name="adj" fmla="val 2213"/>
            </a:avLst>
          </a:prstGeom>
          <a:solidFill>
            <a:schemeClr val="lt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>
            <a:off x="4281000" y="4944891"/>
            <a:ext cx="720000" cy="36394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6" name="가로 글상자 15"/>
          <p:cNvSpPr txBox="1"/>
          <p:nvPr/>
        </p:nvSpPr>
        <p:spPr>
          <a:xfrm>
            <a:off x="5655621" y="1875028"/>
            <a:ext cx="5388255" cy="3107943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/>
              <a:t>1</a:t>
            </a:r>
            <a:r>
              <a:rPr lang="ko-KR" altLang="en-US"/>
              <a:t>차적 생각은 </a:t>
            </a:r>
            <a:r>
              <a:rPr lang="en-US" altLang="ko-KR"/>
              <a:t>AWS</a:t>
            </a:r>
            <a:r>
              <a:rPr lang="ko-KR" altLang="en-US"/>
              <a:t>를 통해 배포하는 것을 목표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en-US" altLang="ko-KR"/>
              <a:t>2</a:t>
            </a:r>
            <a:r>
              <a:rPr lang="ko-KR" altLang="en-US"/>
              <a:t>차적으로는 해당 컴퓨터로 서버형태로 배포 가능한지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en-US" altLang="ko-KR"/>
              <a:t>3</a:t>
            </a:r>
            <a:r>
              <a:rPr lang="ko-KR" altLang="en-US"/>
              <a:t>차는 배포가 안되면 개인 컴퓨터로 볼 수 있는 형태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en-US" altLang="ko-KR"/>
              <a:t>4</a:t>
            </a:r>
            <a:r>
              <a:rPr lang="ko-KR" altLang="en-US"/>
              <a:t>차는 개인 컴퓨터로 동작 확인만 하고 해당 내용을 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동영상이나 사진으로 저장해서 </a:t>
            </a:r>
            <a:r>
              <a:rPr lang="en-US" altLang="ko-KR"/>
              <a:t>PPT</a:t>
            </a:r>
            <a:r>
              <a:rPr lang="ko-KR" altLang="en-US"/>
              <a:t>로 만들기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공통</a:t>
            </a:r>
            <a:r>
              <a:rPr lang="en-US" altLang="ko-KR"/>
              <a:t>:</a:t>
            </a:r>
            <a:r>
              <a:rPr lang="ko-KR" altLang="en-US"/>
              <a:t> 위의 내용과는 상관없이 </a:t>
            </a:r>
            <a:r>
              <a:rPr lang="en-US" altLang="ko-KR"/>
              <a:t>GIT</a:t>
            </a:r>
            <a:r>
              <a:rPr lang="ko-KR" altLang="en-US"/>
              <a:t>에 코드를 올려놓기</a:t>
            </a:r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853823" y="2625794"/>
            <a:ext cx="3241241" cy="801744"/>
          </a:xfrm>
          <a:prstGeom prst="roundRect">
            <a:avLst>
              <a:gd name="adj" fmla="val 16667"/>
            </a:avLst>
          </a:prstGeom>
          <a:ln>
            <a:solidFill>
              <a:schemeClr val="accent4"/>
            </a:solidFill>
          </a:ln>
        </p:spPr>
        <p:style>
          <a:lnRef idx="2">
            <a:schemeClr val="accent5">
              <a:shade val="2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8" name="가로 글상자 17"/>
          <p:cNvSpPr txBox="1"/>
          <p:nvPr/>
        </p:nvSpPr>
        <p:spPr>
          <a:xfrm>
            <a:off x="2054391" y="2843233"/>
            <a:ext cx="840105" cy="3668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ko-KR" altLang="en-US">
                <a:solidFill>
                  <a:schemeClr val="accent4"/>
                </a:solidFill>
              </a:rPr>
              <a:t>모델링</a:t>
            </a:r>
            <a:endParaRPr lang="ko-KR" altLang="en-US">
              <a:solidFill>
                <a:schemeClr val="accent4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853823" y="4727453"/>
            <a:ext cx="3241241" cy="80174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5">
              <a:shade val="2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0" name="가로 글상자 19"/>
          <p:cNvSpPr txBox="1"/>
          <p:nvPr/>
        </p:nvSpPr>
        <p:spPr>
          <a:xfrm>
            <a:off x="1914189" y="4944891"/>
            <a:ext cx="1106805" cy="3668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ko-KR" altLang="en-US"/>
              <a:t>서버 배포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0305676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교차">
  <a:themeElements>
    <a:clrScheme name="교차">
      <a:dk1>
        <a:srgbClr val="264c72"/>
      </a:dk1>
      <a:lt1>
        <a:srgbClr val="ffffff"/>
      </a:lt1>
      <a:dk2>
        <a:srgbClr val="347775"/>
      </a:dk2>
      <a:lt2>
        <a:srgbClr val="d7d7d7"/>
      </a:lt2>
      <a:accent1>
        <a:srgbClr val="63a6a4"/>
      </a:accent1>
      <a:accent2>
        <a:srgbClr val="323232"/>
      </a:accent2>
      <a:accent3>
        <a:srgbClr val="9d9c9c"/>
      </a:accent3>
      <a:accent4>
        <a:srgbClr val="c1c0c0"/>
      </a:accent4>
      <a:accent5>
        <a:srgbClr val="e5e4e4"/>
      </a:accent5>
      <a:accent6>
        <a:srgbClr val="716340"/>
      </a:accent6>
      <a:hlink>
        <a:srgbClr val="4a45ff"/>
      </a:hlink>
      <a:folHlink>
        <a:srgbClr val="be27bb"/>
      </a:folHlink>
    </a:clrScheme>
    <a:fontScheme name="교차">
      <a:majorFont>
        <a:latin typeface="Arial"/>
        <a:ea typeface=""/>
        <a:cs typeface=""/>
        <a:font script="Jpan" typeface="MS PGothic"/>
        <a:font script="Hang" typeface="한컴 윤고딕 240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MS PGothic"/>
        <a:font script="Hang" typeface="한컴 윤고딕 230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교차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path path="rect">
            <a:fillToRect l="100000" t="100000" r="100000" b="100000"/>
          </a:path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hueMod val="100000"/>
                <a:satMod val="100000"/>
              </a:schemeClr>
            </a:gs>
            <a:gs pos="100000">
              <a:schemeClr val="phClr">
                <a:shade val="30000"/>
                <a:satMod val="8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shade val="50000"/>
                <a:satMod val="7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287</ep:Words>
  <ep:PresentationFormat/>
  <ep:Paragraphs>141</ep:Paragraphs>
  <ep:Slides>9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ep:HeadingPairs>
  <ep:TitlesOfParts>
    <vt:vector size="10" baseType="lpstr">
      <vt:lpstr>교차</vt:lpstr>
      <vt:lpstr>프로젝트</vt:lpstr>
      <vt:lpstr>진척도 - 1일차</vt:lpstr>
      <vt:lpstr>진척도 - 2일차</vt:lpstr>
      <vt:lpstr>데이터 모델링 예정 후보</vt:lpstr>
      <vt:lpstr>프로젝트 전체 기술</vt:lpstr>
      <vt:lpstr>프로젝트 전체 기술</vt:lpstr>
      <vt:lpstr>프로젝트 전체 기술</vt:lpstr>
      <vt:lpstr>프로젝트 전체 기술</vt:lpstr>
      <vt:lpstr>프로젝트 전체 기술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EunSung</cp:lastModifiedBy>
  <dcterms:modified xsi:type="dcterms:W3CDTF">2025-01-07T13:26:43.436</dcterms:modified>
  <cp:revision>14</cp:revision>
  <dc:title>프로젝트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