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File:De-Adidas.ogg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33400"/>
            <a:ext cx="8915399" cy="311704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Storytelling Case Study: </a:t>
            </a:r>
            <a:br>
              <a:rPr lang="en-IN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Adidas Sales Performance In</a:t>
            </a:r>
            <a:b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2021-2022.</a:t>
            </a: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IN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endParaRPr lang="en-GB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979737" y="5058896"/>
            <a:ext cx="8915399" cy="1555864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</a:rPr>
              <a:t>															By</a:t>
            </a:r>
            <a:endParaRPr lang="en-GB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</a:rPr>
              <a:t>															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</a:rPr>
              <a:t>Halimat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</a:rPr>
              <a:t> Salami</a:t>
            </a:r>
            <a:endParaRPr lang="en-GB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</a:endParaRPr>
          </a:p>
          <a:p>
            <a:endParaRPr lang="en-GB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7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40" y="230909"/>
            <a:ext cx="8915399" cy="1036654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Observation</a:t>
            </a:r>
            <a:endParaRPr lang="en-GB" sz="3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213" y="1951051"/>
            <a:ext cx="8915399" cy="2537821"/>
          </a:xfrm>
        </p:spPr>
        <p:txBody>
          <a:bodyPr>
            <a:noAutofit/>
          </a:bodyPr>
          <a:lstStyle/>
          <a:p>
            <a:pPr algn="just"/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December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 made about 8 times the sales of Dec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2020. However, with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 closer look at the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Region below states the reasons:</a:t>
            </a: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Midwest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Region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id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not take part in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 throughout 2020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. However, they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had sales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throughout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2021. Northeast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 the other hand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had sales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only in Jan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2020, And also throughout 2022.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South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only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took part in sales in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Nov 2020, but was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 sales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throughout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2021.</a:t>
            </a: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Southeast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operated only in April, Aug and Sept 2020 but was in operation all through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2021. However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Southeast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performed well in </a:t>
            </a:r>
            <a:r>
              <a:rPr lang="en-GB" sz="1600" b="1" dirty="0" err="1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sept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and </a:t>
            </a:r>
            <a:r>
              <a:rPr lang="en-GB" sz="1600" b="1" dirty="0" err="1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april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2020 more than the other months in 2021.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West 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is the only Region that operated all through 2020 and 2021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which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is the overall best Sales performance among other Region. And with a closer look West region performed so well across both year. </a:t>
            </a:r>
            <a:endParaRPr lang="en-GB" sz="1600" b="1" dirty="0" smtClean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 From the State Ranking NYC top the Chart. However, West Gear and Foot locker are both in NYC.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74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958" y="508001"/>
            <a:ext cx="8915399" cy="600364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Conclusion</a:t>
            </a:r>
            <a:endParaRPr lang="en-GB" sz="3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121" y="1556329"/>
            <a:ext cx="8873115" cy="5301671"/>
          </a:xfrm>
        </p:spPr>
        <p:txBody>
          <a:bodyPr>
            <a:noAutofit/>
          </a:bodyPr>
          <a:lstStyle/>
          <a:p>
            <a:pPr algn="just"/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Dec 2020 Sales performance was extremely low to Dec 2021 due to two Reasons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:</a:t>
            </a:r>
            <a:endParaRPr lang="en-GB" sz="14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Only West Region operated that month among other Region. While all Region was in operation in Dec 2021.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Also Only two Sales methods (Outlet, Online) was in operation in Dec 2020. While Outlet, Online and In-Store was in operation in Dec 2021. </a:t>
            </a:r>
          </a:p>
          <a:p>
            <a:pPr algn="just"/>
            <a:endParaRPr lang="en-GB" sz="1400" b="1" dirty="0" smtClean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Least Sales Performance by Sales Method came from Amazon and Walmart despite being a big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brand might be due to these reasons:</a:t>
            </a:r>
            <a:endParaRPr lang="en-GB" sz="14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From the Sales Method ranking, Online came the least.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However, Amazon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and Walmart is an Online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Store, while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West Gear is an In-store whereby people can walk in, which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means People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might prefer a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walk-into-reality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rather than purchasing online.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top selling products are Men's Street Footwear, Women's Apparel, and Men's Athletic Footwear, which together account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for higher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of </a:t>
            </a: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4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In-store </a:t>
            </a:r>
            <a:r>
              <a:rPr lang="en-GB" sz="1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 are the top earning sales method, with West Gate being a significant contributor to in-store sales volume.</a:t>
            </a:r>
            <a:endParaRPr lang="en-GB" sz="14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8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03312" y="361950"/>
            <a:ext cx="8915399" cy="1916890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/>
            </a:r>
            <a:br>
              <a:rPr lang="en-GB" sz="36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</a:br>
            <a:r>
              <a:rPr lang="en-GB" sz="36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Business Understanding:</a:t>
            </a:r>
            <a:r>
              <a:rPr lang="en-GB" sz="3600" dirty="0">
                <a:solidFill>
                  <a:schemeClr val="accent1"/>
                </a:solidFill>
                <a:latin typeface="Trebuchet MS" panose="020B0603020202020204" pitchFamily="34" charset="0"/>
              </a:rPr>
              <a:t/>
            </a:r>
            <a:br>
              <a:rPr lang="en-GB" sz="3600" dirty="0">
                <a:solidFill>
                  <a:schemeClr val="accent1"/>
                </a:solidFill>
                <a:latin typeface="Trebuchet MS" panose="020B0603020202020204" pitchFamily="34" charset="0"/>
              </a:rPr>
            </a:br>
            <a:endParaRPr lang="en-GB" sz="36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941512" y="2944346"/>
            <a:ext cx="8915399" cy="1555864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Adidas is a German athletic apparel and footwear corporation headquarted in Herzogenaurach, Bevaria, Germany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It is the largest Sport wear manufacturer in Europe, and the second largest in the world.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9" name="Picture 5" descr="https://upload.wikimedia.org/wikipedia/commons/thumb/8/8a/Loudspeaker.svg/11px-Loudspeaker.svg.png">
            <a:hlinkClick r:id="rId2" tooltip="About this soun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240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8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363" y="409575"/>
            <a:ext cx="8915399" cy="1190625"/>
          </a:xfrm>
        </p:spPr>
        <p:txBody>
          <a:bodyPr>
            <a:normAutofit/>
          </a:bodyPr>
          <a:lstStyle/>
          <a:p>
            <a:pPr algn="just"/>
            <a:r>
              <a:rPr lang="en-GB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Background: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9138" y="2777129"/>
            <a:ext cx="8915399" cy="2299696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Is there a seasonality component to Adidas sales</a:t>
            </a: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What is the Retailer trends in our sales?</a:t>
            </a:r>
            <a:endParaRPr lang="en-GB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What Region </a:t>
            </a: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account for </a:t>
            </a: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</a:t>
            </a: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most sales</a:t>
            </a: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What State account for sales in their Region?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What </a:t>
            </a: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are the top selling products for Adidas?</a:t>
            </a:r>
            <a:endParaRPr lang="en-GB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i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What is the top sales method?</a:t>
            </a:r>
            <a:endParaRPr lang="en-GB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endParaRPr lang="en-GB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80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9562" y="598488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Sales </a:t>
            </a:r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Performance By Year</a:t>
            </a:r>
            <a:endParaRPr lang="en-GB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04801"/>
            <a:ext cx="7038975" cy="6372224"/>
          </a:xfrm>
          <a:effectLst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79512" y="1951037"/>
            <a:ext cx="3505199" cy="39140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Total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 made in 2021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performed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so well when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comparing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to 2020. </a:t>
            </a:r>
            <a:endParaRPr lang="en-GB" sz="1800" dirty="0" smtClean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In December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2021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total sales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made is 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almost 8 times of that in 2020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3358" y="538452"/>
            <a:ext cx="3505199" cy="976312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Retailer </a:t>
            </a:r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Sales By Company</a:t>
            </a:r>
            <a:endParaRPr lang="en-GB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10" y="434109"/>
            <a:ext cx="5994400" cy="594821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804122" y="1884940"/>
            <a:ext cx="3505199" cy="4262436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West Gear generated the most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sales.</a:t>
            </a:r>
            <a:endParaRPr lang="en-GB" sz="18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Walmart and Amazon generated the least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It is important to note, that the </a:t>
            </a:r>
            <a:r>
              <a:rPr lang="en-GB" sz="2000" dirty="0" err="1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distrubtion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of the data across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both year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is not the same across all retailers. Some companies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had 2021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 and not 2020 sales for some months. This would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affect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distribution of sales for the companies.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76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340" y="316779"/>
            <a:ext cx="3505199" cy="976312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/>
            </a:r>
            <a:b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GB" sz="2400" b="1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Sales</a:t>
            </a:r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 By Region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91" y="461818"/>
            <a:ext cx="6336145" cy="593898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36265" y="1589377"/>
            <a:ext cx="3505199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West Region generated the highest sales of $272,308,22 for both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Next is </a:t>
            </a:r>
            <a:r>
              <a:rPr lang="en-GB" sz="1600" b="1" dirty="0" err="1" smtClean="0">
                <a:solidFill>
                  <a:schemeClr val="bg2">
                    <a:lumMod val="10000"/>
                  </a:schemeClr>
                </a:solidFill>
              </a:rPr>
              <a:t>Northest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  and Southeast with $188,030,71 and $165,35,27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South and Midwest had the least Sales performance with $144,663,18 and $128,926,42 respectively.</a:t>
            </a:r>
          </a:p>
          <a:p>
            <a:endParaRPr lang="en-GB" sz="16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</a:rPr>
              <a:t>We will take a further look at the performance as we move on.</a:t>
            </a:r>
            <a:endParaRPr lang="en-GB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8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6267" y="427615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Sales In specific State By Region</a:t>
            </a:r>
            <a:endParaRPr lang="en-GB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51539" y="1931122"/>
            <a:ext cx="3505199" cy="426243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West (California) Generated the most total sales in it Region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Northeast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(New York) Generate the most total sales among other regions.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South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Atlantic(Florida) Generate the most total sales in it </a:t>
            </a: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Region. </a:t>
            </a:r>
            <a:endParaRPr lang="en-GB" sz="1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West South Central (Texas) Generate the most total sales in it Region and generated the </a:t>
            </a: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least  Among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other regions.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algn="just"/>
            <a:endParaRPr lang="en-GB" sz="1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5" y="563418"/>
            <a:ext cx="6391563" cy="5837382"/>
          </a:xfrm>
        </p:spPr>
      </p:pic>
    </p:spTree>
    <p:extLst>
      <p:ext uri="{BB962C8B-B14F-4D97-AF65-F5344CB8AC3E}">
        <p14:creationId xmlns:p14="http://schemas.microsoft.com/office/powerpoint/2010/main" val="3334809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5503" y="510743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Total Sales By Product Type</a:t>
            </a:r>
            <a:endParaRPr lang="en-GB" sz="2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498763"/>
            <a:ext cx="6151418" cy="585585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7030" y="1607849"/>
            <a:ext cx="3505199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Diving into product types we find </a:t>
            </a:r>
            <a:r>
              <a:rPr lang="en-GB" sz="1600" b="1" dirty="0" err="1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mens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Street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Footwear with sales of $208,826,244,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Women's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Apparel with sales of $179,038,860,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and Men's Athletic Footwear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with sales of $153,673,680 are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top 3 categories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Women's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Athletic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Footwear had the least sales of $106,631,896.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7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0847" y="880197"/>
            <a:ext cx="3505199" cy="976312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rebuchet MS" panose="020B0603020202020204" pitchFamily="34" charset="0"/>
              </a:rPr>
              <a:t>Total Sales in sales method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GB" sz="24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endParaRPr lang="en-GB" sz="24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93284" y="1709449"/>
            <a:ext cx="3505199" cy="426243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In-Store are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top earning sales method, with West Gate being a significant contributor and made it incredibly higher than other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methods.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b="1" dirty="0" smtClean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Online method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are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the least earning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sales method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among other </a:t>
            </a:r>
            <a:r>
              <a:rPr lang="en-GB" sz="1600" b="1" dirty="0" smtClean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Methods despite being run by big brands.</a:t>
            </a:r>
          </a:p>
          <a:p>
            <a:pPr algn="just"/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508000"/>
            <a:ext cx="6687127" cy="5403273"/>
          </a:xfrm>
        </p:spPr>
      </p:pic>
    </p:spTree>
    <p:extLst>
      <p:ext uri="{BB962C8B-B14F-4D97-AF65-F5344CB8AC3E}">
        <p14:creationId xmlns:p14="http://schemas.microsoft.com/office/powerpoint/2010/main" val="309162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Wisp">
  <a:themeElements>
    <a:clrScheme name="Custom 1">
      <a:dk1>
        <a:srgbClr val="002060"/>
      </a:dk1>
      <a:lt1>
        <a:sysClr val="window" lastClr="FFFFFF"/>
      </a:lt1>
      <a:dk2>
        <a:srgbClr val="2C3C43"/>
      </a:dk2>
      <a:lt2>
        <a:srgbClr val="EBEBEB"/>
      </a:lt2>
      <a:accent1>
        <a:srgbClr val="002060"/>
      </a:accent1>
      <a:accent2>
        <a:srgbClr val="002060"/>
      </a:accent2>
      <a:accent3>
        <a:srgbClr val="002060"/>
      </a:accent3>
      <a:accent4>
        <a:srgbClr val="002060"/>
      </a:accent4>
      <a:accent5>
        <a:srgbClr val="002060"/>
      </a:accent5>
      <a:accent6>
        <a:srgbClr val="002060"/>
      </a:accent6>
      <a:hlink>
        <a:srgbClr val="002060"/>
      </a:hlink>
      <a:folHlink>
        <a:srgbClr val="C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749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Trebuchet MS</vt:lpstr>
      <vt:lpstr>Wingdings</vt:lpstr>
      <vt:lpstr>Wingdings 3</vt:lpstr>
      <vt:lpstr>Wisp</vt:lpstr>
      <vt:lpstr>Storytelling Case Study:  Adidas Sales Performance In 2021-2022. </vt:lpstr>
      <vt:lpstr> Business Understanding: </vt:lpstr>
      <vt:lpstr>Background:</vt:lpstr>
      <vt:lpstr>Sales Performance By Year</vt:lpstr>
      <vt:lpstr>Retailer Sales By Company</vt:lpstr>
      <vt:lpstr> Sales By Region</vt:lpstr>
      <vt:lpstr>Sales In specific State By Region</vt:lpstr>
      <vt:lpstr>Total Sales By Product Type</vt:lpstr>
      <vt:lpstr>Total Sales in sales method  </vt:lpstr>
      <vt:lpstr>Observation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Case Study:  Adidas Sales Performance In 2021-2022.</dc:title>
  <dc:creator>Microsoft account</dc:creator>
  <cp:lastModifiedBy>Microsoft account</cp:lastModifiedBy>
  <cp:revision>23</cp:revision>
  <dcterms:created xsi:type="dcterms:W3CDTF">2023-06-14T17:09:51Z</dcterms:created>
  <dcterms:modified xsi:type="dcterms:W3CDTF">2023-06-14T22:28:15Z</dcterms:modified>
</cp:coreProperties>
</file>