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72" r:id="rId4"/>
    <p:sldId id="259" r:id="rId5"/>
    <p:sldId id="260" r:id="rId6"/>
    <p:sldId id="273" r:id="rId7"/>
    <p:sldId id="275" r:id="rId8"/>
    <p:sldId id="276" r:id="rId9"/>
    <p:sldId id="264" r:id="rId10"/>
    <p:sldId id="277" r:id="rId11"/>
    <p:sldId id="270" r:id="rId12"/>
    <p:sldId id="278" r:id="rId13"/>
    <p:sldId id="265" r:id="rId14"/>
    <p:sldId id="266" r:id="rId15"/>
    <p:sldId id="279" r:id="rId16"/>
    <p:sldId id="268" r:id="rId17"/>
    <p:sldId id="269" r:id="rId18"/>
  </p:sldIdLst>
  <p:sldSz cx="9144000" cy="5143500" type="screen16x9"/>
  <p:notesSz cx="9144000" cy="5143500"/>
  <p:embeddedFontLst>
    <p:embeddedFont>
      <p:font typeface="Georgia" panose="02040502050405020303" pitchFamily="18" charset="0"/>
      <p:regular r:id="rId20"/>
      <p:bold r:id="rId21"/>
      <p:italic r:id="rId22"/>
      <p:boldItalic r:id="rId23"/>
    </p:embeddedFont>
    <p:embeddedFont>
      <p:font typeface="Lustria" panose="020B0604020202020204" charset="0"/>
      <p:regular r:id="rId24"/>
    </p:embeddedFont>
    <p:embeddedFont>
      <p:font typeface="Playfair Display" panose="00000500000000000000" pitchFamily="2" charset="0"/>
      <p:regular r:id="rId25"/>
      <p:bold r:id="rId26"/>
      <p:italic r:id="rId27"/>
      <p:boldItalic r:id="rId28"/>
    </p:embeddedFont>
    <p:embeddedFont>
      <p:font typeface="Playfair Display SemiBold" panose="020B0604020202020204" charset="0"/>
      <p:regular r:id="rId29"/>
      <p:bold r:id="rId30"/>
      <p:italic r:id="rId31"/>
      <p:boldItalic r:id="rId32"/>
    </p:embeddedFont>
    <p:embeddedFont>
      <p:font typeface="Titillium Web"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F9EDB-BE05-46BE-9630-9405DDA77925}" v="153" dt="2024-03-03T16:12:36.673"/>
    <p1510:client id="{73CD1185-872A-41AE-A45C-7F36EA073948}" v="372" dt="2024-03-04T01:13:02.309"/>
    <p1510:client id="{E174671D-F20F-4244-AECD-B315E7C12483}" v="216" dt="2024-03-03T17:22:28.213"/>
  </p1510:revLst>
</p1510:revInfo>
</file>

<file path=ppt/tableStyles.xml><?xml version="1.0" encoding="utf-8"?>
<a:tblStyleLst xmlns:a="http://schemas.openxmlformats.org/drawingml/2006/main" def="{73F4C2AF-FFF2-4736-9088-FCA351921DD3}">
  <a:tblStyle styleId="{73F4C2AF-FFF2-4736-9088-FCA351921D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1pPr>
            <a:lvl2pPr marR="0" lvl="1"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2pPr>
            <a:lvl3pPr marR="0" lvl="2"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3pPr>
            <a:lvl4pPr marR="0" lvl="3"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4pPr>
            <a:lvl5pPr marR="0" lvl="4"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5pPr>
            <a:lvl6pPr marR="0" lvl="5"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6pPr>
            <a:lvl7pPr marR="0" lvl="6"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7pPr>
            <a:lvl8pPr marR="0" lvl="7"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8pPr>
            <a:lvl9pPr marR="0" lvl="8"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1pPr>
            <a:lvl2pPr marR="0" lvl="1"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2pPr>
            <a:lvl3pPr marR="0" lvl="2"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3pPr>
            <a:lvl4pPr marR="0" lvl="3"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4pPr>
            <a:lvl5pPr marR="0" lvl="4"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5pPr>
            <a:lvl6pPr marR="0" lvl="5"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6pPr>
            <a:lvl7pPr marR="0" lvl="6"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7pPr>
            <a:lvl8pPr marR="0" lvl="7"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8pPr>
            <a:lvl9pPr marR="0" lvl="8"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1pPr>
            <a:lvl2pPr marL="914400" marR="0" lvl="1" indent="-22860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2pPr>
            <a:lvl3pPr marL="1371600" marR="0" lvl="2" indent="-22860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3pPr>
            <a:lvl4pPr marL="1828800" marR="0" lvl="3" indent="-22860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4pPr>
            <a:lvl5pPr marL="2286000" marR="0" lvl="4" indent="-22860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5pPr>
            <a:lvl6pPr marL="2743200" marR="0" lvl="5" indent="-22860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6pPr>
            <a:lvl7pPr marL="3200400" marR="0" lvl="6" indent="-22860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7pPr>
            <a:lvl8pPr marL="3657600" marR="0" lvl="7" indent="-22860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8pPr>
            <a:lvl9pPr marL="4114800" marR="0" lvl="8" indent="-22860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tillium Web"/>
                <a:ea typeface="Titillium Web"/>
                <a:cs typeface="Titillium Web"/>
                <a:sym typeface="Titillium Web"/>
              </a:defRPr>
            </a:lvl1pPr>
            <a:lvl2pPr marR="0" lvl="1"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2pPr>
            <a:lvl3pPr marR="0" lvl="2"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3pPr>
            <a:lvl4pPr marR="0" lvl="3"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4pPr>
            <a:lvl5pPr marR="0" lvl="4"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5pPr>
            <a:lvl6pPr marR="0" lvl="5"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6pPr>
            <a:lvl7pPr marR="0" lvl="6"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7pPr>
            <a:lvl8pPr marR="0" lvl="7"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8pPr>
            <a:lvl9pPr marR="0" lvl="8"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tillium Web"/>
                <a:ea typeface="Titillium Web"/>
                <a:cs typeface="Titillium Web"/>
                <a:sym typeface="Titillium Web"/>
              </a:rPr>
              <a:t>‹#›</a:t>
            </a:fld>
            <a:endParaRPr sz="1200" b="0" i="0" u="none" strike="noStrike" cap="none">
              <a:solidFill>
                <a:schemeClr val="dk1"/>
              </a:solidFill>
              <a:latin typeface="Titillium Web"/>
              <a:ea typeface="Titillium Web"/>
              <a:cs typeface="Titillium Web"/>
              <a:sym typeface="Titillium Web"/>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244305ade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244305ade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29244305ade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929d63d9f9_1_102:notes"/>
          <p:cNvSpPr>
            <a:spLocks noGrp="1" noRot="1" noChangeAspect="1"/>
          </p:cNvSpPr>
          <p:nvPr>
            <p:ph type="sldImg" idx="2"/>
          </p:nvPr>
        </p:nvSpPr>
        <p:spPr>
          <a:xfrm>
            <a:off x="3028950" y="642938"/>
            <a:ext cx="3086100" cy="17351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929d63d9f9_1_102:notes"/>
          <p:cNvSpPr txBox="1">
            <a:spLocks noGrp="1"/>
          </p:cNvSpPr>
          <p:nvPr>
            <p:ph type="body" idx="1"/>
          </p:nvPr>
        </p:nvSpPr>
        <p:spPr>
          <a:xfrm>
            <a:off x="914400" y="2475309"/>
            <a:ext cx="7315200" cy="202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929d63d9f9_1_102:notes"/>
          <p:cNvSpPr txBox="1">
            <a:spLocks noGrp="1"/>
          </p:cNvSpPr>
          <p:nvPr>
            <p:ph type="sldNum" idx="12"/>
          </p:nvPr>
        </p:nvSpPr>
        <p:spPr>
          <a:xfrm>
            <a:off x="5179484" y="4885432"/>
            <a:ext cx="3962400" cy="258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929d63d9f9_3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929d63d9f9_3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2929d63d9f9_3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9244305ade_4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9244305ade_4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9244305ade_4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92b2c7e0c7_0_4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92b2c7e0c7_0_4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292b2c7e0c7_0_4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929d63d9f9_3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929d63d9f9_3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2929d63d9f9_3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25746" y="2387892"/>
            <a:ext cx="4660298" cy="16821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595959"/>
              </a:buClr>
              <a:buSzPts val="5400"/>
              <a:buFont typeface="Titillium Web"/>
              <a:buNone/>
              <a:defRPr sz="5400" b="0" i="0">
                <a:solidFill>
                  <a:srgbClr val="595959"/>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425752" y="4148366"/>
            <a:ext cx="4660296" cy="404584"/>
          </a:xfrm>
          <a:prstGeom prst="rect">
            <a:avLst/>
          </a:prstGeom>
          <a:noFill/>
          <a:ln>
            <a:noFill/>
          </a:ln>
        </p:spPr>
        <p:txBody>
          <a:bodyPr spcFirstLastPara="1" wrap="square" lIns="91425" tIns="93600" rIns="91425" bIns="45700" anchor="ctr" anchorCtr="0">
            <a:normAutofit/>
          </a:bodyPr>
          <a:lstStyle>
            <a:lvl1pPr lvl="0" algn="l">
              <a:spcBef>
                <a:spcPts val="400"/>
              </a:spcBef>
              <a:spcAft>
                <a:spcPts val="0"/>
              </a:spcAft>
              <a:buClr>
                <a:srgbClr val="7F7F7F"/>
              </a:buClr>
              <a:buSzPts val="2000"/>
              <a:buNone/>
              <a:defRPr sz="2000" b="1" i="0">
                <a:solidFill>
                  <a:srgbClr val="7F7F7F"/>
                </a:solidFill>
                <a:latin typeface="Titillium Web"/>
                <a:ea typeface="Titillium Web"/>
                <a:cs typeface="Titillium Web"/>
                <a:sym typeface="Titillium Web"/>
              </a:defRPr>
            </a:lvl1pPr>
            <a:lvl2pPr lvl="1" algn="ctr">
              <a:spcBef>
                <a:spcPts val="360"/>
              </a:spcBef>
              <a:spcAft>
                <a:spcPts val="0"/>
              </a:spcAft>
              <a:buClr>
                <a:srgbClr val="888888"/>
              </a:buClr>
              <a:buSzPts val="18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280"/>
              </a:spcBef>
              <a:spcAft>
                <a:spcPts val="0"/>
              </a:spcAft>
              <a:buClr>
                <a:srgbClr val="888888"/>
              </a:buClr>
              <a:buSzPts val="1400"/>
              <a:buNone/>
              <a:defRPr>
                <a:solidFill>
                  <a:srgbClr val="888888"/>
                </a:solidFill>
              </a:defRPr>
            </a:lvl6pPr>
            <a:lvl7pPr lvl="6" algn="ctr">
              <a:spcBef>
                <a:spcPts val="280"/>
              </a:spcBef>
              <a:spcAft>
                <a:spcPts val="0"/>
              </a:spcAft>
              <a:buClr>
                <a:srgbClr val="888888"/>
              </a:buClr>
              <a:buSzPts val="1400"/>
              <a:buNone/>
              <a:defRPr>
                <a:solidFill>
                  <a:srgbClr val="888888"/>
                </a:solidFill>
              </a:defRPr>
            </a:lvl7pPr>
            <a:lvl8pPr lvl="7" algn="ctr">
              <a:spcBef>
                <a:spcPts val="280"/>
              </a:spcBef>
              <a:spcAft>
                <a:spcPts val="0"/>
              </a:spcAft>
              <a:buClr>
                <a:srgbClr val="888888"/>
              </a:buClr>
              <a:buSzPts val="1400"/>
              <a:buNone/>
              <a:defRPr>
                <a:solidFill>
                  <a:srgbClr val="888888"/>
                </a:solidFill>
              </a:defRPr>
            </a:lvl8pPr>
            <a:lvl9pPr lvl="8" algn="ctr">
              <a:spcBef>
                <a:spcPts val="280"/>
              </a:spcBef>
              <a:spcAft>
                <a:spcPts val="0"/>
              </a:spcAft>
              <a:buClr>
                <a:srgbClr val="888888"/>
              </a:buClr>
              <a:buSzPts val="1400"/>
              <a:buNone/>
              <a:defRPr>
                <a:solidFill>
                  <a:srgbClr val="888888"/>
                </a:solidFill>
              </a:defRPr>
            </a:lvl9pPr>
          </a:lstStyle>
          <a:p>
            <a:endParaRPr/>
          </a:p>
        </p:txBody>
      </p:sp>
      <p:sp>
        <p:nvSpPr>
          <p:cNvPr id="18" name="Google Shape;18;p2"/>
          <p:cNvSpPr/>
          <p:nvPr/>
        </p:nvSpPr>
        <p:spPr>
          <a:xfrm>
            <a:off x="4858655" y="502253"/>
            <a:ext cx="459317" cy="459317"/>
          </a:xfrm>
          <a:prstGeom prst="ellipse">
            <a:avLst/>
          </a:prstGeom>
          <a:noFill/>
          <a:ln w="101600" cap="flat" cmpd="sng">
            <a:solidFill>
              <a:srgbClr val="649818">
                <a:alpha val="74901"/>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9" name="Google Shape;19;p2"/>
          <p:cNvSpPr/>
          <p:nvPr/>
        </p:nvSpPr>
        <p:spPr>
          <a:xfrm>
            <a:off x="5172820" y="2243668"/>
            <a:ext cx="991815" cy="991809"/>
          </a:xfrm>
          <a:prstGeom prst="ellipse">
            <a:avLst/>
          </a:prstGeom>
          <a:noFill/>
          <a:ln w="76200" cap="flat" cmpd="sng">
            <a:solidFill>
              <a:schemeClr val="accent1">
                <a:alpha val="9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20" name="Google Shape;20;p2"/>
          <p:cNvSpPr/>
          <p:nvPr/>
        </p:nvSpPr>
        <p:spPr>
          <a:xfrm>
            <a:off x="7781792" y="312964"/>
            <a:ext cx="1682753" cy="1682741"/>
          </a:xfrm>
          <a:prstGeom prst="arc">
            <a:avLst>
              <a:gd name="adj1" fmla="val 2576641"/>
              <a:gd name="adj2" fmla="val 19130638"/>
            </a:avLst>
          </a:prstGeom>
          <a:noFill/>
          <a:ln w="254000" cap="flat" cmpd="sng">
            <a:solidFill>
              <a:schemeClr val="accent2">
                <a:alpha val="84705"/>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21" name="Google Shape;21;p2"/>
          <p:cNvSpPr/>
          <p:nvPr/>
        </p:nvSpPr>
        <p:spPr>
          <a:xfrm>
            <a:off x="6603942" y="4547810"/>
            <a:ext cx="2686143" cy="2686118"/>
          </a:xfrm>
          <a:prstGeom prst="arc">
            <a:avLst>
              <a:gd name="adj1" fmla="val 12746482"/>
              <a:gd name="adj2" fmla="val 19649400"/>
            </a:avLst>
          </a:prstGeom>
          <a:noFill/>
          <a:ln w="50800" cap="flat" cmpd="sng">
            <a:solidFill>
              <a:schemeClr val="accent1">
                <a:alpha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22" name="Google Shape;22;p2"/>
          <p:cNvSpPr/>
          <p:nvPr/>
        </p:nvSpPr>
        <p:spPr>
          <a:xfrm>
            <a:off x="5655423" y="4016570"/>
            <a:ext cx="1801279" cy="1801262"/>
          </a:xfrm>
          <a:prstGeom prst="arc">
            <a:avLst>
              <a:gd name="adj1" fmla="val 9718591"/>
              <a:gd name="adj2" fmla="val 1134132"/>
            </a:avLst>
          </a:prstGeom>
          <a:noFill/>
          <a:ln w="177800" cap="flat" cmpd="sng">
            <a:solidFill>
              <a:schemeClr val="accent2">
                <a:alpha val="6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23" name="Google Shape;23;p2"/>
          <p:cNvSpPr/>
          <p:nvPr/>
        </p:nvSpPr>
        <p:spPr>
          <a:xfrm>
            <a:off x="7904223" y="3205238"/>
            <a:ext cx="796800" cy="796792"/>
          </a:xfrm>
          <a:prstGeom prst="ellipse">
            <a:avLst/>
          </a:prstGeom>
          <a:noFill/>
          <a:ln w="304800" cap="flat" cmpd="sng">
            <a:solidFill>
              <a:schemeClr val="accent1">
                <a:alpha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24" name="Google Shape;24;p2"/>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700" b="0" i="0" u="none" strike="noStrike" cap="none">
                <a:solidFill>
                  <a:srgbClr val="7F7F7F"/>
                </a:solidFill>
                <a:latin typeface="Titillium Web"/>
                <a:ea typeface="Titillium Web"/>
                <a:cs typeface="Titillium Web"/>
                <a:sym typeface="Titillium Web"/>
              </a:defRPr>
            </a:lvl1pPr>
            <a:lvl2pPr marL="0" lvl="1" indent="0" algn="r">
              <a:spcBef>
                <a:spcPts val="0"/>
              </a:spcBef>
              <a:buNone/>
              <a:defRPr sz="700" b="0" i="0" u="none" strike="noStrike" cap="none">
                <a:solidFill>
                  <a:srgbClr val="7F7F7F"/>
                </a:solidFill>
                <a:latin typeface="Titillium Web"/>
                <a:ea typeface="Titillium Web"/>
                <a:cs typeface="Titillium Web"/>
                <a:sym typeface="Titillium Web"/>
              </a:defRPr>
            </a:lvl2pPr>
            <a:lvl3pPr marL="0" lvl="2" indent="0" algn="r">
              <a:spcBef>
                <a:spcPts val="0"/>
              </a:spcBef>
              <a:buNone/>
              <a:defRPr sz="700" b="0" i="0" u="none" strike="noStrike" cap="none">
                <a:solidFill>
                  <a:srgbClr val="7F7F7F"/>
                </a:solidFill>
                <a:latin typeface="Titillium Web"/>
                <a:ea typeface="Titillium Web"/>
                <a:cs typeface="Titillium Web"/>
                <a:sym typeface="Titillium Web"/>
              </a:defRPr>
            </a:lvl3pPr>
            <a:lvl4pPr marL="0" lvl="3" indent="0" algn="r">
              <a:spcBef>
                <a:spcPts val="0"/>
              </a:spcBef>
              <a:buNone/>
              <a:defRPr sz="700" b="0" i="0" u="none" strike="noStrike" cap="none">
                <a:solidFill>
                  <a:srgbClr val="7F7F7F"/>
                </a:solidFill>
                <a:latin typeface="Titillium Web"/>
                <a:ea typeface="Titillium Web"/>
                <a:cs typeface="Titillium Web"/>
                <a:sym typeface="Titillium Web"/>
              </a:defRPr>
            </a:lvl4pPr>
            <a:lvl5pPr marL="0" lvl="4" indent="0" algn="r">
              <a:spcBef>
                <a:spcPts val="0"/>
              </a:spcBef>
              <a:buNone/>
              <a:defRPr sz="700" b="0" i="0" u="none" strike="noStrike" cap="none">
                <a:solidFill>
                  <a:srgbClr val="7F7F7F"/>
                </a:solidFill>
                <a:latin typeface="Titillium Web"/>
                <a:ea typeface="Titillium Web"/>
                <a:cs typeface="Titillium Web"/>
                <a:sym typeface="Titillium Web"/>
              </a:defRPr>
            </a:lvl5pPr>
            <a:lvl6pPr marL="0" lvl="5" indent="0" algn="r">
              <a:spcBef>
                <a:spcPts val="0"/>
              </a:spcBef>
              <a:buNone/>
              <a:defRPr sz="700" b="0" i="0" u="none" strike="noStrike" cap="none">
                <a:solidFill>
                  <a:srgbClr val="7F7F7F"/>
                </a:solidFill>
                <a:latin typeface="Titillium Web"/>
                <a:ea typeface="Titillium Web"/>
                <a:cs typeface="Titillium Web"/>
                <a:sym typeface="Titillium Web"/>
              </a:defRPr>
            </a:lvl6pPr>
            <a:lvl7pPr marL="0" lvl="6" indent="0" algn="r">
              <a:spcBef>
                <a:spcPts val="0"/>
              </a:spcBef>
              <a:buNone/>
              <a:defRPr sz="700" b="0" i="0" u="none" strike="noStrike" cap="none">
                <a:solidFill>
                  <a:srgbClr val="7F7F7F"/>
                </a:solidFill>
                <a:latin typeface="Titillium Web"/>
                <a:ea typeface="Titillium Web"/>
                <a:cs typeface="Titillium Web"/>
                <a:sym typeface="Titillium Web"/>
              </a:defRPr>
            </a:lvl7pPr>
            <a:lvl8pPr marL="0" lvl="7" indent="0" algn="r">
              <a:spcBef>
                <a:spcPts val="0"/>
              </a:spcBef>
              <a:buNone/>
              <a:defRPr sz="700" b="0" i="0" u="none" strike="noStrike" cap="none">
                <a:solidFill>
                  <a:srgbClr val="7F7F7F"/>
                </a:solidFill>
                <a:latin typeface="Titillium Web"/>
                <a:ea typeface="Titillium Web"/>
                <a:cs typeface="Titillium Web"/>
                <a:sym typeface="Titillium Web"/>
              </a:defRPr>
            </a:lvl8pPr>
            <a:lvl9pPr marL="0" lvl="8" indent="0" algn="r">
              <a:spcBef>
                <a:spcPts val="0"/>
              </a:spcBef>
              <a:buNone/>
              <a:defRPr sz="700" b="0" i="0" u="none" strike="noStrike" cap="none">
                <a:solidFill>
                  <a:srgbClr val="7F7F7F"/>
                </a:solidFill>
                <a:latin typeface="Titillium Web"/>
                <a:ea typeface="Titillium Web"/>
                <a:cs typeface="Titillium Web"/>
                <a:sym typeface="Titillium Web"/>
              </a:defRPr>
            </a:lvl9pPr>
          </a:lstStyle>
          <a:p>
            <a:pPr marL="0" lvl="0" indent="0" algn="r" rtl="0">
              <a:spcBef>
                <a:spcPts val="0"/>
              </a:spcBef>
              <a:spcAft>
                <a:spcPts val="0"/>
              </a:spcAft>
              <a:buNone/>
            </a:pPr>
            <a:r>
              <a:rPr lang="en-US"/>
              <a:t>&lt;#&gt;</a:t>
            </a:r>
            <a:endParaRPr/>
          </a:p>
        </p:txBody>
      </p:sp>
      <p:sp>
        <p:nvSpPr>
          <p:cNvPr id="25" name="Google Shape;25;p2"/>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700">
                <a:solidFill>
                  <a:srgbClr val="7F7F7F"/>
                </a:solidFill>
                <a:latin typeface="Titillium Web"/>
                <a:ea typeface="Titillium Web"/>
                <a:cs typeface="Titillium Web"/>
                <a:sym typeface="Titillium Web"/>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700">
                <a:solidFill>
                  <a:srgbClr val="7F7F7F"/>
                </a:solidFill>
                <a:latin typeface="Titillium Web"/>
                <a:ea typeface="Titillium Web"/>
                <a:cs typeface="Titillium Web"/>
                <a:sym typeface="Titillium Web"/>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Images, and Text">
  <p:cSld name="Title, Images, and Text">
    <p:spTree>
      <p:nvGrpSpPr>
        <p:cNvPr id="1" name="Shape 99"/>
        <p:cNvGrpSpPr/>
        <p:nvPr/>
      </p:nvGrpSpPr>
      <p:grpSpPr>
        <a:xfrm>
          <a:off x="0" y="0"/>
          <a:ext cx="0" cy="0"/>
          <a:chOff x="0" y="0"/>
          <a:chExt cx="0" cy="0"/>
        </a:xfrm>
      </p:grpSpPr>
      <p:sp>
        <p:nvSpPr>
          <p:cNvPr id="100" name="Google Shape;100;p11"/>
          <p:cNvSpPr/>
          <p:nvPr/>
        </p:nvSpPr>
        <p:spPr>
          <a:xfrm>
            <a:off x="4876800" y="4269977"/>
            <a:ext cx="620803" cy="620795"/>
          </a:xfrm>
          <a:prstGeom prst="ellipse">
            <a:avLst/>
          </a:prstGeom>
          <a:noFill/>
          <a:ln w="177800" cap="flat" cmpd="sng">
            <a:solidFill>
              <a:schemeClr val="accent1">
                <a:alpha val="6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01" name="Google Shape;101;p11"/>
          <p:cNvSpPr/>
          <p:nvPr/>
        </p:nvSpPr>
        <p:spPr>
          <a:xfrm>
            <a:off x="6019800" y="2800350"/>
            <a:ext cx="4960072" cy="4960024"/>
          </a:xfrm>
          <a:prstGeom prst="arc">
            <a:avLst>
              <a:gd name="adj1" fmla="val 10934534"/>
              <a:gd name="adj2" fmla="val 17186360"/>
            </a:avLst>
          </a:prstGeom>
          <a:noFill/>
          <a:ln w="152400" cap="flat" cmpd="sng">
            <a:solidFill>
              <a:schemeClr val="accent1">
                <a:alpha val="6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02" name="Google Shape;102;p11"/>
          <p:cNvSpPr/>
          <p:nvPr/>
        </p:nvSpPr>
        <p:spPr>
          <a:xfrm>
            <a:off x="381000" y="3988414"/>
            <a:ext cx="306926" cy="306922"/>
          </a:xfrm>
          <a:prstGeom prst="ellipse">
            <a:avLst/>
          </a:prstGeom>
          <a:noFill/>
          <a:ln w="152400" cap="flat" cmpd="sng">
            <a:solidFill>
              <a:schemeClr val="accent2">
                <a:alpha val="4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03" name="Google Shape;103;p11"/>
          <p:cNvSpPr/>
          <p:nvPr/>
        </p:nvSpPr>
        <p:spPr>
          <a:xfrm>
            <a:off x="7910769" y="-1244837"/>
            <a:ext cx="2672094" cy="2672068"/>
          </a:xfrm>
          <a:prstGeom prst="arc">
            <a:avLst>
              <a:gd name="adj1" fmla="val 5577596"/>
              <a:gd name="adj2" fmla="val 11149111"/>
            </a:avLst>
          </a:prstGeom>
          <a:noFill/>
          <a:ln w="76200" cap="flat" cmpd="sng">
            <a:solidFill>
              <a:schemeClr val="accent1">
                <a:alpha val="8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04" name="Google Shape;104;p11"/>
          <p:cNvSpPr/>
          <p:nvPr/>
        </p:nvSpPr>
        <p:spPr>
          <a:xfrm>
            <a:off x="7196667" y="-217729"/>
            <a:ext cx="713621" cy="713616"/>
          </a:xfrm>
          <a:prstGeom prst="arc">
            <a:avLst>
              <a:gd name="adj1" fmla="val 19572922"/>
              <a:gd name="adj2" fmla="val 12898409"/>
            </a:avLst>
          </a:prstGeom>
          <a:noFill/>
          <a:ln w="177800" cap="flat" cmpd="sng">
            <a:solidFill>
              <a:schemeClr val="accent2">
                <a:alpha val="64705"/>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05" name="Google Shape;105;p11"/>
          <p:cNvSpPr/>
          <p:nvPr/>
        </p:nvSpPr>
        <p:spPr>
          <a:xfrm>
            <a:off x="7871841" y="1077418"/>
            <a:ext cx="322031" cy="322027"/>
          </a:xfrm>
          <a:prstGeom prst="ellipse">
            <a:avLst/>
          </a:prstGeom>
          <a:noFill/>
          <a:ln w="152400" cap="flat" cmpd="sng">
            <a:solidFill>
              <a:schemeClr val="accent1">
                <a:alpha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06" name="Google Shape;106;p11"/>
          <p:cNvSpPr txBox="1">
            <a:spLocks noGrp="1"/>
          </p:cNvSpPr>
          <p:nvPr>
            <p:ph type="title"/>
          </p:nvPr>
        </p:nvSpPr>
        <p:spPr>
          <a:xfrm>
            <a:off x="426961" y="599079"/>
            <a:ext cx="6769705" cy="110030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595959"/>
              </a:buClr>
              <a:buSzPts val="3600"/>
              <a:buFont typeface="Titillium Web"/>
              <a:buNone/>
              <a:defRPr sz="3600" b="0" i="0">
                <a:solidFill>
                  <a:srgbClr val="595959"/>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1"/>
          <p:cNvSpPr txBox="1">
            <a:spLocks noGrp="1"/>
          </p:cNvSpPr>
          <p:nvPr>
            <p:ph type="body" idx="1"/>
          </p:nvPr>
        </p:nvSpPr>
        <p:spPr>
          <a:xfrm>
            <a:off x="426961" y="1733550"/>
            <a:ext cx="2163839" cy="797471"/>
          </a:xfrm>
          <a:prstGeom prst="rect">
            <a:avLst/>
          </a:prstGeom>
          <a:noFill/>
          <a:ln>
            <a:noFill/>
          </a:ln>
        </p:spPr>
        <p:txBody>
          <a:bodyPr spcFirstLastPara="1" wrap="square" lIns="91425" tIns="93600" rIns="91425" bIns="45700" anchor="b" anchorCtr="0">
            <a:normAutofit/>
          </a:bodyPr>
          <a:lstStyle>
            <a:lvl1pPr marL="457200" lvl="0" indent="-228600" algn="l">
              <a:spcBef>
                <a:spcPts val="320"/>
              </a:spcBef>
              <a:spcAft>
                <a:spcPts val="0"/>
              </a:spcAft>
              <a:buClr>
                <a:srgbClr val="A5A5A5"/>
              </a:buClr>
              <a:buSzPts val="2000"/>
              <a:buFont typeface="Arial"/>
              <a:buNone/>
              <a:defRPr sz="1600" b="0" i="0">
                <a:solidFill>
                  <a:srgbClr val="A5A5A5"/>
                </a:solidFill>
                <a:latin typeface="Titillium Web"/>
                <a:ea typeface="Titillium Web"/>
                <a:cs typeface="Titillium Web"/>
                <a:sym typeface="Titillium Web"/>
              </a:defRPr>
            </a:lvl1pPr>
            <a:lvl2pPr marL="914400" lvl="1"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2pPr>
            <a:lvl3pPr marL="1371600" lvl="2"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3pPr>
            <a:lvl4pPr marL="1828800" lvl="3"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4pPr>
            <a:lvl5pPr marL="2286000" lvl="4"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
        <p:nvSpPr>
          <p:cNvPr id="108" name="Google Shape;108;p11"/>
          <p:cNvSpPr>
            <a:spLocks noGrp="1"/>
          </p:cNvSpPr>
          <p:nvPr>
            <p:ph type="pic" idx="2"/>
          </p:nvPr>
        </p:nvSpPr>
        <p:spPr>
          <a:xfrm>
            <a:off x="426961" y="2562036"/>
            <a:ext cx="2143314" cy="2143314"/>
          </a:xfrm>
          <a:prstGeom prst="ellipse">
            <a:avLst/>
          </a:prstGeom>
          <a:noFill/>
          <a:ln>
            <a:noFill/>
          </a:ln>
        </p:spPr>
      </p:sp>
      <p:sp>
        <p:nvSpPr>
          <p:cNvPr id="109" name="Google Shape;109;p11"/>
          <p:cNvSpPr txBox="1">
            <a:spLocks noGrp="1"/>
          </p:cNvSpPr>
          <p:nvPr>
            <p:ph type="body" idx="3"/>
          </p:nvPr>
        </p:nvSpPr>
        <p:spPr>
          <a:xfrm>
            <a:off x="3447124" y="1733550"/>
            <a:ext cx="2163839" cy="797471"/>
          </a:xfrm>
          <a:prstGeom prst="rect">
            <a:avLst/>
          </a:prstGeom>
          <a:noFill/>
          <a:ln>
            <a:noFill/>
          </a:ln>
        </p:spPr>
        <p:txBody>
          <a:bodyPr spcFirstLastPara="1" wrap="square" lIns="91425" tIns="93600" rIns="91425" bIns="45700" anchor="b" anchorCtr="0">
            <a:normAutofit/>
          </a:bodyPr>
          <a:lstStyle>
            <a:lvl1pPr marL="457200" lvl="0" indent="-228600" algn="l">
              <a:spcBef>
                <a:spcPts val="320"/>
              </a:spcBef>
              <a:spcAft>
                <a:spcPts val="0"/>
              </a:spcAft>
              <a:buClr>
                <a:srgbClr val="A5A5A5"/>
              </a:buClr>
              <a:buSzPts val="2000"/>
              <a:buFont typeface="Arial"/>
              <a:buNone/>
              <a:defRPr sz="1600" b="0" i="0">
                <a:solidFill>
                  <a:srgbClr val="A5A5A5"/>
                </a:solidFill>
                <a:latin typeface="Titillium Web"/>
                <a:ea typeface="Titillium Web"/>
                <a:cs typeface="Titillium Web"/>
                <a:sym typeface="Titillium Web"/>
              </a:defRPr>
            </a:lvl1pPr>
            <a:lvl2pPr marL="914400" lvl="1"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2pPr>
            <a:lvl3pPr marL="1371600" lvl="2"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3pPr>
            <a:lvl4pPr marL="1828800" lvl="3"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4pPr>
            <a:lvl5pPr marL="2286000" lvl="4"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
        <p:nvSpPr>
          <p:cNvPr id="110" name="Google Shape;110;p11"/>
          <p:cNvSpPr>
            <a:spLocks noGrp="1"/>
          </p:cNvSpPr>
          <p:nvPr>
            <p:ph type="pic" idx="4"/>
          </p:nvPr>
        </p:nvSpPr>
        <p:spPr>
          <a:xfrm>
            <a:off x="3447124" y="2562036"/>
            <a:ext cx="2143314" cy="2143314"/>
          </a:xfrm>
          <a:prstGeom prst="ellipse">
            <a:avLst/>
          </a:prstGeom>
          <a:noFill/>
          <a:ln>
            <a:noFill/>
          </a:ln>
        </p:spPr>
      </p:sp>
      <p:sp>
        <p:nvSpPr>
          <p:cNvPr id="111" name="Google Shape;111;p11"/>
          <p:cNvSpPr txBox="1">
            <a:spLocks noGrp="1"/>
          </p:cNvSpPr>
          <p:nvPr>
            <p:ph type="body" idx="5"/>
          </p:nvPr>
        </p:nvSpPr>
        <p:spPr>
          <a:xfrm>
            <a:off x="6467286" y="1733550"/>
            <a:ext cx="2163839" cy="797471"/>
          </a:xfrm>
          <a:prstGeom prst="rect">
            <a:avLst/>
          </a:prstGeom>
          <a:noFill/>
          <a:ln>
            <a:noFill/>
          </a:ln>
        </p:spPr>
        <p:txBody>
          <a:bodyPr spcFirstLastPara="1" wrap="square" lIns="91425" tIns="93600" rIns="91425" bIns="45700" anchor="b" anchorCtr="0">
            <a:normAutofit/>
          </a:bodyPr>
          <a:lstStyle>
            <a:lvl1pPr marL="457200" lvl="0" indent="-228600" algn="l">
              <a:spcBef>
                <a:spcPts val="320"/>
              </a:spcBef>
              <a:spcAft>
                <a:spcPts val="0"/>
              </a:spcAft>
              <a:buClr>
                <a:srgbClr val="A5A5A5"/>
              </a:buClr>
              <a:buSzPts val="2000"/>
              <a:buFont typeface="Arial"/>
              <a:buNone/>
              <a:defRPr sz="1600" b="0" i="0">
                <a:solidFill>
                  <a:srgbClr val="A5A5A5"/>
                </a:solidFill>
                <a:latin typeface="Titillium Web"/>
                <a:ea typeface="Titillium Web"/>
                <a:cs typeface="Titillium Web"/>
                <a:sym typeface="Titillium Web"/>
              </a:defRPr>
            </a:lvl1pPr>
            <a:lvl2pPr marL="914400" lvl="1"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2pPr>
            <a:lvl3pPr marL="1371600" lvl="2"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3pPr>
            <a:lvl4pPr marL="1828800" lvl="3"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4pPr>
            <a:lvl5pPr marL="2286000" lvl="4" indent="-228600" algn="l">
              <a:spcBef>
                <a:spcPts val="320"/>
              </a:spcBef>
              <a:spcAft>
                <a:spcPts val="0"/>
              </a:spcAft>
              <a:buClr>
                <a:srgbClr val="A5A5A5"/>
              </a:buClr>
              <a:buSzPts val="1600"/>
              <a:buFont typeface="Courier New"/>
              <a:buNone/>
              <a:defRPr sz="1600" b="0" i="0">
                <a:solidFill>
                  <a:srgbClr val="A5A5A5"/>
                </a:solidFill>
                <a:latin typeface="Titillium Web"/>
                <a:ea typeface="Titillium Web"/>
                <a:cs typeface="Titillium Web"/>
                <a:sym typeface="Titillium Web"/>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
        <p:nvSpPr>
          <p:cNvPr id="112" name="Google Shape;112;p11"/>
          <p:cNvSpPr>
            <a:spLocks noGrp="1"/>
          </p:cNvSpPr>
          <p:nvPr>
            <p:ph type="pic" idx="6"/>
          </p:nvPr>
        </p:nvSpPr>
        <p:spPr>
          <a:xfrm>
            <a:off x="6467286" y="2562036"/>
            <a:ext cx="2143314" cy="2143314"/>
          </a:xfrm>
          <a:prstGeom prst="ellipse">
            <a:avLst/>
          </a:prstGeom>
          <a:noFill/>
          <a:ln>
            <a:noFill/>
          </a:ln>
        </p:spPr>
      </p:sp>
      <p:sp>
        <p:nvSpPr>
          <p:cNvPr id="113" name="Google Shape;113;p11"/>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1"/>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1"/>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Images">
  <p:cSld name="Title and Images">
    <p:spTree>
      <p:nvGrpSpPr>
        <p:cNvPr id="1" name="Shape 116"/>
        <p:cNvGrpSpPr/>
        <p:nvPr/>
      </p:nvGrpSpPr>
      <p:grpSpPr>
        <a:xfrm>
          <a:off x="0" y="0"/>
          <a:ext cx="0" cy="0"/>
          <a:chOff x="0" y="0"/>
          <a:chExt cx="0" cy="0"/>
        </a:xfrm>
      </p:grpSpPr>
      <p:sp>
        <p:nvSpPr>
          <p:cNvPr id="117" name="Google Shape;117;p12"/>
          <p:cNvSpPr/>
          <p:nvPr/>
        </p:nvSpPr>
        <p:spPr>
          <a:xfrm>
            <a:off x="3124200" y="3105150"/>
            <a:ext cx="322031" cy="322027"/>
          </a:xfrm>
          <a:prstGeom prst="ellipse">
            <a:avLst/>
          </a:prstGeom>
          <a:noFill/>
          <a:ln w="152400" cap="flat" cmpd="sng">
            <a:solidFill>
              <a:schemeClr val="accent1">
                <a:alpha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18" name="Google Shape;118;p12"/>
          <p:cNvSpPr/>
          <p:nvPr/>
        </p:nvSpPr>
        <p:spPr>
          <a:xfrm>
            <a:off x="8363000" y="2719175"/>
            <a:ext cx="648613" cy="648612"/>
          </a:xfrm>
          <a:prstGeom prst="ellipse">
            <a:avLst/>
          </a:prstGeom>
          <a:noFill/>
          <a:ln w="101600" cap="flat" cmpd="sng">
            <a:solidFill>
              <a:srgbClr val="649818">
                <a:alpha val="74901"/>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19" name="Google Shape;119;p12"/>
          <p:cNvSpPr/>
          <p:nvPr/>
        </p:nvSpPr>
        <p:spPr>
          <a:xfrm>
            <a:off x="6779178" y="-2305050"/>
            <a:ext cx="4960072" cy="4960024"/>
          </a:xfrm>
          <a:prstGeom prst="arc">
            <a:avLst>
              <a:gd name="adj1" fmla="val 5507982"/>
              <a:gd name="adj2" fmla="val 11071343"/>
            </a:avLst>
          </a:prstGeom>
          <a:noFill/>
          <a:ln w="76200" cap="flat" cmpd="sng">
            <a:solidFill>
              <a:schemeClr val="accent1">
                <a:alpha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20" name="Google Shape;120;p12"/>
          <p:cNvSpPr/>
          <p:nvPr/>
        </p:nvSpPr>
        <p:spPr>
          <a:xfrm>
            <a:off x="7772400" y="336216"/>
            <a:ext cx="2528904" cy="2528877"/>
          </a:xfrm>
          <a:prstGeom prst="arc">
            <a:avLst>
              <a:gd name="adj1" fmla="val 5009814"/>
              <a:gd name="adj2" fmla="val 16614095"/>
            </a:avLst>
          </a:prstGeom>
          <a:noFill/>
          <a:ln w="177800" cap="flat" cmpd="sng">
            <a:solidFill>
              <a:schemeClr val="accent2">
                <a:alpha val="6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21" name="Google Shape;121;p12"/>
          <p:cNvSpPr/>
          <p:nvPr/>
        </p:nvSpPr>
        <p:spPr>
          <a:xfrm>
            <a:off x="5486400" y="3367788"/>
            <a:ext cx="727228" cy="727218"/>
          </a:xfrm>
          <a:prstGeom prst="ellipse">
            <a:avLst/>
          </a:prstGeom>
          <a:noFill/>
          <a:ln w="254000" cap="flat" cmpd="sng">
            <a:solidFill>
              <a:schemeClr val="accent1">
                <a:alpha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122" name="Google Shape;122;p12"/>
          <p:cNvSpPr txBox="1">
            <a:spLocks noGrp="1"/>
          </p:cNvSpPr>
          <p:nvPr>
            <p:ph type="title"/>
          </p:nvPr>
        </p:nvSpPr>
        <p:spPr>
          <a:xfrm>
            <a:off x="426961" y="599079"/>
            <a:ext cx="6769705" cy="110030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595959"/>
              </a:buClr>
              <a:buSzPts val="3600"/>
              <a:buFont typeface="Titillium Web"/>
              <a:buNone/>
              <a:defRPr sz="3600" b="0" i="0">
                <a:solidFill>
                  <a:srgbClr val="595959"/>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2"/>
          <p:cNvSpPr>
            <a:spLocks noGrp="1"/>
          </p:cNvSpPr>
          <p:nvPr>
            <p:ph type="pic" idx="2"/>
          </p:nvPr>
        </p:nvSpPr>
        <p:spPr>
          <a:xfrm>
            <a:off x="426961" y="1962150"/>
            <a:ext cx="2743200" cy="2743200"/>
          </a:xfrm>
          <a:prstGeom prst="ellipse">
            <a:avLst/>
          </a:prstGeom>
          <a:noFill/>
          <a:ln>
            <a:noFill/>
          </a:ln>
        </p:spPr>
      </p:sp>
      <p:sp>
        <p:nvSpPr>
          <p:cNvPr id="124" name="Google Shape;124;p12"/>
          <p:cNvSpPr>
            <a:spLocks noGrp="1"/>
          </p:cNvSpPr>
          <p:nvPr>
            <p:ph type="pic" idx="3"/>
          </p:nvPr>
        </p:nvSpPr>
        <p:spPr>
          <a:xfrm>
            <a:off x="3200400" y="1962150"/>
            <a:ext cx="1524000" cy="1524000"/>
          </a:xfrm>
          <a:prstGeom prst="ellipse">
            <a:avLst/>
          </a:prstGeom>
          <a:noFill/>
          <a:ln>
            <a:noFill/>
          </a:ln>
        </p:spPr>
      </p:sp>
      <p:sp>
        <p:nvSpPr>
          <p:cNvPr id="125" name="Google Shape;125;p12"/>
          <p:cNvSpPr>
            <a:spLocks noGrp="1"/>
          </p:cNvSpPr>
          <p:nvPr>
            <p:ph type="pic" idx="4"/>
          </p:nvPr>
        </p:nvSpPr>
        <p:spPr>
          <a:xfrm>
            <a:off x="4267200" y="3181350"/>
            <a:ext cx="1524000" cy="1524000"/>
          </a:xfrm>
          <a:prstGeom prst="ellipse">
            <a:avLst/>
          </a:prstGeom>
          <a:noFill/>
          <a:ln>
            <a:noFill/>
          </a:ln>
        </p:spPr>
      </p:sp>
      <p:sp>
        <p:nvSpPr>
          <p:cNvPr id="126" name="Google Shape;126;p12"/>
          <p:cNvSpPr>
            <a:spLocks noGrp="1"/>
          </p:cNvSpPr>
          <p:nvPr>
            <p:ph type="pic" idx="5"/>
          </p:nvPr>
        </p:nvSpPr>
        <p:spPr>
          <a:xfrm>
            <a:off x="5867400" y="1962150"/>
            <a:ext cx="2743200" cy="2743200"/>
          </a:xfrm>
          <a:prstGeom prst="ellipse">
            <a:avLst/>
          </a:prstGeom>
          <a:noFill/>
          <a:ln>
            <a:noFill/>
          </a:ln>
        </p:spPr>
      </p:sp>
      <p:sp>
        <p:nvSpPr>
          <p:cNvPr id="127" name="Google Shape;127;p12"/>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2"/>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2"/>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26961" y="599079"/>
            <a:ext cx="6769705" cy="110635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595959"/>
              </a:buClr>
              <a:buSzPts val="3600"/>
              <a:buFont typeface="Titillium Web"/>
              <a:buNone/>
              <a:defRPr sz="3600" b="0" i="0">
                <a:solidFill>
                  <a:srgbClr val="595959"/>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426962" y="1777999"/>
            <a:ext cx="6769705" cy="2896810"/>
          </a:xfrm>
          <a:prstGeom prst="rect">
            <a:avLst/>
          </a:prstGeom>
          <a:noFill/>
          <a:ln>
            <a:noFill/>
          </a:ln>
        </p:spPr>
        <p:txBody>
          <a:bodyPr spcFirstLastPara="1" wrap="square" lIns="91425" tIns="93600" rIns="91425" bIns="45700" anchor="t" anchorCtr="0">
            <a:normAutofit/>
          </a:bodyPr>
          <a:lstStyle>
            <a:lvl1pPr marL="457200" lvl="0" indent="-355600" algn="l">
              <a:spcBef>
                <a:spcPts val="400"/>
              </a:spcBef>
              <a:spcAft>
                <a:spcPts val="0"/>
              </a:spcAft>
              <a:buClr>
                <a:srgbClr val="A5A5A5"/>
              </a:buClr>
              <a:buSzPts val="2000"/>
              <a:buChar char="•"/>
              <a:defRPr b="0">
                <a:latin typeface="Titillium Web"/>
                <a:ea typeface="Titillium Web"/>
                <a:cs typeface="Titillium Web"/>
                <a:sym typeface="Titillium Web"/>
              </a:defRPr>
            </a:lvl1pPr>
            <a:lvl2pPr marL="914400" lvl="1" indent="-342900" algn="l">
              <a:spcBef>
                <a:spcPts val="360"/>
              </a:spcBef>
              <a:spcAft>
                <a:spcPts val="0"/>
              </a:spcAft>
              <a:buClr>
                <a:srgbClr val="A5A5A5"/>
              </a:buClr>
              <a:buSzPts val="1800"/>
              <a:buChar char="–"/>
              <a:defRPr/>
            </a:lvl2pPr>
            <a:lvl3pPr marL="1371600" lvl="2" indent="-342900" algn="l">
              <a:spcBef>
                <a:spcPts val="360"/>
              </a:spcBef>
              <a:spcAft>
                <a:spcPts val="0"/>
              </a:spcAft>
              <a:buClr>
                <a:srgbClr val="A5A5A5"/>
              </a:buClr>
              <a:buSzPts val="1800"/>
              <a:buChar char="•"/>
              <a:defRPr/>
            </a:lvl3pPr>
            <a:lvl4pPr marL="1828800" lvl="3" indent="-342900" algn="l">
              <a:spcBef>
                <a:spcPts val="360"/>
              </a:spcBef>
              <a:spcAft>
                <a:spcPts val="0"/>
              </a:spcAft>
              <a:buClr>
                <a:srgbClr val="A5A5A5"/>
              </a:buClr>
              <a:buSzPts val="1800"/>
              <a:buChar char="–"/>
              <a:defRPr/>
            </a:lvl4pPr>
            <a:lvl5pPr marL="2286000" lvl="4" indent="-342900" algn="l">
              <a:spcBef>
                <a:spcPts val="360"/>
              </a:spcBef>
              <a:spcAft>
                <a:spcPts val="0"/>
              </a:spcAft>
              <a:buClr>
                <a:srgbClr val="A5A5A5"/>
              </a:buClr>
              <a:buSzPts val="1800"/>
              <a:buChar char="»"/>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
        <p:nvSpPr>
          <p:cNvPr id="30" name="Google Shape;30;p3"/>
          <p:cNvSpPr/>
          <p:nvPr/>
        </p:nvSpPr>
        <p:spPr>
          <a:xfrm>
            <a:off x="7910769" y="-1244837"/>
            <a:ext cx="2672094" cy="2672068"/>
          </a:xfrm>
          <a:prstGeom prst="arc">
            <a:avLst>
              <a:gd name="adj1" fmla="val 5601003"/>
              <a:gd name="adj2" fmla="val 11166498"/>
            </a:avLst>
          </a:prstGeom>
          <a:noFill/>
          <a:ln w="76200" cap="flat" cmpd="sng">
            <a:solidFill>
              <a:schemeClr val="accent1">
                <a:alpha val="8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31" name="Google Shape;31;p3"/>
          <p:cNvSpPr/>
          <p:nvPr/>
        </p:nvSpPr>
        <p:spPr>
          <a:xfrm>
            <a:off x="8580064" y="1722069"/>
            <a:ext cx="322031" cy="322027"/>
          </a:xfrm>
          <a:prstGeom prst="ellipse">
            <a:avLst/>
          </a:prstGeom>
          <a:noFill/>
          <a:ln w="152400" cap="flat" cmpd="sng">
            <a:solidFill>
              <a:schemeClr val="accent1">
                <a:alpha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32" name="Google Shape;32;p3"/>
          <p:cNvSpPr/>
          <p:nvPr/>
        </p:nvSpPr>
        <p:spPr>
          <a:xfrm>
            <a:off x="7196667" y="-217729"/>
            <a:ext cx="713621" cy="713616"/>
          </a:xfrm>
          <a:prstGeom prst="arc">
            <a:avLst>
              <a:gd name="adj1" fmla="val 19698826"/>
              <a:gd name="adj2" fmla="val 12889151"/>
            </a:avLst>
          </a:prstGeom>
          <a:noFill/>
          <a:ln w="177800" cap="flat" cmpd="sng">
            <a:solidFill>
              <a:schemeClr val="accent2">
                <a:alpha val="64705"/>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33" name="Google Shape;33;p3"/>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425974" y="595835"/>
            <a:ext cx="6063116" cy="291782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A5A5A5"/>
              </a:buClr>
              <a:buSzPts val="5200"/>
              <a:buFont typeface="Titillium Web"/>
              <a:buNone/>
              <a:defRPr sz="5200" b="0" i="0" cap="none">
                <a:solidFill>
                  <a:srgbClr val="A5A5A5"/>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25980" y="3540742"/>
            <a:ext cx="6063114" cy="535345"/>
          </a:xfrm>
          <a:prstGeom prst="rect">
            <a:avLst/>
          </a:prstGeom>
          <a:noFill/>
          <a:ln>
            <a:noFill/>
          </a:ln>
        </p:spPr>
        <p:txBody>
          <a:bodyPr spcFirstLastPara="1" wrap="square" lIns="91425" tIns="93600" rIns="91425" bIns="45700" anchor="t" anchorCtr="0">
            <a:normAutofit/>
          </a:bodyPr>
          <a:lstStyle>
            <a:lvl1pPr marL="457200" lvl="0" indent="-228600" algn="l">
              <a:lnSpc>
                <a:spcPct val="100000"/>
              </a:lnSpc>
              <a:spcBef>
                <a:spcPts val="0"/>
              </a:spcBef>
              <a:spcAft>
                <a:spcPts val="0"/>
              </a:spcAft>
              <a:buClr>
                <a:srgbClr val="7F7F7F"/>
              </a:buClr>
              <a:buSzPts val="2000"/>
              <a:buNone/>
              <a:defRPr sz="2000" b="1" i="0">
                <a:solidFill>
                  <a:srgbClr val="7F7F7F"/>
                </a:solidFill>
                <a:latin typeface="Titillium Web"/>
                <a:ea typeface="Titillium Web"/>
                <a:cs typeface="Titillium Web"/>
                <a:sym typeface="Titillium Web"/>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4"/>
          <p:cNvSpPr/>
          <p:nvPr/>
        </p:nvSpPr>
        <p:spPr>
          <a:xfrm>
            <a:off x="8211149" y="-106742"/>
            <a:ext cx="648613" cy="648612"/>
          </a:xfrm>
          <a:prstGeom prst="arc">
            <a:avLst>
              <a:gd name="adj1" fmla="val 17981568"/>
              <a:gd name="adj2" fmla="val 14115217"/>
            </a:avLst>
          </a:prstGeom>
          <a:noFill/>
          <a:ln w="101600" cap="flat" cmpd="sng">
            <a:solidFill>
              <a:srgbClr val="649818">
                <a:alpha val="74901"/>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40" name="Google Shape;40;p4"/>
          <p:cNvSpPr/>
          <p:nvPr/>
        </p:nvSpPr>
        <p:spPr>
          <a:xfrm>
            <a:off x="7595745" y="1239764"/>
            <a:ext cx="4960072" cy="4960024"/>
          </a:xfrm>
          <a:prstGeom prst="arc">
            <a:avLst>
              <a:gd name="adj1" fmla="val 8564242"/>
              <a:gd name="adj2" fmla="val 14997663"/>
            </a:avLst>
          </a:prstGeom>
          <a:noFill/>
          <a:ln w="76200" cap="flat" cmpd="sng">
            <a:solidFill>
              <a:schemeClr val="accent1">
                <a:alpha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41" name="Google Shape;41;p4"/>
          <p:cNvSpPr/>
          <p:nvPr/>
        </p:nvSpPr>
        <p:spPr>
          <a:xfrm>
            <a:off x="6966812" y="266092"/>
            <a:ext cx="2528904" cy="2528877"/>
          </a:xfrm>
          <a:prstGeom prst="arc">
            <a:avLst>
              <a:gd name="adj1" fmla="val 2303716"/>
              <a:gd name="adj2" fmla="val 19273932"/>
            </a:avLst>
          </a:prstGeom>
          <a:noFill/>
          <a:ln w="177800" cap="flat" cmpd="sng">
            <a:solidFill>
              <a:schemeClr val="accent2">
                <a:alpha val="6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42" name="Google Shape;42;p4"/>
          <p:cNvSpPr/>
          <p:nvPr/>
        </p:nvSpPr>
        <p:spPr>
          <a:xfrm>
            <a:off x="7249583" y="4104833"/>
            <a:ext cx="727228" cy="727218"/>
          </a:xfrm>
          <a:prstGeom prst="ellipse">
            <a:avLst/>
          </a:prstGeom>
          <a:noFill/>
          <a:ln w="254000" cap="flat" cmpd="sng">
            <a:solidFill>
              <a:schemeClr val="accent1">
                <a:alpha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43" name="Google Shape;43;p4"/>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700" b="0" i="0" u="none" strike="noStrike" cap="none">
                <a:solidFill>
                  <a:srgbClr val="7F7F7F"/>
                </a:solidFill>
                <a:latin typeface="Titillium Web"/>
                <a:ea typeface="Titillium Web"/>
                <a:cs typeface="Titillium Web"/>
                <a:sym typeface="Titillium Web"/>
              </a:defRPr>
            </a:lvl1pPr>
            <a:lvl2pPr marL="0" lvl="1" indent="0" algn="r">
              <a:spcBef>
                <a:spcPts val="0"/>
              </a:spcBef>
              <a:buNone/>
              <a:defRPr sz="700" b="0" i="0" u="none" strike="noStrike" cap="none">
                <a:solidFill>
                  <a:srgbClr val="7F7F7F"/>
                </a:solidFill>
                <a:latin typeface="Titillium Web"/>
                <a:ea typeface="Titillium Web"/>
                <a:cs typeface="Titillium Web"/>
                <a:sym typeface="Titillium Web"/>
              </a:defRPr>
            </a:lvl2pPr>
            <a:lvl3pPr marL="0" lvl="2" indent="0" algn="r">
              <a:spcBef>
                <a:spcPts val="0"/>
              </a:spcBef>
              <a:buNone/>
              <a:defRPr sz="700" b="0" i="0" u="none" strike="noStrike" cap="none">
                <a:solidFill>
                  <a:srgbClr val="7F7F7F"/>
                </a:solidFill>
                <a:latin typeface="Titillium Web"/>
                <a:ea typeface="Titillium Web"/>
                <a:cs typeface="Titillium Web"/>
                <a:sym typeface="Titillium Web"/>
              </a:defRPr>
            </a:lvl3pPr>
            <a:lvl4pPr marL="0" lvl="3" indent="0" algn="r">
              <a:spcBef>
                <a:spcPts val="0"/>
              </a:spcBef>
              <a:buNone/>
              <a:defRPr sz="700" b="0" i="0" u="none" strike="noStrike" cap="none">
                <a:solidFill>
                  <a:srgbClr val="7F7F7F"/>
                </a:solidFill>
                <a:latin typeface="Titillium Web"/>
                <a:ea typeface="Titillium Web"/>
                <a:cs typeface="Titillium Web"/>
                <a:sym typeface="Titillium Web"/>
              </a:defRPr>
            </a:lvl4pPr>
            <a:lvl5pPr marL="0" lvl="4" indent="0" algn="r">
              <a:spcBef>
                <a:spcPts val="0"/>
              </a:spcBef>
              <a:buNone/>
              <a:defRPr sz="700" b="0" i="0" u="none" strike="noStrike" cap="none">
                <a:solidFill>
                  <a:srgbClr val="7F7F7F"/>
                </a:solidFill>
                <a:latin typeface="Titillium Web"/>
                <a:ea typeface="Titillium Web"/>
                <a:cs typeface="Titillium Web"/>
                <a:sym typeface="Titillium Web"/>
              </a:defRPr>
            </a:lvl5pPr>
            <a:lvl6pPr marL="0" lvl="5" indent="0" algn="r">
              <a:spcBef>
                <a:spcPts val="0"/>
              </a:spcBef>
              <a:buNone/>
              <a:defRPr sz="700" b="0" i="0" u="none" strike="noStrike" cap="none">
                <a:solidFill>
                  <a:srgbClr val="7F7F7F"/>
                </a:solidFill>
                <a:latin typeface="Titillium Web"/>
                <a:ea typeface="Titillium Web"/>
                <a:cs typeface="Titillium Web"/>
                <a:sym typeface="Titillium Web"/>
              </a:defRPr>
            </a:lvl6pPr>
            <a:lvl7pPr marL="0" lvl="6" indent="0" algn="r">
              <a:spcBef>
                <a:spcPts val="0"/>
              </a:spcBef>
              <a:buNone/>
              <a:defRPr sz="700" b="0" i="0" u="none" strike="noStrike" cap="none">
                <a:solidFill>
                  <a:srgbClr val="7F7F7F"/>
                </a:solidFill>
                <a:latin typeface="Titillium Web"/>
                <a:ea typeface="Titillium Web"/>
                <a:cs typeface="Titillium Web"/>
                <a:sym typeface="Titillium Web"/>
              </a:defRPr>
            </a:lvl7pPr>
            <a:lvl8pPr marL="0" lvl="7" indent="0" algn="r">
              <a:spcBef>
                <a:spcPts val="0"/>
              </a:spcBef>
              <a:buNone/>
              <a:defRPr sz="700" b="0" i="0" u="none" strike="noStrike" cap="none">
                <a:solidFill>
                  <a:srgbClr val="7F7F7F"/>
                </a:solidFill>
                <a:latin typeface="Titillium Web"/>
                <a:ea typeface="Titillium Web"/>
                <a:cs typeface="Titillium Web"/>
                <a:sym typeface="Titillium Web"/>
              </a:defRPr>
            </a:lvl8pPr>
            <a:lvl9pPr marL="0" lvl="8" indent="0" algn="r">
              <a:spcBef>
                <a:spcPts val="0"/>
              </a:spcBef>
              <a:buNone/>
              <a:defRPr sz="700" b="0" i="0" u="none" strike="noStrike" cap="none">
                <a:solidFill>
                  <a:srgbClr val="7F7F7F"/>
                </a:solidFill>
                <a:latin typeface="Titillium Web"/>
                <a:ea typeface="Titillium Web"/>
                <a:cs typeface="Titillium Web"/>
                <a:sym typeface="Titillium Web"/>
              </a:defRPr>
            </a:lvl9pPr>
          </a:lstStyle>
          <a:p>
            <a:pPr marL="0" lvl="0" indent="0" algn="r" rtl="0">
              <a:spcBef>
                <a:spcPts val="0"/>
              </a:spcBef>
              <a:spcAft>
                <a:spcPts val="0"/>
              </a:spcAft>
              <a:buNone/>
            </a:pPr>
            <a:r>
              <a:rPr lang="en-US"/>
              <a:t>&lt;#&gt;</a:t>
            </a:r>
            <a:endParaRPr/>
          </a:p>
        </p:txBody>
      </p:sp>
      <p:sp>
        <p:nvSpPr>
          <p:cNvPr id="44" name="Google Shape;44;p4"/>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700">
                <a:solidFill>
                  <a:srgbClr val="7F7F7F"/>
                </a:solidFill>
                <a:latin typeface="Titillium Web"/>
                <a:ea typeface="Titillium Web"/>
                <a:cs typeface="Titillium Web"/>
                <a:sym typeface="Titillium Web"/>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700">
                <a:solidFill>
                  <a:srgbClr val="7F7F7F"/>
                </a:solidFill>
                <a:latin typeface="Titillium Web"/>
                <a:ea typeface="Titillium Web"/>
                <a:cs typeface="Titillium Web"/>
                <a:sym typeface="Titillium Web"/>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p:nvPr/>
        </p:nvSpPr>
        <p:spPr>
          <a:xfrm>
            <a:off x="7910769" y="-1244837"/>
            <a:ext cx="2672094" cy="2672068"/>
          </a:xfrm>
          <a:prstGeom prst="arc">
            <a:avLst>
              <a:gd name="adj1" fmla="val 5616652"/>
              <a:gd name="adj2" fmla="val 11074055"/>
            </a:avLst>
          </a:prstGeom>
          <a:noFill/>
          <a:ln w="76200" cap="flat" cmpd="sng">
            <a:solidFill>
              <a:schemeClr val="accent1">
                <a:alpha val="8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48" name="Google Shape;48;p5"/>
          <p:cNvSpPr/>
          <p:nvPr/>
        </p:nvSpPr>
        <p:spPr>
          <a:xfrm>
            <a:off x="7196667" y="-217729"/>
            <a:ext cx="713621" cy="713616"/>
          </a:xfrm>
          <a:prstGeom prst="arc">
            <a:avLst>
              <a:gd name="adj1" fmla="val 19456260"/>
              <a:gd name="adj2" fmla="val 13111335"/>
            </a:avLst>
          </a:prstGeom>
          <a:noFill/>
          <a:ln w="177800" cap="flat" cmpd="sng">
            <a:solidFill>
              <a:schemeClr val="accent2">
                <a:alpha val="64705"/>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49" name="Google Shape;49;p5"/>
          <p:cNvSpPr txBox="1">
            <a:spLocks noGrp="1"/>
          </p:cNvSpPr>
          <p:nvPr>
            <p:ph type="title"/>
          </p:nvPr>
        </p:nvSpPr>
        <p:spPr>
          <a:xfrm>
            <a:off x="426962" y="599079"/>
            <a:ext cx="4338562" cy="110030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595959"/>
              </a:buClr>
              <a:buSzPts val="3600"/>
              <a:buFont typeface="Titillium Web"/>
              <a:buNone/>
              <a:defRPr sz="3600" b="0" i="0">
                <a:solidFill>
                  <a:srgbClr val="595959"/>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&lt;#&gt;</a:t>
            </a:r>
            <a:endParaRPr/>
          </a:p>
        </p:txBody>
      </p:sp>
      <p:sp>
        <p:nvSpPr>
          <p:cNvPr id="53" name="Google Shape;53;p5"/>
          <p:cNvSpPr/>
          <p:nvPr/>
        </p:nvSpPr>
        <p:spPr>
          <a:xfrm>
            <a:off x="8580064" y="1722069"/>
            <a:ext cx="322031" cy="322027"/>
          </a:xfrm>
          <a:prstGeom prst="ellipse">
            <a:avLst/>
          </a:prstGeom>
          <a:noFill/>
          <a:ln w="152400" cap="flat" cmpd="sng">
            <a:solidFill>
              <a:schemeClr val="accent1">
                <a:alpha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54" name="Google Shape;54;p5"/>
          <p:cNvSpPr txBox="1">
            <a:spLocks noGrp="1"/>
          </p:cNvSpPr>
          <p:nvPr>
            <p:ph type="body" idx="1"/>
          </p:nvPr>
        </p:nvSpPr>
        <p:spPr>
          <a:xfrm>
            <a:off x="429874" y="2114550"/>
            <a:ext cx="4065926" cy="2133600"/>
          </a:xfrm>
          <a:prstGeom prst="rect">
            <a:avLst/>
          </a:prstGeom>
          <a:noFill/>
          <a:ln>
            <a:noFill/>
          </a:ln>
        </p:spPr>
        <p:txBody>
          <a:bodyPr spcFirstLastPara="1" wrap="square" lIns="91425" tIns="93600" rIns="91425" bIns="45700" anchor="t" anchorCtr="0">
            <a:normAutofit/>
          </a:bodyPr>
          <a:lstStyle>
            <a:lvl1pPr marL="457200" lvl="0" indent="-342900" algn="l">
              <a:spcBef>
                <a:spcPts val="360"/>
              </a:spcBef>
              <a:spcAft>
                <a:spcPts val="0"/>
              </a:spcAft>
              <a:buClr>
                <a:srgbClr val="A5A5A5"/>
              </a:buClr>
              <a:buSzPts val="1800"/>
              <a:buChar char="•"/>
              <a:defRPr/>
            </a:lvl1pPr>
            <a:lvl2pPr marL="914400" lvl="1" indent="-342900" algn="l">
              <a:spcBef>
                <a:spcPts val="360"/>
              </a:spcBef>
              <a:spcAft>
                <a:spcPts val="0"/>
              </a:spcAft>
              <a:buClr>
                <a:srgbClr val="A5A5A5"/>
              </a:buClr>
              <a:buSzPts val="1800"/>
              <a:buChar char="–"/>
              <a:defRPr/>
            </a:lvl2pPr>
            <a:lvl3pPr marL="1371600" lvl="2" indent="-342900" algn="l">
              <a:spcBef>
                <a:spcPts val="360"/>
              </a:spcBef>
              <a:spcAft>
                <a:spcPts val="0"/>
              </a:spcAft>
              <a:buClr>
                <a:srgbClr val="A5A5A5"/>
              </a:buClr>
              <a:buSzPts val="1800"/>
              <a:buChar char="•"/>
              <a:defRPr/>
            </a:lvl3pPr>
            <a:lvl4pPr marL="1828800" lvl="3" indent="-342900" algn="l">
              <a:spcBef>
                <a:spcPts val="360"/>
              </a:spcBef>
              <a:spcAft>
                <a:spcPts val="0"/>
              </a:spcAft>
              <a:buClr>
                <a:srgbClr val="A5A5A5"/>
              </a:buClr>
              <a:buSzPts val="1800"/>
              <a:buChar char="–"/>
              <a:defRPr/>
            </a:lvl4pPr>
            <a:lvl5pPr marL="2286000" lvl="4" indent="-342900" algn="l">
              <a:spcBef>
                <a:spcPts val="360"/>
              </a:spcBef>
              <a:spcAft>
                <a:spcPts val="0"/>
              </a:spcAft>
              <a:buClr>
                <a:srgbClr val="A5A5A5"/>
              </a:buClr>
              <a:buSzPts val="1800"/>
              <a:buChar char="»"/>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
        <p:nvSpPr>
          <p:cNvPr id="55" name="Google Shape;55;p5"/>
          <p:cNvSpPr txBox="1">
            <a:spLocks noGrp="1"/>
          </p:cNvSpPr>
          <p:nvPr>
            <p:ph type="body" idx="2"/>
          </p:nvPr>
        </p:nvSpPr>
        <p:spPr>
          <a:xfrm>
            <a:off x="4724400" y="2114550"/>
            <a:ext cx="4065926" cy="2133600"/>
          </a:xfrm>
          <a:prstGeom prst="rect">
            <a:avLst/>
          </a:prstGeom>
          <a:noFill/>
          <a:ln>
            <a:noFill/>
          </a:ln>
        </p:spPr>
        <p:txBody>
          <a:bodyPr spcFirstLastPara="1" wrap="square" lIns="91425" tIns="93600" rIns="91425" bIns="45700" anchor="t" anchorCtr="0">
            <a:normAutofit/>
          </a:bodyPr>
          <a:lstStyle>
            <a:lvl1pPr marL="457200" lvl="0" indent="-342900" algn="l">
              <a:spcBef>
                <a:spcPts val="360"/>
              </a:spcBef>
              <a:spcAft>
                <a:spcPts val="0"/>
              </a:spcAft>
              <a:buClr>
                <a:srgbClr val="A5A5A5"/>
              </a:buClr>
              <a:buSzPts val="1800"/>
              <a:buChar char="•"/>
              <a:defRPr/>
            </a:lvl1pPr>
            <a:lvl2pPr marL="914400" lvl="1" indent="-342900" algn="l">
              <a:spcBef>
                <a:spcPts val="360"/>
              </a:spcBef>
              <a:spcAft>
                <a:spcPts val="0"/>
              </a:spcAft>
              <a:buClr>
                <a:srgbClr val="A5A5A5"/>
              </a:buClr>
              <a:buSzPts val="1800"/>
              <a:buChar char="–"/>
              <a:defRPr/>
            </a:lvl2pPr>
            <a:lvl3pPr marL="1371600" lvl="2" indent="-342900" algn="l">
              <a:spcBef>
                <a:spcPts val="360"/>
              </a:spcBef>
              <a:spcAft>
                <a:spcPts val="0"/>
              </a:spcAft>
              <a:buClr>
                <a:srgbClr val="A5A5A5"/>
              </a:buClr>
              <a:buSzPts val="1800"/>
              <a:buChar char="•"/>
              <a:defRPr/>
            </a:lvl3pPr>
            <a:lvl4pPr marL="1828800" lvl="3" indent="-342900" algn="l">
              <a:spcBef>
                <a:spcPts val="360"/>
              </a:spcBef>
              <a:spcAft>
                <a:spcPts val="0"/>
              </a:spcAft>
              <a:buClr>
                <a:srgbClr val="A5A5A5"/>
              </a:buClr>
              <a:buSzPts val="1800"/>
              <a:buChar char="–"/>
              <a:defRPr/>
            </a:lvl4pPr>
            <a:lvl5pPr marL="2286000" lvl="4" indent="-342900" algn="l">
              <a:spcBef>
                <a:spcPts val="360"/>
              </a:spcBef>
              <a:spcAft>
                <a:spcPts val="0"/>
              </a:spcAft>
              <a:buClr>
                <a:srgbClr val="A5A5A5"/>
              </a:buClr>
              <a:buSzPts val="1800"/>
              <a:buChar char="»"/>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6"/>
          <p:cNvSpPr txBox="1">
            <a:spLocks noGrp="1"/>
          </p:cNvSpPr>
          <p:nvPr>
            <p:ph type="body" idx="1"/>
          </p:nvPr>
        </p:nvSpPr>
        <p:spPr>
          <a:xfrm>
            <a:off x="426960" y="1774278"/>
            <a:ext cx="3230640" cy="492672"/>
          </a:xfrm>
          <a:prstGeom prst="rect">
            <a:avLst/>
          </a:prstGeom>
          <a:noFill/>
          <a:ln>
            <a:noFill/>
          </a:ln>
        </p:spPr>
        <p:txBody>
          <a:bodyPr spcFirstLastPara="1" wrap="square" lIns="91425" tIns="93600" rIns="91425" bIns="45700" anchor="ctr" anchorCtr="0">
            <a:noAutofit/>
          </a:bodyPr>
          <a:lstStyle>
            <a:lvl1pPr marL="457200" lvl="0" indent="-228600" algn="l">
              <a:spcBef>
                <a:spcPts val="360"/>
              </a:spcBef>
              <a:spcAft>
                <a:spcPts val="0"/>
              </a:spcAft>
              <a:buClr>
                <a:srgbClr val="7F7F7F"/>
              </a:buClr>
              <a:buSzPts val="1800"/>
              <a:buNone/>
              <a:defRPr sz="1800" b="1">
                <a:solidFill>
                  <a:srgbClr val="7F7F7F"/>
                </a:solidFill>
                <a:latin typeface="Titillium Web"/>
                <a:ea typeface="Titillium Web"/>
                <a:cs typeface="Titillium Web"/>
                <a:sym typeface="Titillium Web"/>
              </a:defRPr>
            </a:lvl1pPr>
            <a:lvl2pPr marL="914400" lvl="1" indent="-228600" algn="l">
              <a:spcBef>
                <a:spcPts val="400"/>
              </a:spcBef>
              <a:spcAft>
                <a:spcPts val="0"/>
              </a:spcAft>
              <a:buClr>
                <a:srgbClr val="A5A5A5"/>
              </a:buClr>
              <a:buSzPts val="2000"/>
              <a:buNone/>
              <a:defRPr sz="2000" b="1">
                <a:latin typeface="Titillium Web"/>
                <a:ea typeface="Titillium Web"/>
                <a:cs typeface="Titillium Web"/>
                <a:sym typeface="Titillium Web"/>
              </a:defRPr>
            </a:lvl2pPr>
            <a:lvl3pPr marL="1371600" lvl="2" indent="-228600" algn="l">
              <a:spcBef>
                <a:spcPts val="360"/>
              </a:spcBef>
              <a:spcAft>
                <a:spcPts val="0"/>
              </a:spcAft>
              <a:buClr>
                <a:srgbClr val="A5A5A5"/>
              </a:buClr>
              <a:buSzPts val="1800"/>
              <a:buNone/>
              <a:defRPr sz="1800" b="1">
                <a:latin typeface="Titillium Web"/>
                <a:ea typeface="Titillium Web"/>
                <a:cs typeface="Titillium Web"/>
                <a:sym typeface="Titillium Web"/>
              </a:defRPr>
            </a:lvl3pPr>
            <a:lvl4pPr marL="1828800" lvl="3" indent="-228600" algn="l">
              <a:spcBef>
                <a:spcPts val="320"/>
              </a:spcBef>
              <a:spcAft>
                <a:spcPts val="0"/>
              </a:spcAft>
              <a:buClr>
                <a:srgbClr val="A5A5A5"/>
              </a:buClr>
              <a:buSzPts val="1600"/>
              <a:buNone/>
              <a:defRPr sz="1600" b="1">
                <a:latin typeface="Titillium Web"/>
                <a:ea typeface="Titillium Web"/>
                <a:cs typeface="Titillium Web"/>
                <a:sym typeface="Titillium Web"/>
              </a:defRPr>
            </a:lvl4pPr>
            <a:lvl5pPr marL="2286000" lvl="4" indent="-228600" algn="l">
              <a:spcBef>
                <a:spcPts val="320"/>
              </a:spcBef>
              <a:spcAft>
                <a:spcPts val="0"/>
              </a:spcAft>
              <a:buClr>
                <a:srgbClr val="A5A5A5"/>
              </a:buClr>
              <a:buSzPts val="1600"/>
              <a:buNone/>
              <a:defRPr sz="1600" b="1">
                <a:latin typeface="Titillium Web"/>
                <a:ea typeface="Titillium Web"/>
                <a:cs typeface="Titillium Web"/>
                <a:sym typeface="Titillium Web"/>
              </a:defRPr>
            </a:lvl5pPr>
            <a:lvl6pPr marL="2743200" lvl="5" indent="-228600" algn="l">
              <a:spcBef>
                <a:spcPts val="320"/>
              </a:spcBef>
              <a:spcAft>
                <a:spcPts val="0"/>
              </a:spcAft>
              <a:buClr>
                <a:srgbClr val="A5A5A5"/>
              </a:buClr>
              <a:buSzPts val="1600"/>
              <a:buNone/>
              <a:defRPr sz="1600" b="1">
                <a:latin typeface="Titillium Web"/>
                <a:ea typeface="Titillium Web"/>
                <a:cs typeface="Titillium Web"/>
                <a:sym typeface="Titillium Web"/>
              </a:defRPr>
            </a:lvl6pPr>
            <a:lvl7pPr marL="3200400" lvl="6" indent="-228600" algn="l">
              <a:spcBef>
                <a:spcPts val="320"/>
              </a:spcBef>
              <a:spcAft>
                <a:spcPts val="0"/>
              </a:spcAft>
              <a:buClr>
                <a:srgbClr val="A5A5A5"/>
              </a:buClr>
              <a:buSzPts val="1600"/>
              <a:buNone/>
              <a:defRPr sz="1600" b="1">
                <a:latin typeface="Titillium Web"/>
                <a:ea typeface="Titillium Web"/>
                <a:cs typeface="Titillium Web"/>
                <a:sym typeface="Titillium Web"/>
              </a:defRPr>
            </a:lvl7pPr>
            <a:lvl8pPr marL="3657600" lvl="7" indent="-228600" algn="l">
              <a:spcBef>
                <a:spcPts val="320"/>
              </a:spcBef>
              <a:spcAft>
                <a:spcPts val="0"/>
              </a:spcAft>
              <a:buClr>
                <a:srgbClr val="A5A5A5"/>
              </a:buClr>
              <a:buSzPts val="1600"/>
              <a:buNone/>
              <a:defRPr sz="1600" b="1">
                <a:latin typeface="Titillium Web"/>
                <a:ea typeface="Titillium Web"/>
                <a:cs typeface="Titillium Web"/>
                <a:sym typeface="Titillium Web"/>
              </a:defRPr>
            </a:lvl8pPr>
            <a:lvl9pPr marL="4114800" lvl="8" indent="-228600" algn="l">
              <a:spcBef>
                <a:spcPts val="320"/>
              </a:spcBef>
              <a:spcAft>
                <a:spcPts val="0"/>
              </a:spcAft>
              <a:buClr>
                <a:srgbClr val="A5A5A5"/>
              </a:buClr>
              <a:buSzPts val="1600"/>
              <a:buNone/>
              <a:defRPr sz="1600" b="1">
                <a:latin typeface="Titillium Web"/>
                <a:ea typeface="Titillium Web"/>
                <a:cs typeface="Titillium Web"/>
                <a:sym typeface="Titillium Web"/>
              </a:defRPr>
            </a:lvl9pPr>
          </a:lstStyle>
          <a:p>
            <a:endParaRPr/>
          </a:p>
        </p:txBody>
      </p:sp>
      <p:sp>
        <p:nvSpPr>
          <p:cNvPr id="58" name="Google Shape;58;p6"/>
          <p:cNvSpPr/>
          <p:nvPr/>
        </p:nvSpPr>
        <p:spPr>
          <a:xfrm>
            <a:off x="7910769" y="-1244837"/>
            <a:ext cx="2672094" cy="2672068"/>
          </a:xfrm>
          <a:prstGeom prst="arc">
            <a:avLst>
              <a:gd name="adj1" fmla="val 5507087"/>
              <a:gd name="adj2" fmla="val 11088393"/>
            </a:avLst>
          </a:prstGeom>
          <a:noFill/>
          <a:ln w="76200" cap="flat" cmpd="sng">
            <a:solidFill>
              <a:schemeClr val="accent1">
                <a:alpha val="8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59" name="Google Shape;59;p6"/>
          <p:cNvSpPr/>
          <p:nvPr/>
        </p:nvSpPr>
        <p:spPr>
          <a:xfrm>
            <a:off x="7196667" y="-217729"/>
            <a:ext cx="713621" cy="713616"/>
          </a:xfrm>
          <a:prstGeom prst="arc">
            <a:avLst>
              <a:gd name="adj1" fmla="val 19492636"/>
              <a:gd name="adj2" fmla="val 12829183"/>
            </a:avLst>
          </a:prstGeom>
          <a:noFill/>
          <a:ln w="177800" cap="flat" cmpd="sng">
            <a:solidFill>
              <a:schemeClr val="accent2">
                <a:alpha val="64705"/>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60" name="Google Shape;60;p6"/>
          <p:cNvSpPr/>
          <p:nvPr/>
        </p:nvSpPr>
        <p:spPr>
          <a:xfrm>
            <a:off x="8580064" y="1722069"/>
            <a:ext cx="322031" cy="322027"/>
          </a:xfrm>
          <a:prstGeom prst="ellipse">
            <a:avLst/>
          </a:prstGeom>
          <a:noFill/>
          <a:ln w="152400" cap="flat" cmpd="sng">
            <a:solidFill>
              <a:schemeClr val="accent1">
                <a:alpha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61" name="Google Shape;61;p6"/>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&lt;#&gt;</a:t>
            </a:r>
            <a:endParaRPr/>
          </a:p>
        </p:txBody>
      </p:sp>
      <p:sp>
        <p:nvSpPr>
          <p:cNvPr id="64" name="Google Shape;64;p6"/>
          <p:cNvSpPr txBox="1">
            <a:spLocks noGrp="1"/>
          </p:cNvSpPr>
          <p:nvPr>
            <p:ph type="title"/>
          </p:nvPr>
        </p:nvSpPr>
        <p:spPr>
          <a:xfrm>
            <a:off x="426961" y="599079"/>
            <a:ext cx="6769705" cy="110030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595959"/>
              </a:buClr>
              <a:buSzPts val="3600"/>
              <a:buFont typeface="Titillium Web"/>
              <a:buNone/>
              <a:defRPr sz="3600" b="0" i="0">
                <a:solidFill>
                  <a:srgbClr val="595959"/>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6"/>
          <p:cNvSpPr txBox="1">
            <a:spLocks noGrp="1"/>
          </p:cNvSpPr>
          <p:nvPr>
            <p:ph type="body" idx="2"/>
          </p:nvPr>
        </p:nvSpPr>
        <p:spPr>
          <a:xfrm>
            <a:off x="3962400" y="1774278"/>
            <a:ext cx="3234266" cy="492672"/>
          </a:xfrm>
          <a:prstGeom prst="rect">
            <a:avLst/>
          </a:prstGeom>
          <a:noFill/>
          <a:ln>
            <a:noFill/>
          </a:ln>
        </p:spPr>
        <p:txBody>
          <a:bodyPr spcFirstLastPara="1" wrap="square" lIns="91425" tIns="93600" rIns="91425" bIns="45700" anchor="ctr" anchorCtr="0">
            <a:noAutofit/>
          </a:bodyPr>
          <a:lstStyle>
            <a:lvl1pPr marL="457200" lvl="0" indent="-228600" algn="l">
              <a:spcBef>
                <a:spcPts val="360"/>
              </a:spcBef>
              <a:spcAft>
                <a:spcPts val="0"/>
              </a:spcAft>
              <a:buClr>
                <a:srgbClr val="7F7F7F"/>
              </a:buClr>
              <a:buSzPts val="1800"/>
              <a:buNone/>
              <a:defRPr sz="1800" b="1">
                <a:solidFill>
                  <a:srgbClr val="7F7F7F"/>
                </a:solidFill>
                <a:latin typeface="Titillium Web"/>
                <a:ea typeface="Titillium Web"/>
                <a:cs typeface="Titillium Web"/>
                <a:sym typeface="Titillium Web"/>
              </a:defRPr>
            </a:lvl1pPr>
            <a:lvl2pPr marL="914400" lvl="1" indent="-228600" algn="l">
              <a:spcBef>
                <a:spcPts val="400"/>
              </a:spcBef>
              <a:spcAft>
                <a:spcPts val="0"/>
              </a:spcAft>
              <a:buClr>
                <a:srgbClr val="A5A5A5"/>
              </a:buClr>
              <a:buSzPts val="2000"/>
              <a:buNone/>
              <a:defRPr sz="2000" b="1">
                <a:latin typeface="Titillium Web"/>
                <a:ea typeface="Titillium Web"/>
                <a:cs typeface="Titillium Web"/>
                <a:sym typeface="Titillium Web"/>
              </a:defRPr>
            </a:lvl2pPr>
            <a:lvl3pPr marL="1371600" lvl="2" indent="-228600" algn="l">
              <a:spcBef>
                <a:spcPts val="360"/>
              </a:spcBef>
              <a:spcAft>
                <a:spcPts val="0"/>
              </a:spcAft>
              <a:buClr>
                <a:srgbClr val="A5A5A5"/>
              </a:buClr>
              <a:buSzPts val="1800"/>
              <a:buNone/>
              <a:defRPr sz="1800" b="1">
                <a:latin typeface="Titillium Web"/>
                <a:ea typeface="Titillium Web"/>
                <a:cs typeface="Titillium Web"/>
                <a:sym typeface="Titillium Web"/>
              </a:defRPr>
            </a:lvl3pPr>
            <a:lvl4pPr marL="1828800" lvl="3" indent="-228600" algn="l">
              <a:spcBef>
                <a:spcPts val="320"/>
              </a:spcBef>
              <a:spcAft>
                <a:spcPts val="0"/>
              </a:spcAft>
              <a:buClr>
                <a:srgbClr val="A5A5A5"/>
              </a:buClr>
              <a:buSzPts val="1600"/>
              <a:buNone/>
              <a:defRPr sz="1600" b="1">
                <a:latin typeface="Titillium Web"/>
                <a:ea typeface="Titillium Web"/>
                <a:cs typeface="Titillium Web"/>
                <a:sym typeface="Titillium Web"/>
              </a:defRPr>
            </a:lvl4pPr>
            <a:lvl5pPr marL="2286000" lvl="4" indent="-228600" algn="l">
              <a:spcBef>
                <a:spcPts val="320"/>
              </a:spcBef>
              <a:spcAft>
                <a:spcPts val="0"/>
              </a:spcAft>
              <a:buClr>
                <a:srgbClr val="A5A5A5"/>
              </a:buClr>
              <a:buSzPts val="1600"/>
              <a:buNone/>
              <a:defRPr sz="1600" b="1">
                <a:latin typeface="Titillium Web"/>
                <a:ea typeface="Titillium Web"/>
                <a:cs typeface="Titillium Web"/>
                <a:sym typeface="Titillium Web"/>
              </a:defRPr>
            </a:lvl5pPr>
            <a:lvl6pPr marL="2743200" lvl="5" indent="-228600" algn="l">
              <a:spcBef>
                <a:spcPts val="320"/>
              </a:spcBef>
              <a:spcAft>
                <a:spcPts val="0"/>
              </a:spcAft>
              <a:buClr>
                <a:srgbClr val="A5A5A5"/>
              </a:buClr>
              <a:buSzPts val="1600"/>
              <a:buNone/>
              <a:defRPr sz="1600" b="1">
                <a:latin typeface="Titillium Web"/>
                <a:ea typeface="Titillium Web"/>
                <a:cs typeface="Titillium Web"/>
                <a:sym typeface="Titillium Web"/>
              </a:defRPr>
            </a:lvl6pPr>
            <a:lvl7pPr marL="3200400" lvl="6" indent="-228600" algn="l">
              <a:spcBef>
                <a:spcPts val="320"/>
              </a:spcBef>
              <a:spcAft>
                <a:spcPts val="0"/>
              </a:spcAft>
              <a:buClr>
                <a:srgbClr val="A5A5A5"/>
              </a:buClr>
              <a:buSzPts val="1600"/>
              <a:buNone/>
              <a:defRPr sz="1600" b="1">
                <a:latin typeface="Titillium Web"/>
                <a:ea typeface="Titillium Web"/>
                <a:cs typeface="Titillium Web"/>
                <a:sym typeface="Titillium Web"/>
              </a:defRPr>
            </a:lvl7pPr>
            <a:lvl8pPr marL="3657600" lvl="7" indent="-228600" algn="l">
              <a:spcBef>
                <a:spcPts val="320"/>
              </a:spcBef>
              <a:spcAft>
                <a:spcPts val="0"/>
              </a:spcAft>
              <a:buClr>
                <a:srgbClr val="A5A5A5"/>
              </a:buClr>
              <a:buSzPts val="1600"/>
              <a:buNone/>
              <a:defRPr sz="1600" b="1">
                <a:latin typeface="Titillium Web"/>
                <a:ea typeface="Titillium Web"/>
                <a:cs typeface="Titillium Web"/>
                <a:sym typeface="Titillium Web"/>
              </a:defRPr>
            </a:lvl8pPr>
            <a:lvl9pPr marL="4114800" lvl="8" indent="-228600" algn="l">
              <a:spcBef>
                <a:spcPts val="320"/>
              </a:spcBef>
              <a:spcAft>
                <a:spcPts val="0"/>
              </a:spcAft>
              <a:buClr>
                <a:srgbClr val="A5A5A5"/>
              </a:buClr>
              <a:buSzPts val="1600"/>
              <a:buNone/>
              <a:defRPr sz="1600" b="1">
                <a:latin typeface="Titillium Web"/>
                <a:ea typeface="Titillium Web"/>
                <a:cs typeface="Titillium Web"/>
                <a:sym typeface="Titillium Web"/>
              </a:defRPr>
            </a:lvl9pPr>
          </a:lstStyle>
          <a:p>
            <a:endParaRPr/>
          </a:p>
        </p:txBody>
      </p:sp>
      <p:sp>
        <p:nvSpPr>
          <p:cNvPr id="66" name="Google Shape;66;p6"/>
          <p:cNvSpPr txBox="1">
            <a:spLocks noGrp="1"/>
          </p:cNvSpPr>
          <p:nvPr>
            <p:ph type="body" idx="3"/>
          </p:nvPr>
        </p:nvSpPr>
        <p:spPr>
          <a:xfrm>
            <a:off x="426962" y="2343150"/>
            <a:ext cx="3230638" cy="2438400"/>
          </a:xfrm>
          <a:prstGeom prst="rect">
            <a:avLst/>
          </a:prstGeom>
          <a:noFill/>
          <a:ln>
            <a:noFill/>
          </a:ln>
        </p:spPr>
        <p:txBody>
          <a:bodyPr spcFirstLastPara="1" wrap="square" lIns="91425" tIns="93600" rIns="91425" bIns="45700" anchor="t" anchorCtr="0">
            <a:normAutofit/>
          </a:bodyPr>
          <a:lstStyle>
            <a:lvl1pPr marL="457200" lvl="0" indent="-342900" algn="l">
              <a:spcBef>
                <a:spcPts val="360"/>
              </a:spcBef>
              <a:spcAft>
                <a:spcPts val="0"/>
              </a:spcAft>
              <a:buClr>
                <a:srgbClr val="A5A5A5"/>
              </a:buClr>
              <a:buSzPts val="1800"/>
              <a:buChar char="•"/>
              <a:defRPr/>
            </a:lvl1pPr>
            <a:lvl2pPr marL="914400" lvl="1" indent="-342900" algn="l">
              <a:spcBef>
                <a:spcPts val="360"/>
              </a:spcBef>
              <a:spcAft>
                <a:spcPts val="0"/>
              </a:spcAft>
              <a:buClr>
                <a:srgbClr val="A5A5A5"/>
              </a:buClr>
              <a:buSzPts val="1800"/>
              <a:buChar char="–"/>
              <a:defRPr/>
            </a:lvl2pPr>
            <a:lvl3pPr marL="1371600" lvl="2" indent="-342900" algn="l">
              <a:spcBef>
                <a:spcPts val="360"/>
              </a:spcBef>
              <a:spcAft>
                <a:spcPts val="0"/>
              </a:spcAft>
              <a:buClr>
                <a:srgbClr val="A5A5A5"/>
              </a:buClr>
              <a:buSzPts val="1800"/>
              <a:buChar char="•"/>
              <a:defRPr/>
            </a:lvl3pPr>
            <a:lvl4pPr marL="1828800" lvl="3" indent="-342900" algn="l">
              <a:spcBef>
                <a:spcPts val="360"/>
              </a:spcBef>
              <a:spcAft>
                <a:spcPts val="0"/>
              </a:spcAft>
              <a:buClr>
                <a:srgbClr val="A5A5A5"/>
              </a:buClr>
              <a:buSzPts val="1800"/>
              <a:buChar char="–"/>
              <a:defRPr/>
            </a:lvl4pPr>
            <a:lvl5pPr marL="2286000" lvl="4" indent="-342900" algn="l">
              <a:spcBef>
                <a:spcPts val="360"/>
              </a:spcBef>
              <a:spcAft>
                <a:spcPts val="0"/>
              </a:spcAft>
              <a:buClr>
                <a:srgbClr val="A5A5A5"/>
              </a:buClr>
              <a:buSzPts val="1800"/>
              <a:buChar char="»"/>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
        <p:nvSpPr>
          <p:cNvPr id="67" name="Google Shape;67;p6"/>
          <p:cNvSpPr txBox="1">
            <a:spLocks noGrp="1"/>
          </p:cNvSpPr>
          <p:nvPr>
            <p:ph type="body" idx="4"/>
          </p:nvPr>
        </p:nvSpPr>
        <p:spPr>
          <a:xfrm>
            <a:off x="3966027" y="2343150"/>
            <a:ext cx="3230638" cy="2438400"/>
          </a:xfrm>
          <a:prstGeom prst="rect">
            <a:avLst/>
          </a:prstGeom>
          <a:noFill/>
          <a:ln>
            <a:noFill/>
          </a:ln>
        </p:spPr>
        <p:txBody>
          <a:bodyPr spcFirstLastPara="1" wrap="square" lIns="91425" tIns="93600" rIns="91425" bIns="45700" anchor="t" anchorCtr="0">
            <a:normAutofit/>
          </a:bodyPr>
          <a:lstStyle>
            <a:lvl1pPr marL="457200" lvl="0" indent="-387350" algn="l">
              <a:spcBef>
                <a:spcPts val="400"/>
              </a:spcBef>
              <a:spcAft>
                <a:spcPts val="0"/>
              </a:spcAft>
              <a:buClr>
                <a:srgbClr val="A5A5A5"/>
              </a:buClr>
              <a:buSzPts val="2500"/>
              <a:buFont typeface="Arial"/>
              <a:buChar char="•"/>
              <a:defRPr sz="2000" b="0" i="0">
                <a:solidFill>
                  <a:srgbClr val="A5A5A5"/>
                </a:solidFill>
                <a:latin typeface="Titillium Web"/>
                <a:ea typeface="Titillium Web"/>
                <a:cs typeface="Titillium Web"/>
                <a:sym typeface="Titillium Web"/>
              </a:defRPr>
            </a:lvl1pPr>
            <a:lvl2pPr marL="914400" lvl="1" indent="-342900" algn="l">
              <a:spcBef>
                <a:spcPts val="360"/>
              </a:spcBef>
              <a:spcAft>
                <a:spcPts val="0"/>
              </a:spcAft>
              <a:buClr>
                <a:srgbClr val="A5A5A5"/>
              </a:buClr>
              <a:buSzPts val="1800"/>
              <a:buFont typeface="Courier New"/>
              <a:buChar char="o"/>
              <a:defRPr sz="1800" b="0" i="0">
                <a:solidFill>
                  <a:srgbClr val="A5A5A5"/>
                </a:solidFill>
                <a:latin typeface="Titillium Web"/>
                <a:ea typeface="Titillium Web"/>
                <a:cs typeface="Titillium Web"/>
                <a:sym typeface="Titillium Web"/>
              </a:defRPr>
            </a:lvl2pPr>
            <a:lvl3pPr marL="1371600" lvl="2" indent="-330200" algn="l">
              <a:spcBef>
                <a:spcPts val="320"/>
              </a:spcBef>
              <a:spcAft>
                <a:spcPts val="0"/>
              </a:spcAft>
              <a:buClr>
                <a:srgbClr val="A5A5A5"/>
              </a:buClr>
              <a:buSzPts val="1600"/>
              <a:buFont typeface="Courier New"/>
              <a:buChar char="o"/>
              <a:defRPr sz="1600" b="0" i="0">
                <a:solidFill>
                  <a:srgbClr val="A5A5A5"/>
                </a:solidFill>
                <a:latin typeface="Titillium Web"/>
                <a:ea typeface="Titillium Web"/>
                <a:cs typeface="Titillium Web"/>
                <a:sym typeface="Titillium Web"/>
              </a:defRPr>
            </a:lvl3pPr>
            <a:lvl4pPr marL="1828800" lvl="3" indent="-317500" algn="l">
              <a:spcBef>
                <a:spcPts val="280"/>
              </a:spcBef>
              <a:spcAft>
                <a:spcPts val="0"/>
              </a:spcAft>
              <a:buClr>
                <a:srgbClr val="A5A5A5"/>
              </a:buClr>
              <a:buSzPts val="1400"/>
              <a:buFont typeface="Courier New"/>
              <a:buChar char="o"/>
              <a:defRPr sz="1400" b="0" i="0">
                <a:solidFill>
                  <a:srgbClr val="A5A5A5"/>
                </a:solidFill>
                <a:latin typeface="Titillium Web"/>
                <a:ea typeface="Titillium Web"/>
                <a:cs typeface="Titillium Web"/>
                <a:sym typeface="Titillium Web"/>
              </a:defRPr>
            </a:lvl4pPr>
            <a:lvl5pPr marL="2286000" lvl="4" indent="-304800" algn="l">
              <a:spcBef>
                <a:spcPts val="240"/>
              </a:spcBef>
              <a:spcAft>
                <a:spcPts val="0"/>
              </a:spcAft>
              <a:buClr>
                <a:srgbClr val="A5A5A5"/>
              </a:buClr>
              <a:buSzPts val="1200"/>
              <a:buFont typeface="Courier New"/>
              <a:buChar char="o"/>
              <a:defRPr sz="1200" b="0" i="0">
                <a:solidFill>
                  <a:srgbClr val="A5A5A5"/>
                </a:solidFill>
                <a:latin typeface="Titillium Web"/>
                <a:ea typeface="Titillium Web"/>
                <a:cs typeface="Titillium Web"/>
                <a:sym typeface="Titillium Web"/>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7"/>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&lt;#&gt;</a:t>
            </a:r>
            <a:endParaRPr/>
          </a:p>
        </p:txBody>
      </p:sp>
      <p:sp>
        <p:nvSpPr>
          <p:cNvPr id="72" name="Google Shape;72;p7"/>
          <p:cNvSpPr txBox="1">
            <a:spLocks noGrp="1"/>
          </p:cNvSpPr>
          <p:nvPr>
            <p:ph type="title"/>
          </p:nvPr>
        </p:nvSpPr>
        <p:spPr>
          <a:xfrm>
            <a:off x="426961" y="599079"/>
            <a:ext cx="8329990" cy="110030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595959"/>
              </a:buClr>
              <a:buSzPts val="3600"/>
              <a:buFont typeface="Titillium Web"/>
              <a:buNone/>
              <a:defRPr sz="3600" b="0" i="0">
                <a:solidFill>
                  <a:srgbClr val="595959"/>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7"/>
          <p:cNvSpPr/>
          <p:nvPr/>
        </p:nvSpPr>
        <p:spPr>
          <a:xfrm>
            <a:off x="8702523" y="3949589"/>
            <a:ext cx="1487714" cy="1487698"/>
          </a:xfrm>
          <a:prstGeom prst="arc">
            <a:avLst>
              <a:gd name="adj1" fmla="val 8054149"/>
              <a:gd name="adj2" fmla="val 15007134"/>
            </a:avLst>
          </a:prstGeom>
          <a:noFill/>
          <a:ln w="177800" cap="flat" cmpd="sng">
            <a:solidFill>
              <a:schemeClr val="accent1">
                <a:alpha val="6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74" name="Google Shape;74;p7"/>
          <p:cNvSpPr/>
          <p:nvPr/>
        </p:nvSpPr>
        <p:spPr>
          <a:xfrm>
            <a:off x="5182746" y="4420811"/>
            <a:ext cx="4960072" cy="4960024"/>
          </a:xfrm>
          <a:prstGeom prst="arc">
            <a:avLst>
              <a:gd name="adj1" fmla="val 13376898"/>
              <a:gd name="adj2" fmla="val 18525276"/>
            </a:avLst>
          </a:prstGeom>
          <a:noFill/>
          <a:ln w="76200" cap="flat" cmpd="sng">
            <a:solidFill>
              <a:schemeClr val="accent2">
                <a:alpha val="6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75" name="Google Shape;75;p7"/>
          <p:cNvSpPr/>
          <p:nvPr/>
        </p:nvSpPr>
        <p:spPr>
          <a:xfrm>
            <a:off x="5891882" y="4680868"/>
            <a:ext cx="306926" cy="306922"/>
          </a:xfrm>
          <a:prstGeom prst="ellipse">
            <a:avLst/>
          </a:prstGeom>
          <a:noFill/>
          <a:ln w="152400" cap="flat" cmpd="sng">
            <a:solidFill>
              <a:schemeClr val="accent2">
                <a:alpha val="4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8"/>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9"/>
          <p:cNvSpPr/>
          <p:nvPr/>
        </p:nvSpPr>
        <p:spPr>
          <a:xfrm>
            <a:off x="8702523" y="3949589"/>
            <a:ext cx="1487714" cy="1487698"/>
          </a:xfrm>
          <a:prstGeom prst="arc">
            <a:avLst>
              <a:gd name="adj1" fmla="val 8100022"/>
              <a:gd name="adj2" fmla="val 15123986"/>
            </a:avLst>
          </a:prstGeom>
          <a:noFill/>
          <a:ln w="177800" cap="flat" cmpd="sng">
            <a:solidFill>
              <a:schemeClr val="accent1">
                <a:alpha val="6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82" name="Google Shape;82;p9"/>
          <p:cNvSpPr txBox="1">
            <a:spLocks noGrp="1"/>
          </p:cNvSpPr>
          <p:nvPr>
            <p:ph type="body" idx="1"/>
          </p:nvPr>
        </p:nvSpPr>
        <p:spPr>
          <a:xfrm>
            <a:off x="426964" y="1590524"/>
            <a:ext cx="3038322" cy="2211861"/>
          </a:xfrm>
          <a:prstGeom prst="rect">
            <a:avLst/>
          </a:prstGeom>
          <a:noFill/>
          <a:ln>
            <a:noFill/>
          </a:ln>
        </p:spPr>
        <p:txBody>
          <a:bodyPr spcFirstLastPara="1" wrap="square" lIns="91425" tIns="93600" rIns="91425" bIns="45700" anchor="t" anchorCtr="0">
            <a:normAutofit/>
          </a:bodyPr>
          <a:lstStyle>
            <a:lvl1pPr marL="457200" lvl="0" indent="-228600" algn="l">
              <a:spcBef>
                <a:spcPts val="360"/>
              </a:spcBef>
              <a:spcAft>
                <a:spcPts val="0"/>
              </a:spcAft>
              <a:buClr>
                <a:srgbClr val="A5A5A5"/>
              </a:buClr>
              <a:buSzPts val="1800"/>
              <a:buNone/>
              <a:defRPr sz="1800" b="0">
                <a:solidFill>
                  <a:srgbClr val="A5A5A5"/>
                </a:solidFill>
                <a:latin typeface="Titillium Web"/>
                <a:ea typeface="Titillium Web"/>
                <a:cs typeface="Titillium Web"/>
                <a:sym typeface="Titillium Web"/>
              </a:defRPr>
            </a:lvl1pPr>
            <a:lvl2pPr marL="914400" lvl="1" indent="-228600" algn="l">
              <a:spcBef>
                <a:spcPts val="240"/>
              </a:spcBef>
              <a:spcAft>
                <a:spcPts val="0"/>
              </a:spcAft>
              <a:buClr>
                <a:srgbClr val="A5A5A5"/>
              </a:buClr>
              <a:buSzPts val="1200"/>
              <a:buNone/>
              <a:defRPr sz="1200"/>
            </a:lvl2pPr>
            <a:lvl3pPr marL="1371600" lvl="2" indent="-228600" algn="l">
              <a:spcBef>
                <a:spcPts val="200"/>
              </a:spcBef>
              <a:spcAft>
                <a:spcPts val="0"/>
              </a:spcAft>
              <a:buClr>
                <a:srgbClr val="A5A5A5"/>
              </a:buClr>
              <a:buSzPts val="1000"/>
              <a:buNone/>
              <a:defRPr sz="1000"/>
            </a:lvl3pPr>
            <a:lvl4pPr marL="1828800" lvl="3" indent="-228600" algn="l">
              <a:spcBef>
                <a:spcPts val="180"/>
              </a:spcBef>
              <a:spcAft>
                <a:spcPts val="0"/>
              </a:spcAft>
              <a:buClr>
                <a:srgbClr val="A5A5A5"/>
              </a:buClr>
              <a:buSzPts val="900"/>
              <a:buNone/>
              <a:defRPr sz="900"/>
            </a:lvl4pPr>
            <a:lvl5pPr marL="2286000" lvl="4" indent="-228600" algn="l">
              <a:spcBef>
                <a:spcPts val="180"/>
              </a:spcBef>
              <a:spcAft>
                <a:spcPts val="0"/>
              </a:spcAft>
              <a:buClr>
                <a:srgbClr val="A5A5A5"/>
              </a:buClr>
              <a:buSzPts val="900"/>
              <a:buNone/>
              <a:defRPr sz="900"/>
            </a:lvl5pPr>
            <a:lvl6pPr marL="2743200" lvl="5" indent="-228600" algn="l">
              <a:spcBef>
                <a:spcPts val="180"/>
              </a:spcBef>
              <a:spcAft>
                <a:spcPts val="0"/>
              </a:spcAft>
              <a:buClr>
                <a:srgbClr val="A5A5A5"/>
              </a:buClr>
              <a:buSzPts val="900"/>
              <a:buNone/>
              <a:defRPr sz="900"/>
            </a:lvl6pPr>
            <a:lvl7pPr marL="3200400" lvl="6" indent="-228600" algn="l">
              <a:spcBef>
                <a:spcPts val="180"/>
              </a:spcBef>
              <a:spcAft>
                <a:spcPts val="0"/>
              </a:spcAft>
              <a:buClr>
                <a:srgbClr val="A5A5A5"/>
              </a:buClr>
              <a:buSzPts val="900"/>
              <a:buNone/>
              <a:defRPr sz="900"/>
            </a:lvl7pPr>
            <a:lvl8pPr marL="3657600" lvl="7" indent="-228600" algn="l">
              <a:spcBef>
                <a:spcPts val="180"/>
              </a:spcBef>
              <a:spcAft>
                <a:spcPts val="0"/>
              </a:spcAft>
              <a:buClr>
                <a:srgbClr val="A5A5A5"/>
              </a:buClr>
              <a:buSzPts val="900"/>
              <a:buNone/>
              <a:defRPr sz="900"/>
            </a:lvl8pPr>
            <a:lvl9pPr marL="4114800" lvl="8" indent="-228600" algn="l">
              <a:spcBef>
                <a:spcPts val="180"/>
              </a:spcBef>
              <a:spcAft>
                <a:spcPts val="0"/>
              </a:spcAft>
              <a:buClr>
                <a:srgbClr val="A5A5A5"/>
              </a:buClr>
              <a:buSzPts val="900"/>
              <a:buNone/>
              <a:defRPr sz="900"/>
            </a:lvl9pPr>
          </a:lstStyle>
          <a:p>
            <a:endParaRPr/>
          </a:p>
        </p:txBody>
      </p:sp>
      <p:sp>
        <p:nvSpPr>
          <p:cNvPr id="83" name="Google Shape;83;p9"/>
          <p:cNvSpPr/>
          <p:nvPr/>
        </p:nvSpPr>
        <p:spPr>
          <a:xfrm>
            <a:off x="5182746" y="4420811"/>
            <a:ext cx="4960072" cy="4960024"/>
          </a:xfrm>
          <a:prstGeom prst="arc">
            <a:avLst>
              <a:gd name="adj1" fmla="val 13378274"/>
              <a:gd name="adj2" fmla="val 18493132"/>
            </a:avLst>
          </a:prstGeom>
          <a:noFill/>
          <a:ln w="76200" cap="flat" cmpd="sng">
            <a:solidFill>
              <a:schemeClr val="accent2">
                <a:alpha val="6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84" name="Google Shape;84;p9"/>
          <p:cNvSpPr/>
          <p:nvPr/>
        </p:nvSpPr>
        <p:spPr>
          <a:xfrm>
            <a:off x="5891882" y="4680868"/>
            <a:ext cx="306926" cy="306922"/>
          </a:xfrm>
          <a:prstGeom prst="ellipse">
            <a:avLst/>
          </a:prstGeom>
          <a:noFill/>
          <a:ln w="152400" cap="flat" cmpd="sng">
            <a:solidFill>
              <a:schemeClr val="accent2">
                <a:alpha val="4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85" name="Google Shape;85;p9"/>
          <p:cNvSpPr txBox="1">
            <a:spLocks noGrp="1"/>
          </p:cNvSpPr>
          <p:nvPr>
            <p:ph type="title"/>
          </p:nvPr>
        </p:nvSpPr>
        <p:spPr>
          <a:xfrm>
            <a:off x="426962" y="599079"/>
            <a:ext cx="3038324" cy="943063"/>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595959"/>
              </a:buClr>
              <a:buSzPts val="3000"/>
              <a:buFont typeface="Titillium Web"/>
              <a:buNone/>
              <a:defRPr sz="3000" b="0" i="0">
                <a:solidFill>
                  <a:srgbClr val="595959"/>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9"/>
          <p:cNvSpPr txBox="1">
            <a:spLocks noGrp="1"/>
          </p:cNvSpPr>
          <p:nvPr>
            <p:ph type="body" idx="2"/>
          </p:nvPr>
        </p:nvSpPr>
        <p:spPr>
          <a:xfrm>
            <a:off x="3567426" y="590550"/>
            <a:ext cx="5135097" cy="3200400"/>
          </a:xfrm>
          <a:prstGeom prst="rect">
            <a:avLst/>
          </a:prstGeom>
          <a:noFill/>
          <a:ln>
            <a:noFill/>
          </a:ln>
        </p:spPr>
        <p:txBody>
          <a:bodyPr spcFirstLastPara="1" wrap="square" lIns="91425" tIns="93600" rIns="91425" bIns="45700" anchor="t" anchorCtr="0">
            <a:normAutofit/>
          </a:bodyPr>
          <a:lstStyle>
            <a:lvl1pPr marL="457200" lvl="0" indent="-342900" algn="l">
              <a:spcBef>
                <a:spcPts val="360"/>
              </a:spcBef>
              <a:spcAft>
                <a:spcPts val="0"/>
              </a:spcAft>
              <a:buClr>
                <a:srgbClr val="A5A5A5"/>
              </a:buClr>
              <a:buSzPts val="1800"/>
              <a:buChar char="•"/>
              <a:defRPr/>
            </a:lvl1pPr>
            <a:lvl2pPr marL="914400" lvl="1" indent="-342900" algn="l">
              <a:spcBef>
                <a:spcPts val="360"/>
              </a:spcBef>
              <a:spcAft>
                <a:spcPts val="0"/>
              </a:spcAft>
              <a:buClr>
                <a:srgbClr val="A5A5A5"/>
              </a:buClr>
              <a:buSzPts val="1800"/>
              <a:buChar char="–"/>
              <a:defRPr/>
            </a:lvl2pPr>
            <a:lvl3pPr marL="1371600" lvl="2" indent="-342900" algn="l">
              <a:spcBef>
                <a:spcPts val="360"/>
              </a:spcBef>
              <a:spcAft>
                <a:spcPts val="0"/>
              </a:spcAft>
              <a:buClr>
                <a:srgbClr val="A5A5A5"/>
              </a:buClr>
              <a:buSzPts val="1800"/>
              <a:buChar char="•"/>
              <a:defRPr/>
            </a:lvl3pPr>
            <a:lvl4pPr marL="1828800" lvl="3" indent="-342900" algn="l">
              <a:spcBef>
                <a:spcPts val="360"/>
              </a:spcBef>
              <a:spcAft>
                <a:spcPts val="0"/>
              </a:spcAft>
              <a:buClr>
                <a:srgbClr val="A5A5A5"/>
              </a:buClr>
              <a:buSzPts val="1800"/>
              <a:buChar char="–"/>
              <a:defRPr/>
            </a:lvl4pPr>
            <a:lvl5pPr marL="2286000" lvl="4" indent="-342900" algn="l">
              <a:spcBef>
                <a:spcPts val="360"/>
              </a:spcBef>
              <a:spcAft>
                <a:spcPts val="0"/>
              </a:spcAft>
              <a:buClr>
                <a:srgbClr val="A5A5A5"/>
              </a:buClr>
              <a:buSzPts val="1800"/>
              <a:buChar char="»"/>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
        <p:nvSpPr>
          <p:cNvPr id="87" name="Google Shape;87;p9"/>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700" b="0" i="0" u="none" strike="noStrike" cap="none">
                <a:solidFill>
                  <a:srgbClr val="7F7F7F"/>
                </a:solidFill>
                <a:latin typeface="Titillium Web"/>
                <a:ea typeface="Titillium Web"/>
                <a:cs typeface="Titillium Web"/>
                <a:sym typeface="Titillium Web"/>
              </a:defRPr>
            </a:lvl1pPr>
            <a:lvl2pPr marL="0" lvl="1" indent="0" algn="r">
              <a:spcBef>
                <a:spcPts val="0"/>
              </a:spcBef>
              <a:buNone/>
              <a:defRPr sz="700" b="0" i="0" u="none" strike="noStrike" cap="none">
                <a:solidFill>
                  <a:srgbClr val="7F7F7F"/>
                </a:solidFill>
                <a:latin typeface="Titillium Web"/>
                <a:ea typeface="Titillium Web"/>
                <a:cs typeface="Titillium Web"/>
                <a:sym typeface="Titillium Web"/>
              </a:defRPr>
            </a:lvl2pPr>
            <a:lvl3pPr marL="0" lvl="2" indent="0" algn="r">
              <a:spcBef>
                <a:spcPts val="0"/>
              </a:spcBef>
              <a:buNone/>
              <a:defRPr sz="700" b="0" i="0" u="none" strike="noStrike" cap="none">
                <a:solidFill>
                  <a:srgbClr val="7F7F7F"/>
                </a:solidFill>
                <a:latin typeface="Titillium Web"/>
                <a:ea typeface="Titillium Web"/>
                <a:cs typeface="Titillium Web"/>
                <a:sym typeface="Titillium Web"/>
              </a:defRPr>
            </a:lvl3pPr>
            <a:lvl4pPr marL="0" lvl="3" indent="0" algn="r">
              <a:spcBef>
                <a:spcPts val="0"/>
              </a:spcBef>
              <a:buNone/>
              <a:defRPr sz="700" b="0" i="0" u="none" strike="noStrike" cap="none">
                <a:solidFill>
                  <a:srgbClr val="7F7F7F"/>
                </a:solidFill>
                <a:latin typeface="Titillium Web"/>
                <a:ea typeface="Titillium Web"/>
                <a:cs typeface="Titillium Web"/>
                <a:sym typeface="Titillium Web"/>
              </a:defRPr>
            </a:lvl4pPr>
            <a:lvl5pPr marL="0" lvl="4" indent="0" algn="r">
              <a:spcBef>
                <a:spcPts val="0"/>
              </a:spcBef>
              <a:buNone/>
              <a:defRPr sz="700" b="0" i="0" u="none" strike="noStrike" cap="none">
                <a:solidFill>
                  <a:srgbClr val="7F7F7F"/>
                </a:solidFill>
                <a:latin typeface="Titillium Web"/>
                <a:ea typeface="Titillium Web"/>
                <a:cs typeface="Titillium Web"/>
                <a:sym typeface="Titillium Web"/>
              </a:defRPr>
            </a:lvl5pPr>
            <a:lvl6pPr marL="0" lvl="5" indent="0" algn="r">
              <a:spcBef>
                <a:spcPts val="0"/>
              </a:spcBef>
              <a:buNone/>
              <a:defRPr sz="700" b="0" i="0" u="none" strike="noStrike" cap="none">
                <a:solidFill>
                  <a:srgbClr val="7F7F7F"/>
                </a:solidFill>
                <a:latin typeface="Titillium Web"/>
                <a:ea typeface="Titillium Web"/>
                <a:cs typeface="Titillium Web"/>
                <a:sym typeface="Titillium Web"/>
              </a:defRPr>
            </a:lvl6pPr>
            <a:lvl7pPr marL="0" lvl="6" indent="0" algn="r">
              <a:spcBef>
                <a:spcPts val="0"/>
              </a:spcBef>
              <a:buNone/>
              <a:defRPr sz="700" b="0" i="0" u="none" strike="noStrike" cap="none">
                <a:solidFill>
                  <a:srgbClr val="7F7F7F"/>
                </a:solidFill>
                <a:latin typeface="Titillium Web"/>
                <a:ea typeface="Titillium Web"/>
                <a:cs typeface="Titillium Web"/>
                <a:sym typeface="Titillium Web"/>
              </a:defRPr>
            </a:lvl7pPr>
            <a:lvl8pPr marL="0" lvl="7" indent="0" algn="r">
              <a:spcBef>
                <a:spcPts val="0"/>
              </a:spcBef>
              <a:buNone/>
              <a:defRPr sz="700" b="0" i="0" u="none" strike="noStrike" cap="none">
                <a:solidFill>
                  <a:srgbClr val="7F7F7F"/>
                </a:solidFill>
                <a:latin typeface="Titillium Web"/>
                <a:ea typeface="Titillium Web"/>
                <a:cs typeface="Titillium Web"/>
                <a:sym typeface="Titillium Web"/>
              </a:defRPr>
            </a:lvl8pPr>
            <a:lvl9pPr marL="0" lvl="8" indent="0" algn="r">
              <a:spcBef>
                <a:spcPts val="0"/>
              </a:spcBef>
              <a:buNone/>
              <a:defRPr sz="700" b="0" i="0" u="none" strike="noStrike" cap="none">
                <a:solidFill>
                  <a:srgbClr val="7F7F7F"/>
                </a:solidFill>
                <a:latin typeface="Titillium Web"/>
                <a:ea typeface="Titillium Web"/>
                <a:cs typeface="Titillium Web"/>
                <a:sym typeface="Titillium Web"/>
              </a:defRPr>
            </a:lvl9pPr>
          </a:lstStyle>
          <a:p>
            <a:pPr marL="0" lvl="0" indent="0" algn="r" rtl="0">
              <a:spcBef>
                <a:spcPts val="0"/>
              </a:spcBef>
              <a:spcAft>
                <a:spcPts val="0"/>
              </a:spcAft>
              <a:buNone/>
            </a:pPr>
            <a:r>
              <a:rPr lang="en-US"/>
              <a:t>&lt;#&gt;</a:t>
            </a:r>
            <a:endParaRPr/>
          </a:p>
        </p:txBody>
      </p:sp>
      <p:sp>
        <p:nvSpPr>
          <p:cNvPr id="88" name="Google Shape;88;p9"/>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700">
                <a:solidFill>
                  <a:srgbClr val="7F7F7F"/>
                </a:solidFill>
                <a:latin typeface="Titillium Web"/>
                <a:ea typeface="Titillium Web"/>
                <a:cs typeface="Titillium Web"/>
                <a:sym typeface="Titillium Web"/>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700">
                <a:solidFill>
                  <a:srgbClr val="7F7F7F"/>
                </a:solidFill>
                <a:latin typeface="Titillium Web"/>
                <a:ea typeface="Titillium Web"/>
                <a:cs typeface="Titillium Web"/>
                <a:sym typeface="Titillium Web"/>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0"/>
        <p:cNvGrpSpPr/>
        <p:nvPr/>
      </p:nvGrpSpPr>
      <p:grpSpPr>
        <a:xfrm>
          <a:off x="0" y="0"/>
          <a:ext cx="0" cy="0"/>
          <a:chOff x="0" y="0"/>
          <a:chExt cx="0" cy="0"/>
        </a:xfrm>
      </p:grpSpPr>
      <p:sp>
        <p:nvSpPr>
          <p:cNvPr id="91" name="Google Shape;91;p10"/>
          <p:cNvSpPr/>
          <p:nvPr/>
        </p:nvSpPr>
        <p:spPr>
          <a:xfrm>
            <a:off x="-388559" y="264603"/>
            <a:ext cx="1350130" cy="1350103"/>
          </a:xfrm>
          <a:prstGeom prst="arc">
            <a:avLst>
              <a:gd name="adj1" fmla="val 14284001"/>
              <a:gd name="adj2" fmla="val 7245957"/>
            </a:avLst>
          </a:prstGeom>
          <a:noFill/>
          <a:ln w="177800" cap="flat" cmpd="sng">
            <a:solidFill>
              <a:schemeClr val="accent1">
                <a:alpha val="6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tillium Web"/>
              <a:ea typeface="Titillium Web"/>
              <a:cs typeface="Titillium Web"/>
              <a:sym typeface="Titillium Web"/>
            </a:endParaRPr>
          </a:p>
        </p:txBody>
      </p:sp>
      <p:sp>
        <p:nvSpPr>
          <p:cNvPr id="92" name="Google Shape;92;p10"/>
          <p:cNvSpPr txBox="1">
            <a:spLocks noGrp="1"/>
          </p:cNvSpPr>
          <p:nvPr>
            <p:ph type="title"/>
          </p:nvPr>
        </p:nvSpPr>
        <p:spPr>
          <a:xfrm>
            <a:off x="4955408" y="593725"/>
            <a:ext cx="3940640" cy="326465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A5A5A5"/>
              </a:buClr>
              <a:buSzPts val="5400"/>
              <a:buFont typeface="Titillium Web"/>
              <a:buNone/>
              <a:defRPr sz="5400" b="0" i="0">
                <a:solidFill>
                  <a:srgbClr val="A5A5A5"/>
                </a:solidFill>
                <a:latin typeface="Titillium Web"/>
                <a:ea typeface="Titillium Web"/>
                <a:cs typeface="Titillium Web"/>
                <a:sym typeface="Titillium We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0"/>
          <p:cNvSpPr txBox="1">
            <a:spLocks noGrp="1"/>
          </p:cNvSpPr>
          <p:nvPr>
            <p:ph type="body" idx="1"/>
          </p:nvPr>
        </p:nvSpPr>
        <p:spPr>
          <a:xfrm>
            <a:off x="4953525" y="3943350"/>
            <a:ext cx="3942232" cy="368598"/>
          </a:xfrm>
          <a:prstGeom prst="rect">
            <a:avLst/>
          </a:prstGeom>
          <a:noFill/>
          <a:ln>
            <a:noFill/>
          </a:ln>
        </p:spPr>
        <p:txBody>
          <a:bodyPr spcFirstLastPara="1" wrap="square" lIns="91425" tIns="93600" rIns="91425" bIns="45700" anchor="ctr" anchorCtr="0">
            <a:noAutofit/>
          </a:bodyPr>
          <a:lstStyle>
            <a:lvl1pPr marL="457200" lvl="0" indent="-228600" algn="l">
              <a:spcBef>
                <a:spcPts val="280"/>
              </a:spcBef>
              <a:spcAft>
                <a:spcPts val="0"/>
              </a:spcAft>
              <a:buClr>
                <a:srgbClr val="A5A5A5"/>
              </a:buClr>
              <a:buSzPts val="1400"/>
              <a:buNone/>
              <a:defRPr sz="1400" b="0" i="0">
                <a:solidFill>
                  <a:srgbClr val="A5A5A5"/>
                </a:solidFill>
                <a:latin typeface="Titillium Web"/>
                <a:ea typeface="Titillium Web"/>
                <a:cs typeface="Titillium Web"/>
                <a:sym typeface="Titillium Web"/>
              </a:defRPr>
            </a:lvl1pPr>
            <a:lvl2pPr marL="914400" lvl="1" indent="-342900" algn="l">
              <a:spcBef>
                <a:spcPts val="360"/>
              </a:spcBef>
              <a:spcAft>
                <a:spcPts val="0"/>
              </a:spcAft>
              <a:buClr>
                <a:srgbClr val="A5A5A5"/>
              </a:buClr>
              <a:buSzPts val="1800"/>
              <a:buChar char="–"/>
              <a:defRPr/>
            </a:lvl2pPr>
            <a:lvl3pPr marL="1371600" lvl="2" indent="-342900" algn="l">
              <a:spcBef>
                <a:spcPts val="360"/>
              </a:spcBef>
              <a:spcAft>
                <a:spcPts val="0"/>
              </a:spcAft>
              <a:buClr>
                <a:srgbClr val="A5A5A5"/>
              </a:buClr>
              <a:buSzPts val="1800"/>
              <a:buChar char="•"/>
              <a:defRPr/>
            </a:lvl3pPr>
            <a:lvl4pPr marL="1828800" lvl="3" indent="-342900" algn="l">
              <a:spcBef>
                <a:spcPts val="360"/>
              </a:spcBef>
              <a:spcAft>
                <a:spcPts val="0"/>
              </a:spcAft>
              <a:buClr>
                <a:srgbClr val="A5A5A5"/>
              </a:buClr>
              <a:buSzPts val="1800"/>
              <a:buChar char="–"/>
              <a:defRPr/>
            </a:lvl4pPr>
            <a:lvl5pPr marL="2286000" lvl="4" indent="-342900" algn="l">
              <a:spcBef>
                <a:spcPts val="360"/>
              </a:spcBef>
              <a:spcAft>
                <a:spcPts val="0"/>
              </a:spcAft>
              <a:buClr>
                <a:srgbClr val="A5A5A5"/>
              </a:buClr>
              <a:buSzPts val="1800"/>
              <a:buChar char="»"/>
              <a:defRPr/>
            </a:lvl5pPr>
            <a:lvl6pPr marL="2743200" lvl="5" indent="-342900" algn="l">
              <a:spcBef>
                <a:spcPts val="360"/>
              </a:spcBef>
              <a:spcAft>
                <a:spcPts val="0"/>
              </a:spcAft>
              <a:buClr>
                <a:srgbClr val="A5A5A5"/>
              </a:buClr>
              <a:buSzPts val="1800"/>
              <a:buChar char="»"/>
              <a:defRPr/>
            </a:lvl6pPr>
            <a:lvl7pPr marL="3200400" lvl="6" indent="-342900" algn="l">
              <a:spcBef>
                <a:spcPts val="360"/>
              </a:spcBef>
              <a:spcAft>
                <a:spcPts val="0"/>
              </a:spcAft>
              <a:buClr>
                <a:srgbClr val="A5A5A5"/>
              </a:buClr>
              <a:buSzPts val="1800"/>
              <a:buChar char="»"/>
              <a:defRPr/>
            </a:lvl7pPr>
            <a:lvl8pPr marL="3657600" lvl="7" indent="-342900" algn="l">
              <a:spcBef>
                <a:spcPts val="360"/>
              </a:spcBef>
              <a:spcAft>
                <a:spcPts val="0"/>
              </a:spcAft>
              <a:buClr>
                <a:srgbClr val="A5A5A5"/>
              </a:buClr>
              <a:buSzPts val="1800"/>
              <a:buChar char="»"/>
              <a:defRPr/>
            </a:lvl8pPr>
            <a:lvl9pPr marL="4114800" lvl="8" indent="-342900" algn="l">
              <a:spcBef>
                <a:spcPts val="360"/>
              </a:spcBef>
              <a:spcAft>
                <a:spcPts val="0"/>
              </a:spcAft>
              <a:buClr>
                <a:srgbClr val="A5A5A5"/>
              </a:buClr>
              <a:buSzPts val="1800"/>
              <a:buChar char="»"/>
              <a:defRPr/>
            </a:lvl9pPr>
          </a:lstStyle>
          <a:p>
            <a:endParaRPr/>
          </a:p>
        </p:txBody>
      </p:sp>
      <p:sp>
        <p:nvSpPr>
          <p:cNvPr id="94" name="Google Shape;94;p10"/>
          <p:cNvSpPr>
            <a:spLocks noGrp="1"/>
          </p:cNvSpPr>
          <p:nvPr>
            <p:ph type="pic" idx="2"/>
          </p:nvPr>
        </p:nvSpPr>
        <p:spPr>
          <a:xfrm>
            <a:off x="152400" y="326976"/>
            <a:ext cx="4505514" cy="4505514"/>
          </a:xfrm>
          <a:prstGeom prst="ellipse">
            <a:avLst/>
          </a:prstGeom>
          <a:noFill/>
          <a:ln>
            <a:noFill/>
          </a:ln>
        </p:spPr>
      </p:sp>
      <p:sp>
        <p:nvSpPr>
          <p:cNvPr id="95" name="Google Shape;95;p10"/>
          <p:cNvSpPr/>
          <p:nvPr/>
        </p:nvSpPr>
        <p:spPr>
          <a:xfrm>
            <a:off x="3719310" y="4215185"/>
            <a:ext cx="489832" cy="489829"/>
          </a:xfrm>
          <a:prstGeom prst="ellipse">
            <a:avLst/>
          </a:prstGeom>
          <a:noFill/>
          <a:ln w="228600" cap="flat" cmpd="sng">
            <a:solidFill>
              <a:schemeClr val="accent2">
                <a:alpha val="64705"/>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FFFFFF"/>
                </a:solidFill>
                <a:latin typeface="Titillium Web"/>
                <a:ea typeface="Titillium Web"/>
                <a:cs typeface="Titillium Web"/>
                <a:sym typeface="Titillium Web"/>
              </a:rPr>
              <a:t> </a:t>
            </a:r>
            <a:endParaRPr/>
          </a:p>
        </p:txBody>
      </p:sp>
      <p:sp>
        <p:nvSpPr>
          <p:cNvPr id="96" name="Google Shape;96;p10"/>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700" b="0" i="0" u="none" strike="noStrike" cap="none">
                <a:solidFill>
                  <a:srgbClr val="7F7F7F"/>
                </a:solidFill>
                <a:latin typeface="Titillium Web"/>
                <a:ea typeface="Titillium Web"/>
                <a:cs typeface="Titillium Web"/>
                <a:sym typeface="Titillium Web"/>
              </a:defRPr>
            </a:lvl1pPr>
            <a:lvl2pPr marL="0" lvl="1" indent="0" algn="r">
              <a:spcBef>
                <a:spcPts val="0"/>
              </a:spcBef>
              <a:buNone/>
              <a:defRPr sz="700" b="0" i="0" u="none" strike="noStrike" cap="none">
                <a:solidFill>
                  <a:srgbClr val="7F7F7F"/>
                </a:solidFill>
                <a:latin typeface="Titillium Web"/>
                <a:ea typeface="Titillium Web"/>
                <a:cs typeface="Titillium Web"/>
                <a:sym typeface="Titillium Web"/>
              </a:defRPr>
            </a:lvl2pPr>
            <a:lvl3pPr marL="0" lvl="2" indent="0" algn="r">
              <a:spcBef>
                <a:spcPts val="0"/>
              </a:spcBef>
              <a:buNone/>
              <a:defRPr sz="700" b="0" i="0" u="none" strike="noStrike" cap="none">
                <a:solidFill>
                  <a:srgbClr val="7F7F7F"/>
                </a:solidFill>
                <a:latin typeface="Titillium Web"/>
                <a:ea typeface="Titillium Web"/>
                <a:cs typeface="Titillium Web"/>
                <a:sym typeface="Titillium Web"/>
              </a:defRPr>
            </a:lvl3pPr>
            <a:lvl4pPr marL="0" lvl="3" indent="0" algn="r">
              <a:spcBef>
                <a:spcPts val="0"/>
              </a:spcBef>
              <a:buNone/>
              <a:defRPr sz="700" b="0" i="0" u="none" strike="noStrike" cap="none">
                <a:solidFill>
                  <a:srgbClr val="7F7F7F"/>
                </a:solidFill>
                <a:latin typeface="Titillium Web"/>
                <a:ea typeface="Titillium Web"/>
                <a:cs typeface="Titillium Web"/>
                <a:sym typeface="Titillium Web"/>
              </a:defRPr>
            </a:lvl4pPr>
            <a:lvl5pPr marL="0" lvl="4" indent="0" algn="r">
              <a:spcBef>
                <a:spcPts val="0"/>
              </a:spcBef>
              <a:buNone/>
              <a:defRPr sz="700" b="0" i="0" u="none" strike="noStrike" cap="none">
                <a:solidFill>
                  <a:srgbClr val="7F7F7F"/>
                </a:solidFill>
                <a:latin typeface="Titillium Web"/>
                <a:ea typeface="Titillium Web"/>
                <a:cs typeface="Titillium Web"/>
                <a:sym typeface="Titillium Web"/>
              </a:defRPr>
            </a:lvl5pPr>
            <a:lvl6pPr marL="0" lvl="5" indent="0" algn="r">
              <a:spcBef>
                <a:spcPts val="0"/>
              </a:spcBef>
              <a:buNone/>
              <a:defRPr sz="700" b="0" i="0" u="none" strike="noStrike" cap="none">
                <a:solidFill>
                  <a:srgbClr val="7F7F7F"/>
                </a:solidFill>
                <a:latin typeface="Titillium Web"/>
                <a:ea typeface="Titillium Web"/>
                <a:cs typeface="Titillium Web"/>
                <a:sym typeface="Titillium Web"/>
              </a:defRPr>
            </a:lvl6pPr>
            <a:lvl7pPr marL="0" lvl="6" indent="0" algn="r">
              <a:spcBef>
                <a:spcPts val="0"/>
              </a:spcBef>
              <a:buNone/>
              <a:defRPr sz="700" b="0" i="0" u="none" strike="noStrike" cap="none">
                <a:solidFill>
                  <a:srgbClr val="7F7F7F"/>
                </a:solidFill>
                <a:latin typeface="Titillium Web"/>
                <a:ea typeface="Titillium Web"/>
                <a:cs typeface="Titillium Web"/>
                <a:sym typeface="Titillium Web"/>
              </a:defRPr>
            </a:lvl7pPr>
            <a:lvl8pPr marL="0" lvl="7" indent="0" algn="r">
              <a:spcBef>
                <a:spcPts val="0"/>
              </a:spcBef>
              <a:buNone/>
              <a:defRPr sz="700" b="0" i="0" u="none" strike="noStrike" cap="none">
                <a:solidFill>
                  <a:srgbClr val="7F7F7F"/>
                </a:solidFill>
                <a:latin typeface="Titillium Web"/>
                <a:ea typeface="Titillium Web"/>
                <a:cs typeface="Titillium Web"/>
                <a:sym typeface="Titillium Web"/>
              </a:defRPr>
            </a:lvl8pPr>
            <a:lvl9pPr marL="0" lvl="8" indent="0" algn="r">
              <a:spcBef>
                <a:spcPts val="0"/>
              </a:spcBef>
              <a:buNone/>
              <a:defRPr sz="700" b="0" i="0" u="none" strike="noStrike" cap="none">
                <a:solidFill>
                  <a:srgbClr val="7F7F7F"/>
                </a:solidFill>
                <a:latin typeface="Titillium Web"/>
                <a:ea typeface="Titillium Web"/>
                <a:cs typeface="Titillium Web"/>
                <a:sym typeface="Titillium Web"/>
              </a:defRPr>
            </a:lvl9pPr>
          </a:lstStyle>
          <a:p>
            <a:pPr marL="0" lvl="0" indent="0" algn="r" rtl="0">
              <a:spcBef>
                <a:spcPts val="0"/>
              </a:spcBef>
              <a:spcAft>
                <a:spcPts val="0"/>
              </a:spcAft>
              <a:buNone/>
            </a:pPr>
            <a:r>
              <a:rPr lang="en-US"/>
              <a:t>&lt;#&gt;</a:t>
            </a:r>
            <a:endParaRPr/>
          </a:p>
        </p:txBody>
      </p:sp>
      <p:sp>
        <p:nvSpPr>
          <p:cNvPr id="97" name="Google Shape;97;p10"/>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700">
                <a:solidFill>
                  <a:srgbClr val="7F7F7F"/>
                </a:solidFill>
                <a:latin typeface="Titillium Web"/>
                <a:ea typeface="Titillium Web"/>
                <a:cs typeface="Titillium Web"/>
                <a:sym typeface="Titillium Web"/>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700">
                <a:solidFill>
                  <a:srgbClr val="7F7F7F"/>
                </a:solidFill>
                <a:latin typeface="Titillium Web"/>
                <a:ea typeface="Titillium Web"/>
                <a:cs typeface="Titillium Web"/>
                <a:sym typeface="Titillium Web"/>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ECECEC"/>
            </a:gs>
          </a:gsLst>
          <a:path path="circle">
            <a:fillToRect r="100000" b="100000"/>
          </a:path>
          <a:tileRect l="-100000" t="-10000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596303" y="4918460"/>
            <a:ext cx="2133600" cy="17968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700" b="0" i="0" u="none" strike="noStrike" cap="none">
                <a:solidFill>
                  <a:srgbClr val="7F7F7F"/>
                </a:solidFill>
                <a:latin typeface="Titillium Web"/>
                <a:ea typeface="Titillium Web"/>
                <a:cs typeface="Titillium Web"/>
                <a:sym typeface="Titillium Web"/>
              </a:defRPr>
            </a:lvl1pPr>
            <a:lvl2pPr marR="0" lvl="1"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2pPr>
            <a:lvl3pPr marR="0" lvl="2"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3pPr>
            <a:lvl4pPr marR="0" lvl="3"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4pPr>
            <a:lvl5pPr marR="0" lvl="4"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5pPr>
            <a:lvl6pPr marR="0" lvl="5"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6pPr>
            <a:lvl7pPr marR="0" lvl="6"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7pPr>
            <a:lvl8pPr marR="0" lvl="7"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8pPr>
            <a:lvl9pPr marR="0" lvl="8"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9pPr>
          </a:lstStyle>
          <a:p>
            <a:endParaRPr/>
          </a:p>
        </p:txBody>
      </p:sp>
      <p:sp>
        <p:nvSpPr>
          <p:cNvPr id="11" name="Google Shape;11;p1"/>
          <p:cNvSpPr txBox="1">
            <a:spLocks noGrp="1"/>
          </p:cNvSpPr>
          <p:nvPr>
            <p:ph type="ftr" idx="11"/>
          </p:nvPr>
        </p:nvSpPr>
        <p:spPr>
          <a:xfrm>
            <a:off x="3124200" y="4918460"/>
            <a:ext cx="2895600" cy="17968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700" b="0" i="0" u="none" strike="noStrike" cap="none">
                <a:solidFill>
                  <a:srgbClr val="7F7F7F"/>
                </a:solidFill>
                <a:latin typeface="Titillium Web"/>
                <a:ea typeface="Titillium Web"/>
                <a:cs typeface="Titillium Web"/>
                <a:sym typeface="Titillium Web"/>
              </a:defRPr>
            </a:lvl1pPr>
            <a:lvl2pPr marR="0" lvl="1"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2pPr>
            <a:lvl3pPr marR="0" lvl="2"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3pPr>
            <a:lvl4pPr marR="0" lvl="3"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4pPr>
            <a:lvl5pPr marR="0" lvl="4"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5pPr>
            <a:lvl6pPr marR="0" lvl="5"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6pPr>
            <a:lvl7pPr marR="0" lvl="6"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7pPr>
            <a:lvl8pPr marR="0" lvl="7"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8pPr>
            <a:lvl9pPr marR="0" lvl="8" algn="l" rtl="0">
              <a:spcBef>
                <a:spcPts val="0"/>
              </a:spcBef>
              <a:spcAft>
                <a:spcPts val="0"/>
              </a:spcAft>
              <a:buSzPts val="1400"/>
              <a:buNone/>
              <a:defRPr sz="1800" b="0" i="0" u="none" strike="noStrike" cap="none">
                <a:solidFill>
                  <a:schemeClr val="dk1"/>
                </a:solidFill>
                <a:latin typeface="Titillium Web"/>
                <a:ea typeface="Titillium Web"/>
                <a:cs typeface="Titillium Web"/>
                <a:sym typeface="Titillium Web"/>
              </a:defRPr>
            </a:lvl9pPr>
          </a:lstStyle>
          <a:p>
            <a:endParaRPr/>
          </a:p>
        </p:txBody>
      </p:sp>
      <p:sp>
        <p:nvSpPr>
          <p:cNvPr id="12" name="Google Shape;12;p1"/>
          <p:cNvSpPr txBox="1">
            <a:spLocks noGrp="1"/>
          </p:cNvSpPr>
          <p:nvPr>
            <p:ph type="sldNum" idx="12"/>
          </p:nvPr>
        </p:nvSpPr>
        <p:spPr>
          <a:xfrm>
            <a:off x="6450384" y="4918463"/>
            <a:ext cx="2133600" cy="17968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700" b="0" i="0" u="none" strike="noStrike" cap="none">
                <a:solidFill>
                  <a:srgbClr val="7F7F7F"/>
                </a:solidFill>
                <a:latin typeface="Titillium Web"/>
                <a:ea typeface="Titillium Web"/>
                <a:cs typeface="Titillium Web"/>
                <a:sym typeface="Titillium Web"/>
              </a:defRPr>
            </a:lvl1pPr>
            <a:lvl2pPr marL="0" marR="0" lvl="1" indent="0" algn="r" rtl="0">
              <a:spcBef>
                <a:spcPts val="0"/>
              </a:spcBef>
              <a:buNone/>
              <a:defRPr sz="700" b="0" i="0" u="none" strike="noStrike" cap="none">
                <a:solidFill>
                  <a:srgbClr val="7F7F7F"/>
                </a:solidFill>
                <a:latin typeface="Titillium Web"/>
                <a:ea typeface="Titillium Web"/>
                <a:cs typeface="Titillium Web"/>
                <a:sym typeface="Titillium Web"/>
              </a:defRPr>
            </a:lvl2pPr>
            <a:lvl3pPr marL="0" marR="0" lvl="2" indent="0" algn="r" rtl="0">
              <a:spcBef>
                <a:spcPts val="0"/>
              </a:spcBef>
              <a:buNone/>
              <a:defRPr sz="700" b="0" i="0" u="none" strike="noStrike" cap="none">
                <a:solidFill>
                  <a:srgbClr val="7F7F7F"/>
                </a:solidFill>
                <a:latin typeface="Titillium Web"/>
                <a:ea typeface="Titillium Web"/>
                <a:cs typeface="Titillium Web"/>
                <a:sym typeface="Titillium Web"/>
              </a:defRPr>
            </a:lvl3pPr>
            <a:lvl4pPr marL="0" marR="0" lvl="3" indent="0" algn="r" rtl="0">
              <a:spcBef>
                <a:spcPts val="0"/>
              </a:spcBef>
              <a:buNone/>
              <a:defRPr sz="700" b="0" i="0" u="none" strike="noStrike" cap="none">
                <a:solidFill>
                  <a:srgbClr val="7F7F7F"/>
                </a:solidFill>
                <a:latin typeface="Titillium Web"/>
                <a:ea typeface="Titillium Web"/>
                <a:cs typeface="Titillium Web"/>
                <a:sym typeface="Titillium Web"/>
              </a:defRPr>
            </a:lvl4pPr>
            <a:lvl5pPr marL="0" marR="0" lvl="4" indent="0" algn="r" rtl="0">
              <a:spcBef>
                <a:spcPts val="0"/>
              </a:spcBef>
              <a:buNone/>
              <a:defRPr sz="700" b="0" i="0" u="none" strike="noStrike" cap="none">
                <a:solidFill>
                  <a:srgbClr val="7F7F7F"/>
                </a:solidFill>
                <a:latin typeface="Titillium Web"/>
                <a:ea typeface="Titillium Web"/>
                <a:cs typeface="Titillium Web"/>
                <a:sym typeface="Titillium Web"/>
              </a:defRPr>
            </a:lvl5pPr>
            <a:lvl6pPr marL="0" marR="0" lvl="5" indent="0" algn="r" rtl="0">
              <a:spcBef>
                <a:spcPts val="0"/>
              </a:spcBef>
              <a:buNone/>
              <a:defRPr sz="700" b="0" i="0" u="none" strike="noStrike" cap="none">
                <a:solidFill>
                  <a:srgbClr val="7F7F7F"/>
                </a:solidFill>
                <a:latin typeface="Titillium Web"/>
                <a:ea typeface="Titillium Web"/>
                <a:cs typeface="Titillium Web"/>
                <a:sym typeface="Titillium Web"/>
              </a:defRPr>
            </a:lvl6pPr>
            <a:lvl7pPr marL="0" marR="0" lvl="6" indent="0" algn="r" rtl="0">
              <a:spcBef>
                <a:spcPts val="0"/>
              </a:spcBef>
              <a:buNone/>
              <a:defRPr sz="700" b="0" i="0" u="none" strike="noStrike" cap="none">
                <a:solidFill>
                  <a:srgbClr val="7F7F7F"/>
                </a:solidFill>
                <a:latin typeface="Titillium Web"/>
                <a:ea typeface="Titillium Web"/>
                <a:cs typeface="Titillium Web"/>
                <a:sym typeface="Titillium Web"/>
              </a:defRPr>
            </a:lvl7pPr>
            <a:lvl8pPr marL="0" marR="0" lvl="7" indent="0" algn="r" rtl="0">
              <a:spcBef>
                <a:spcPts val="0"/>
              </a:spcBef>
              <a:buNone/>
              <a:defRPr sz="700" b="0" i="0" u="none" strike="noStrike" cap="none">
                <a:solidFill>
                  <a:srgbClr val="7F7F7F"/>
                </a:solidFill>
                <a:latin typeface="Titillium Web"/>
                <a:ea typeface="Titillium Web"/>
                <a:cs typeface="Titillium Web"/>
                <a:sym typeface="Titillium Web"/>
              </a:defRPr>
            </a:lvl8pPr>
            <a:lvl9pPr marL="0" marR="0" lvl="8" indent="0" algn="r" rtl="0">
              <a:spcBef>
                <a:spcPts val="0"/>
              </a:spcBef>
              <a:buNone/>
              <a:defRPr sz="700" b="0" i="0" u="none" strike="noStrike" cap="none">
                <a:solidFill>
                  <a:srgbClr val="7F7F7F"/>
                </a:solidFill>
                <a:latin typeface="Titillium Web"/>
                <a:ea typeface="Titillium Web"/>
                <a:cs typeface="Titillium Web"/>
                <a:sym typeface="Titillium Web"/>
              </a:defRPr>
            </a:lvl9pPr>
          </a:lstStyle>
          <a:p>
            <a:pPr marL="0" lvl="0" indent="0" algn="r" rtl="0">
              <a:spcBef>
                <a:spcPts val="0"/>
              </a:spcBef>
              <a:spcAft>
                <a:spcPts val="0"/>
              </a:spcAft>
              <a:buNone/>
            </a:pPr>
            <a:r>
              <a:rPr lang="en-US"/>
              <a:t>&lt;#&gt;</a:t>
            </a:r>
            <a:endParaRPr sz="1400">
              <a:solidFill>
                <a:srgbClr val="000000"/>
              </a:solidFill>
              <a:latin typeface="Arial"/>
              <a:ea typeface="Arial"/>
              <a:cs typeface="Arial"/>
              <a:sym typeface="Arial"/>
            </a:endParaRPr>
          </a:p>
        </p:txBody>
      </p:sp>
      <p:sp>
        <p:nvSpPr>
          <p:cNvPr id="13" name="Google Shape;13;p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t" anchorCtr="0">
            <a:normAutofit/>
          </a:bodyPr>
          <a:lstStyle>
            <a:lvl1pPr marR="0" lvl="0" algn="ctr" rtl="0">
              <a:spcBef>
                <a:spcPts val="0"/>
              </a:spcBef>
              <a:spcAft>
                <a:spcPts val="0"/>
              </a:spcAft>
              <a:buClr>
                <a:srgbClr val="595959"/>
              </a:buClr>
              <a:buSzPts val="3600"/>
              <a:buFont typeface="Titillium Web"/>
              <a:buNone/>
              <a:defRPr sz="3600" b="0" i="0" u="none" strike="noStrike" cap="none">
                <a:solidFill>
                  <a:srgbClr val="595959"/>
                </a:solidFill>
                <a:latin typeface="Titillium Web"/>
                <a:ea typeface="Titillium Web"/>
                <a:cs typeface="Titillium Web"/>
                <a:sym typeface="Titillium Web"/>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
          <p:cNvSpPr txBox="1">
            <a:spLocks noGrp="1"/>
          </p:cNvSpPr>
          <p:nvPr>
            <p:ph type="body" idx="1"/>
          </p:nvPr>
        </p:nvSpPr>
        <p:spPr>
          <a:xfrm>
            <a:off x="457200" y="1200150"/>
            <a:ext cx="8229600" cy="3394075"/>
          </a:xfrm>
          <a:prstGeom prst="rect">
            <a:avLst/>
          </a:prstGeom>
          <a:noFill/>
          <a:ln>
            <a:noFill/>
          </a:ln>
        </p:spPr>
        <p:txBody>
          <a:bodyPr spcFirstLastPara="1" wrap="square" lIns="91425" tIns="93600" rIns="91425" bIns="45700" anchor="t" anchorCtr="0">
            <a:normAutofit/>
          </a:bodyPr>
          <a:lstStyle>
            <a:lvl1pPr marL="457200" marR="0" lvl="0" indent="-355600" algn="l" rtl="0">
              <a:spcBef>
                <a:spcPts val="400"/>
              </a:spcBef>
              <a:spcAft>
                <a:spcPts val="0"/>
              </a:spcAft>
              <a:buClr>
                <a:srgbClr val="A5A5A5"/>
              </a:buClr>
              <a:buSzPts val="2000"/>
              <a:buFont typeface="Arial"/>
              <a:buChar char="•"/>
              <a:defRPr sz="2000" b="0" i="0" u="none" strike="noStrike" cap="none">
                <a:solidFill>
                  <a:srgbClr val="A5A5A5"/>
                </a:solidFill>
                <a:latin typeface="Titillium Web"/>
                <a:ea typeface="Titillium Web"/>
                <a:cs typeface="Titillium Web"/>
                <a:sym typeface="Titillium Web"/>
              </a:defRPr>
            </a:lvl1pPr>
            <a:lvl2pPr marL="914400" marR="0" lvl="1" indent="-342900" algn="l" rtl="0">
              <a:spcBef>
                <a:spcPts val="360"/>
              </a:spcBef>
              <a:spcAft>
                <a:spcPts val="0"/>
              </a:spcAft>
              <a:buClr>
                <a:srgbClr val="A5A5A5"/>
              </a:buClr>
              <a:buSzPts val="1800"/>
              <a:buFont typeface="Arial"/>
              <a:buChar char="–"/>
              <a:defRPr sz="1800" b="0" i="0" u="none" strike="noStrike" cap="none">
                <a:solidFill>
                  <a:srgbClr val="A5A5A5"/>
                </a:solidFill>
                <a:latin typeface="Titillium Web"/>
                <a:ea typeface="Titillium Web"/>
                <a:cs typeface="Titillium Web"/>
                <a:sym typeface="Titillium Web"/>
              </a:defRPr>
            </a:lvl2pPr>
            <a:lvl3pPr marL="1371600" marR="0" lvl="2" indent="-330200" algn="l" rtl="0">
              <a:spcBef>
                <a:spcPts val="320"/>
              </a:spcBef>
              <a:spcAft>
                <a:spcPts val="0"/>
              </a:spcAft>
              <a:buClr>
                <a:srgbClr val="A5A5A5"/>
              </a:buClr>
              <a:buSzPts val="1600"/>
              <a:buFont typeface="Arial"/>
              <a:buChar char="•"/>
              <a:defRPr sz="1600" b="0" i="0" u="none" strike="noStrike" cap="none">
                <a:solidFill>
                  <a:srgbClr val="A5A5A5"/>
                </a:solidFill>
                <a:latin typeface="Titillium Web"/>
                <a:ea typeface="Titillium Web"/>
                <a:cs typeface="Titillium Web"/>
                <a:sym typeface="Titillium Web"/>
              </a:defRPr>
            </a:lvl3pPr>
            <a:lvl4pPr marL="1828800" marR="0" lvl="3" indent="-317500" algn="l" rtl="0">
              <a:spcBef>
                <a:spcPts val="280"/>
              </a:spcBef>
              <a:spcAft>
                <a:spcPts val="0"/>
              </a:spcAft>
              <a:buClr>
                <a:srgbClr val="A5A5A5"/>
              </a:buClr>
              <a:buSzPts val="1400"/>
              <a:buFont typeface="Arial"/>
              <a:buChar char="–"/>
              <a:defRPr sz="1400" b="0" i="0" u="none" strike="noStrike" cap="none">
                <a:solidFill>
                  <a:srgbClr val="A5A5A5"/>
                </a:solidFill>
                <a:latin typeface="Titillium Web"/>
                <a:ea typeface="Titillium Web"/>
                <a:cs typeface="Titillium Web"/>
                <a:sym typeface="Titillium Web"/>
              </a:defRPr>
            </a:lvl4pPr>
            <a:lvl5pPr marL="2286000" marR="0" lvl="4" indent="-304800" algn="l" rtl="0">
              <a:spcBef>
                <a:spcPts val="240"/>
              </a:spcBef>
              <a:spcAft>
                <a:spcPts val="0"/>
              </a:spcAft>
              <a:buClr>
                <a:srgbClr val="A5A5A5"/>
              </a:buClr>
              <a:buSzPts val="1200"/>
              <a:buFont typeface="Arial"/>
              <a:buChar char="»"/>
              <a:defRPr sz="1200" b="0" i="0" u="none" strike="noStrike" cap="none">
                <a:solidFill>
                  <a:srgbClr val="A5A5A5"/>
                </a:solidFill>
                <a:latin typeface="Titillium Web"/>
                <a:ea typeface="Titillium Web"/>
                <a:cs typeface="Titillium Web"/>
                <a:sym typeface="Titillium Web"/>
              </a:defRPr>
            </a:lvl5pPr>
            <a:lvl6pPr marL="2743200" marR="0" lvl="5" indent="-317500" algn="l" rtl="0">
              <a:spcBef>
                <a:spcPts val="280"/>
              </a:spcBef>
              <a:spcAft>
                <a:spcPts val="0"/>
              </a:spcAft>
              <a:buClr>
                <a:srgbClr val="A5A5A5"/>
              </a:buClr>
              <a:buSzPts val="1400"/>
              <a:buFont typeface="Arial"/>
              <a:buChar char="»"/>
              <a:defRPr sz="1400" b="0" i="0" u="none" strike="noStrike" cap="none">
                <a:solidFill>
                  <a:srgbClr val="A5A5A5"/>
                </a:solidFill>
                <a:latin typeface="Titillium Web"/>
                <a:ea typeface="Titillium Web"/>
                <a:cs typeface="Titillium Web"/>
                <a:sym typeface="Titillium Web"/>
              </a:defRPr>
            </a:lvl6pPr>
            <a:lvl7pPr marL="3200400" marR="0" lvl="6" indent="-317500" algn="l" rtl="0">
              <a:spcBef>
                <a:spcPts val="280"/>
              </a:spcBef>
              <a:spcAft>
                <a:spcPts val="0"/>
              </a:spcAft>
              <a:buClr>
                <a:srgbClr val="A5A5A5"/>
              </a:buClr>
              <a:buSzPts val="1400"/>
              <a:buFont typeface="Arial"/>
              <a:buChar char="»"/>
              <a:defRPr sz="1400" b="0" i="0" u="none" strike="noStrike" cap="none">
                <a:solidFill>
                  <a:srgbClr val="A5A5A5"/>
                </a:solidFill>
                <a:latin typeface="Titillium Web"/>
                <a:ea typeface="Titillium Web"/>
                <a:cs typeface="Titillium Web"/>
                <a:sym typeface="Titillium Web"/>
              </a:defRPr>
            </a:lvl7pPr>
            <a:lvl8pPr marL="3657600" marR="0" lvl="7" indent="-317500" algn="l" rtl="0">
              <a:spcBef>
                <a:spcPts val="280"/>
              </a:spcBef>
              <a:spcAft>
                <a:spcPts val="0"/>
              </a:spcAft>
              <a:buClr>
                <a:srgbClr val="A5A5A5"/>
              </a:buClr>
              <a:buSzPts val="1400"/>
              <a:buFont typeface="Arial"/>
              <a:buChar char="»"/>
              <a:defRPr sz="1400" b="0" i="0" u="none" strike="noStrike" cap="none">
                <a:solidFill>
                  <a:srgbClr val="A5A5A5"/>
                </a:solidFill>
                <a:latin typeface="Titillium Web"/>
                <a:ea typeface="Titillium Web"/>
                <a:cs typeface="Titillium Web"/>
                <a:sym typeface="Titillium Web"/>
              </a:defRPr>
            </a:lvl8pPr>
            <a:lvl9pPr marL="4114800" marR="0" lvl="8" indent="-317500" algn="l" rtl="0">
              <a:spcBef>
                <a:spcPts val="280"/>
              </a:spcBef>
              <a:spcAft>
                <a:spcPts val="0"/>
              </a:spcAft>
              <a:buClr>
                <a:srgbClr val="A5A5A5"/>
              </a:buClr>
              <a:buSzPts val="1400"/>
              <a:buFont typeface="Arial"/>
              <a:buChar char="»"/>
              <a:defRPr sz="1400" b="0" i="0" u="none" strike="noStrike" cap="none">
                <a:solidFill>
                  <a:srgbClr val="A5A5A5"/>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bmed.ncbi.nlm.nih.gov/35322976/" TargetMode="External"/><Relationship Id="rId7" Type="http://schemas.openxmlformats.org/officeDocument/2006/relationships/hyperlink" Target="https://www.kaggle.com/datasets/paultimothymooney/medical-speech-transcription-and-int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kaggle.com" TargetMode="External"/><Relationship Id="rId5" Type="http://schemas.openxmlformats.org/officeDocument/2006/relationships/hyperlink" Target="https://pubmed.ncbi.nlm.nih.gov/33635801/" TargetMode="External"/><Relationship Id="rId4" Type="http://schemas.openxmlformats.org/officeDocument/2006/relationships/hyperlink" Target="https://www.ncbi.nlm.nih.gov/pmc/articles/PMC9109773/"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1599024" y="92494"/>
            <a:ext cx="5945951" cy="1355561"/>
          </a:xfrm>
          <a:prstGeom prst="rect">
            <a:avLst/>
          </a:prstGeom>
          <a:noFill/>
          <a:ln>
            <a:noFill/>
          </a:ln>
        </p:spPr>
        <p:txBody>
          <a:bodyPr spcFirstLastPara="1" wrap="square" lIns="95250" tIns="47625" rIns="95250" bIns="47625" anchor="t" anchorCtr="0">
            <a:noAutofit/>
          </a:bodyPr>
          <a:lstStyle/>
          <a:p>
            <a:pPr marL="0" marR="0" lvl="0" indent="0" algn="ctr" rtl="0">
              <a:spcBef>
                <a:spcPts val="0"/>
              </a:spcBef>
              <a:spcAft>
                <a:spcPts val="0"/>
              </a:spcAft>
              <a:buNone/>
            </a:pPr>
            <a:r>
              <a:rPr lang="en-US" sz="1600" b="1" i="1" u="none" strike="noStrike" cap="none" dirty="0">
                <a:solidFill>
                  <a:srgbClr val="002060"/>
                </a:solidFill>
                <a:latin typeface="Titillium Web"/>
                <a:ea typeface="Titillium Web"/>
                <a:cs typeface="Titillium Web"/>
                <a:sym typeface="Titillium Web"/>
              </a:rPr>
              <a:t>Shri </a:t>
            </a:r>
            <a:r>
              <a:rPr lang="en-US" sz="1600" b="1" i="1" u="none" strike="noStrike" cap="none" dirty="0" err="1">
                <a:solidFill>
                  <a:srgbClr val="002060"/>
                </a:solidFill>
                <a:latin typeface="Titillium Web"/>
                <a:ea typeface="Titillium Web"/>
                <a:cs typeface="Titillium Web"/>
                <a:sym typeface="Titillium Web"/>
              </a:rPr>
              <a:t>Ramdeobaba</a:t>
            </a:r>
            <a:r>
              <a:rPr lang="en-US" sz="1600" b="1" i="1" u="none" strike="noStrike" cap="none" dirty="0">
                <a:solidFill>
                  <a:srgbClr val="002060"/>
                </a:solidFill>
                <a:latin typeface="Titillium Web"/>
                <a:ea typeface="Titillium Web"/>
                <a:cs typeface="Titillium Web"/>
                <a:sym typeface="Titillium Web"/>
              </a:rPr>
              <a:t> College of Engineering &amp; Management, Nagpur </a:t>
            </a:r>
            <a:br>
              <a:rPr lang="en-US" sz="1600" b="0" i="0" u="none" strike="noStrike" cap="none" dirty="0">
                <a:latin typeface="Titillium Web"/>
                <a:ea typeface="Titillium Web"/>
                <a:cs typeface="Titillium Web"/>
              </a:rPr>
            </a:br>
            <a:endParaRPr lang="en-US" sz="1600" b="0" i="0" u="none" strike="noStrike" cap="none">
              <a:solidFill>
                <a:srgbClr val="002060"/>
              </a:solidFill>
              <a:latin typeface="Titillium Web"/>
              <a:ea typeface="Titillium Web"/>
              <a:cs typeface="Titillium Web"/>
            </a:endParaRPr>
          </a:p>
          <a:p>
            <a:pPr marL="0" marR="0" lvl="0" indent="0" algn="ctr" rtl="0">
              <a:spcBef>
                <a:spcPts val="0"/>
              </a:spcBef>
              <a:spcAft>
                <a:spcPts val="0"/>
              </a:spcAft>
              <a:buNone/>
            </a:pPr>
            <a:r>
              <a:rPr lang="en-US" sz="1600" b="1" i="1" u="none" strike="noStrike" cap="none" dirty="0">
                <a:solidFill>
                  <a:srgbClr val="002060"/>
                </a:solidFill>
                <a:latin typeface="Titillium Web"/>
                <a:ea typeface="Titillium Web"/>
                <a:cs typeface="Titillium Web"/>
                <a:sym typeface="Titillium Web"/>
              </a:rPr>
              <a:t>Department of Computer Science &amp; Engineering(AIML)</a:t>
            </a:r>
            <a:br>
              <a:rPr lang="en-US" sz="1600" b="0" i="0" u="none" strike="noStrike" cap="none" dirty="0">
                <a:latin typeface="Titillium Web"/>
                <a:ea typeface="Titillium Web"/>
                <a:cs typeface="Titillium Web"/>
              </a:rPr>
            </a:br>
            <a:endParaRPr sz="1600" b="0" i="0" u="none" strike="noStrike" cap="none">
              <a:solidFill>
                <a:srgbClr val="002060"/>
              </a:solidFill>
              <a:latin typeface="Titillium Web"/>
              <a:ea typeface="Titillium Web"/>
              <a:cs typeface="Titillium Web"/>
            </a:endParaRPr>
          </a:p>
          <a:p>
            <a:pPr marL="0" marR="0" lvl="0" indent="0" algn="ctr" rtl="0">
              <a:spcBef>
                <a:spcPts val="0"/>
              </a:spcBef>
              <a:spcAft>
                <a:spcPts val="0"/>
              </a:spcAft>
              <a:buNone/>
            </a:pPr>
            <a:r>
              <a:rPr lang="en-US" sz="1600" b="1" i="1" u="none" strike="noStrike" cap="none" dirty="0">
                <a:solidFill>
                  <a:srgbClr val="002060"/>
                </a:solidFill>
                <a:latin typeface="Titillium Web"/>
                <a:ea typeface="Titillium Web"/>
                <a:cs typeface="Titillium Web"/>
                <a:sym typeface="Titillium Web"/>
              </a:rPr>
              <a:t>Session 202</a:t>
            </a:r>
            <a:r>
              <a:rPr lang="en-US" sz="1600" b="1" i="1" dirty="0">
                <a:solidFill>
                  <a:srgbClr val="002060"/>
                </a:solidFill>
                <a:latin typeface="Titillium Web"/>
                <a:ea typeface="Titillium Web"/>
                <a:cs typeface="Titillium Web"/>
                <a:sym typeface="Titillium Web"/>
              </a:rPr>
              <a:t>3</a:t>
            </a:r>
            <a:r>
              <a:rPr lang="en-US" sz="1600" b="1" i="1" u="none" strike="noStrike" cap="none" dirty="0">
                <a:solidFill>
                  <a:srgbClr val="002060"/>
                </a:solidFill>
                <a:latin typeface="Titillium Web"/>
                <a:ea typeface="Titillium Web"/>
                <a:cs typeface="Titillium Web"/>
                <a:sym typeface="Titillium Web"/>
              </a:rPr>
              <a:t>-202</a:t>
            </a:r>
            <a:r>
              <a:rPr lang="en-US" b="1" i="1" dirty="0">
                <a:solidFill>
                  <a:srgbClr val="002060"/>
                </a:solidFill>
                <a:latin typeface="Titillium Web"/>
                <a:ea typeface="Titillium Web"/>
                <a:cs typeface="Titillium Web"/>
                <a:sym typeface="Titillium Web"/>
              </a:rPr>
              <a:t>4</a:t>
            </a:r>
            <a:endParaRPr dirty="0"/>
          </a:p>
        </p:txBody>
      </p:sp>
      <p:sp>
        <p:nvSpPr>
          <p:cNvPr id="135" name="Google Shape;135;p13"/>
          <p:cNvSpPr txBox="1"/>
          <p:nvPr/>
        </p:nvSpPr>
        <p:spPr>
          <a:xfrm>
            <a:off x="3728741" y="1611247"/>
            <a:ext cx="1700277" cy="1001477"/>
          </a:xfrm>
          <a:prstGeom prst="rect">
            <a:avLst/>
          </a:prstGeom>
          <a:noFill/>
          <a:ln>
            <a:noFill/>
          </a:ln>
        </p:spPr>
        <p:txBody>
          <a:bodyPr spcFirstLastPara="1" wrap="square" lIns="95250" tIns="47625" rIns="95250" bIns="47625" anchor="t" anchorCtr="0">
            <a:noAutofit/>
          </a:bodyPr>
          <a:lstStyle/>
          <a:p>
            <a:pPr algn="ctr">
              <a:lnSpc>
                <a:spcPct val="120000"/>
              </a:lnSpc>
            </a:pPr>
            <a:r>
              <a:rPr lang="en-US" sz="1800" b="1" i="1" u="none" strike="noStrike" cap="none" dirty="0">
                <a:solidFill>
                  <a:schemeClr val="dk1"/>
                </a:solidFill>
                <a:latin typeface="Titillium Web"/>
                <a:ea typeface="Titillium Web"/>
                <a:cs typeface="Titillium Web"/>
                <a:sym typeface="Titillium Web"/>
              </a:rPr>
              <a:t>SEMINAR</a:t>
            </a:r>
            <a:r>
              <a:rPr lang="en-US" sz="1800" b="1" i="1" dirty="0">
                <a:solidFill>
                  <a:schemeClr val="dk1"/>
                </a:solidFill>
                <a:latin typeface="Titillium Web"/>
                <a:ea typeface="Titillium Web"/>
                <a:cs typeface="Titillium Web"/>
                <a:sym typeface="Titillium Web"/>
              </a:rPr>
              <a:t> </a:t>
            </a:r>
            <a:endParaRPr lang="en-US" sz="1800">
              <a:solidFill>
                <a:schemeClr val="dk1"/>
              </a:solidFill>
            </a:endParaRPr>
          </a:p>
          <a:p>
            <a:pPr marL="0" marR="0" lvl="0" indent="0" algn="ctr" rtl="0">
              <a:lnSpc>
                <a:spcPct val="120000"/>
              </a:lnSpc>
              <a:spcBef>
                <a:spcPts val="0"/>
              </a:spcBef>
              <a:spcAft>
                <a:spcPts val="0"/>
              </a:spcAft>
              <a:buNone/>
            </a:pPr>
            <a:r>
              <a:rPr lang="en-US" sz="1800" b="1" i="1" u="none" strike="noStrike" cap="none" dirty="0">
                <a:solidFill>
                  <a:schemeClr val="dk1"/>
                </a:solidFill>
                <a:latin typeface="Titillium Web"/>
                <a:ea typeface="Titillium Web"/>
                <a:cs typeface="Titillium Web"/>
                <a:sym typeface="Titillium Web"/>
              </a:rPr>
              <a:t>ON</a:t>
            </a:r>
            <a:br>
              <a:rPr lang="en-US" sz="1800" b="0" i="0" u="none" strike="noStrike" cap="none" dirty="0">
                <a:latin typeface="Titillium Web"/>
                <a:ea typeface="Titillium Web"/>
                <a:cs typeface="Titillium Web"/>
              </a:rPr>
            </a:br>
            <a:endParaRPr sz="1800" b="0" i="0" u="none" strike="noStrike" cap="none">
              <a:solidFill>
                <a:schemeClr val="dk1"/>
              </a:solidFill>
              <a:latin typeface="Titillium Web"/>
              <a:ea typeface="Titillium Web"/>
              <a:cs typeface="Titillium Web"/>
            </a:endParaRPr>
          </a:p>
        </p:txBody>
      </p:sp>
      <p:sp>
        <p:nvSpPr>
          <p:cNvPr id="136" name="Google Shape;136;p13"/>
          <p:cNvSpPr txBox="1"/>
          <p:nvPr/>
        </p:nvSpPr>
        <p:spPr>
          <a:xfrm>
            <a:off x="1698048" y="2513466"/>
            <a:ext cx="5745000" cy="735300"/>
          </a:xfrm>
          <a:prstGeom prst="rect">
            <a:avLst/>
          </a:prstGeom>
          <a:noFill/>
          <a:ln>
            <a:noFill/>
          </a:ln>
        </p:spPr>
        <p:txBody>
          <a:bodyPr spcFirstLastPara="1" wrap="square" lIns="95250" tIns="47625" rIns="95250" bIns="47625" anchor="t" anchorCtr="0">
            <a:noAutofit/>
          </a:bodyPr>
          <a:lstStyle/>
          <a:p>
            <a:pPr algn="ctr"/>
            <a:r>
              <a:rPr lang="en-US" sz="2400" i="1" err="1">
                <a:solidFill>
                  <a:srgbClr val="C61B4A"/>
                </a:solidFill>
                <a:latin typeface="Playfair Display SemiBold"/>
                <a:ea typeface="Playfair Display SemiBold"/>
                <a:cs typeface="Calibri"/>
                <a:sym typeface="Playfair Display SemiBold"/>
              </a:rPr>
              <a:t>SymptoSense</a:t>
            </a:r>
            <a:r>
              <a:rPr lang="en-US" sz="2400" i="1">
                <a:solidFill>
                  <a:srgbClr val="C61B4A"/>
                </a:solidFill>
                <a:latin typeface="Playfair Display SemiBold"/>
                <a:ea typeface="Playfair Display SemiBold"/>
                <a:cs typeface="Calibri"/>
                <a:sym typeface="Playfair Display SemiBold"/>
              </a:rPr>
              <a:t> – NLP based Symptom Classifier</a:t>
            </a:r>
            <a:endParaRPr lang="en-US" sz="2400" i="1">
              <a:solidFill>
                <a:srgbClr val="C61B4A"/>
              </a:solidFill>
              <a:latin typeface="Playfair Display SemiBold"/>
              <a:ea typeface="Playfair Display SemiBold"/>
              <a:cs typeface="Calibri"/>
            </a:endParaRPr>
          </a:p>
        </p:txBody>
      </p:sp>
      <p:sp>
        <p:nvSpPr>
          <p:cNvPr id="137" name="Google Shape;137;p13"/>
          <p:cNvSpPr txBox="1"/>
          <p:nvPr/>
        </p:nvSpPr>
        <p:spPr>
          <a:xfrm>
            <a:off x="712169" y="3454702"/>
            <a:ext cx="3254020" cy="520518"/>
          </a:xfrm>
          <a:prstGeom prst="rect">
            <a:avLst/>
          </a:prstGeom>
          <a:noFill/>
          <a:ln>
            <a:noFill/>
          </a:ln>
        </p:spPr>
        <p:txBody>
          <a:bodyPr spcFirstLastPara="1" wrap="square" lIns="95250" tIns="47625" rIns="95250" bIns="47625" anchor="t" anchorCtr="0">
            <a:noAutofit/>
          </a:bodyPr>
          <a:lstStyle/>
          <a:p>
            <a:r>
              <a:rPr lang="en-US" sz="1400" b="1" i="1" u="none" strike="noStrike" cap="none" dirty="0">
                <a:solidFill>
                  <a:schemeClr val="dk1"/>
                </a:solidFill>
                <a:ea typeface="Titillium Web"/>
                <a:sym typeface="Titillium Web"/>
              </a:rPr>
              <a:t>Guided By</a:t>
            </a:r>
            <a:r>
              <a:rPr lang="en-US" b="1" i="1" dirty="0">
                <a:solidFill>
                  <a:schemeClr val="dk1"/>
                </a:solidFill>
                <a:ea typeface="Titillium Web"/>
                <a:sym typeface="Titillium Web"/>
              </a:rPr>
              <a:t> </a:t>
            </a:r>
            <a:r>
              <a:rPr lang="en-US" sz="1400" b="1" i="1" u="none" strike="noStrike" cap="none" dirty="0">
                <a:solidFill>
                  <a:schemeClr val="dk1"/>
                </a:solidFill>
                <a:ea typeface="Titillium Web"/>
                <a:sym typeface="Titillium Web"/>
              </a:rPr>
              <a:t> :</a:t>
            </a:r>
            <a:r>
              <a:rPr lang="en-US" dirty="0"/>
              <a:t> </a:t>
            </a:r>
            <a:r>
              <a:rPr lang="en-US" dirty="0">
                <a:latin typeface="Georgia"/>
                <a:sym typeface="Georgia"/>
              </a:rPr>
              <a:t>Dr. Amit </a:t>
            </a:r>
            <a:r>
              <a:rPr lang="en-US" dirty="0" err="1">
                <a:latin typeface="Georgia"/>
                <a:sym typeface="Georgia"/>
              </a:rPr>
              <a:t>Pimpalkar</a:t>
            </a:r>
            <a:r>
              <a:rPr lang="en-US" dirty="0">
                <a:latin typeface="Georgia"/>
                <a:sym typeface="Georgia"/>
              </a:rPr>
              <a:t> </a:t>
            </a:r>
            <a:endParaRPr lang="en-US">
              <a:sym typeface="Georgia"/>
            </a:endParaRPr>
          </a:p>
          <a:p>
            <a:r>
              <a:rPr lang="en-US" dirty="0">
                <a:latin typeface="Georgia"/>
              </a:rPr>
              <a:t>       </a:t>
            </a:r>
            <a:endParaRPr lang="en-US" dirty="0">
              <a:ea typeface="Georgia"/>
            </a:endParaRPr>
          </a:p>
        </p:txBody>
      </p:sp>
      <p:sp>
        <p:nvSpPr>
          <p:cNvPr id="138" name="Google Shape;138;p13"/>
          <p:cNvSpPr txBox="1"/>
          <p:nvPr/>
        </p:nvSpPr>
        <p:spPr>
          <a:xfrm>
            <a:off x="4638888" y="3453521"/>
            <a:ext cx="2020126" cy="1529405"/>
          </a:xfrm>
          <a:prstGeom prst="rect">
            <a:avLst/>
          </a:prstGeom>
          <a:noFill/>
          <a:ln>
            <a:noFill/>
          </a:ln>
        </p:spPr>
        <p:txBody>
          <a:bodyPr spcFirstLastPara="1" wrap="square" lIns="95250" tIns="47625" rIns="95250" bIns="47625" anchor="t" anchorCtr="0">
            <a:noAutofit/>
          </a:bodyPr>
          <a:lstStyle/>
          <a:p>
            <a:r>
              <a:rPr lang="en-US" sz="1400" b="1" i="1" u="none" strike="noStrike" cap="none" dirty="0">
                <a:solidFill>
                  <a:schemeClr val="dk1"/>
                </a:solidFill>
                <a:ea typeface="Titillium Web"/>
                <a:sym typeface="Titillium Web"/>
              </a:rPr>
              <a:t>Presented By</a:t>
            </a:r>
            <a:r>
              <a:rPr lang="en-US" b="1" i="1" dirty="0">
                <a:solidFill>
                  <a:schemeClr val="dk1"/>
                </a:solidFill>
                <a:ea typeface="Titillium Web"/>
                <a:sym typeface="Titillium Web"/>
              </a:rPr>
              <a:t> </a:t>
            </a:r>
            <a:r>
              <a:rPr lang="en-US" sz="1400" b="1" i="1" u="none" strike="noStrike" cap="none" dirty="0">
                <a:solidFill>
                  <a:schemeClr val="dk1"/>
                </a:solidFill>
                <a:ea typeface="Titillium Web"/>
                <a:sym typeface="Titillium Web"/>
              </a:rPr>
              <a:t> :</a:t>
            </a:r>
            <a:r>
              <a:rPr lang="en-US" dirty="0"/>
              <a:t> </a:t>
            </a:r>
          </a:p>
          <a:p>
            <a:r>
              <a:rPr lang="en-US" dirty="0">
                <a:latin typeface="Georgia"/>
                <a:sym typeface="Georgia"/>
              </a:rPr>
              <a:t>Shreyas Raut </a:t>
            </a:r>
            <a:endParaRPr dirty="0"/>
          </a:p>
          <a:p>
            <a:r>
              <a:rPr lang="en-US" dirty="0">
                <a:latin typeface="Georgia"/>
                <a:ea typeface="Georgia"/>
                <a:cs typeface="Georgia"/>
                <a:sym typeface="Georgia"/>
              </a:rPr>
              <a:t>Samiran Gupta </a:t>
            </a:r>
            <a:endParaRPr lang="en-US" dirty="0">
              <a:sym typeface="Georgia"/>
            </a:endParaRPr>
          </a:p>
          <a:p>
            <a:r>
              <a:rPr lang="en-US" dirty="0">
                <a:latin typeface="Georgia"/>
                <a:ea typeface="Georgia"/>
                <a:cs typeface="Georgia"/>
                <a:sym typeface="Georgia"/>
              </a:rPr>
              <a:t>Shubham </a:t>
            </a:r>
            <a:r>
              <a:rPr lang="en-US" dirty="0" err="1">
                <a:latin typeface="Georgia"/>
                <a:ea typeface="Georgia"/>
                <a:cs typeface="Georgia"/>
                <a:sym typeface="Georgia"/>
              </a:rPr>
              <a:t>Shivhare</a:t>
            </a:r>
            <a:r>
              <a:rPr lang="en-US" dirty="0">
                <a:latin typeface="Georgia"/>
                <a:ea typeface="Georgia"/>
                <a:cs typeface="Georgia"/>
                <a:sym typeface="Georgia"/>
              </a:rPr>
              <a:t> </a:t>
            </a:r>
            <a:endParaRPr lang="en-US" dirty="0">
              <a:ea typeface="Georgia"/>
              <a:sym typeface="Georgia"/>
            </a:endParaRPr>
          </a:p>
          <a:p>
            <a:r>
              <a:rPr lang="en-US" dirty="0">
                <a:latin typeface="Georgia"/>
                <a:sym typeface="Georgia"/>
              </a:rPr>
              <a:t>Vedant </a:t>
            </a:r>
            <a:r>
              <a:rPr lang="en-US" dirty="0" err="1">
                <a:latin typeface="Georgia"/>
                <a:sym typeface="Georgia"/>
              </a:rPr>
              <a:t>Waghale</a:t>
            </a:r>
            <a:r>
              <a:rPr lang="en-US" dirty="0">
                <a:latin typeface="Georgia"/>
                <a:sym typeface="Georgia"/>
              </a:rPr>
              <a:t> </a:t>
            </a:r>
            <a:endParaRPr dirty="0"/>
          </a:p>
          <a:p>
            <a:endParaRPr lang="en-US">
              <a:ea typeface="Georgia"/>
            </a:endParaRPr>
          </a:p>
        </p:txBody>
      </p:sp>
      <p:pic>
        <p:nvPicPr>
          <p:cNvPr id="139" name="Google Shape;139;p13" descr="C:\Users\pc\Desktop\R.png"/>
          <p:cNvPicPr preferRelativeResize="0"/>
          <p:nvPr/>
        </p:nvPicPr>
        <p:blipFill rotWithShape="1">
          <a:blip r:embed="rId3">
            <a:alphaModFix/>
          </a:blip>
          <a:srcRect/>
          <a:stretch/>
        </p:blipFill>
        <p:spPr>
          <a:xfrm>
            <a:off x="83975" y="0"/>
            <a:ext cx="1177750" cy="971550"/>
          </a:xfrm>
          <a:prstGeom prst="rect">
            <a:avLst/>
          </a:prstGeom>
          <a:noFill/>
          <a:ln>
            <a:noFill/>
          </a:ln>
        </p:spPr>
      </p:pic>
      <p:pic>
        <p:nvPicPr>
          <p:cNvPr id="140" name="Google Shape;140;p13" descr="See the source image"/>
          <p:cNvPicPr preferRelativeResize="0"/>
          <p:nvPr/>
        </p:nvPicPr>
        <p:blipFill rotWithShape="1">
          <a:blip r:embed="rId4">
            <a:alphaModFix/>
          </a:blip>
          <a:srcRect/>
          <a:stretch/>
        </p:blipFill>
        <p:spPr>
          <a:xfrm>
            <a:off x="41988" y="971550"/>
            <a:ext cx="1261725" cy="38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se-up of words&#10;&#10;Description automatically generated">
            <a:extLst>
              <a:ext uri="{FF2B5EF4-FFF2-40B4-BE49-F238E27FC236}">
                <a16:creationId xmlns:a16="http://schemas.microsoft.com/office/drawing/2014/main" id="{70128985-D587-8320-D3A7-60FAE8BE48A9}"/>
              </a:ext>
            </a:extLst>
          </p:cNvPr>
          <p:cNvPicPr>
            <a:picLocks noChangeAspect="1"/>
          </p:cNvPicPr>
          <p:nvPr/>
        </p:nvPicPr>
        <p:blipFill>
          <a:blip r:embed="rId2"/>
          <a:stretch>
            <a:fillRect/>
          </a:stretch>
        </p:blipFill>
        <p:spPr>
          <a:xfrm>
            <a:off x="45553" y="2670097"/>
            <a:ext cx="9048750" cy="2409825"/>
          </a:xfrm>
          <a:prstGeom prst="rect">
            <a:avLst/>
          </a:prstGeom>
          <a:ln>
            <a:solidFill>
              <a:schemeClr val="tx1"/>
            </a:solidFill>
          </a:ln>
        </p:spPr>
      </p:pic>
      <p:pic>
        <p:nvPicPr>
          <p:cNvPr id="8" name="Picture 7" descr="A screenshot of a phone&#10;&#10;Description automatically generated">
            <a:extLst>
              <a:ext uri="{FF2B5EF4-FFF2-40B4-BE49-F238E27FC236}">
                <a16:creationId xmlns:a16="http://schemas.microsoft.com/office/drawing/2014/main" id="{60482CF6-00DA-D39A-6B9E-17D315B7B14F}"/>
              </a:ext>
            </a:extLst>
          </p:cNvPr>
          <p:cNvPicPr>
            <a:picLocks noChangeAspect="1"/>
          </p:cNvPicPr>
          <p:nvPr/>
        </p:nvPicPr>
        <p:blipFill>
          <a:blip r:embed="rId3"/>
          <a:stretch>
            <a:fillRect/>
          </a:stretch>
        </p:blipFill>
        <p:spPr>
          <a:xfrm>
            <a:off x="3382396" y="265594"/>
            <a:ext cx="5372100" cy="2243418"/>
          </a:xfrm>
          <a:prstGeom prst="rect">
            <a:avLst/>
          </a:prstGeom>
          <a:ln w="6350">
            <a:solidFill>
              <a:schemeClr val="tx1"/>
            </a:solidFill>
          </a:ln>
        </p:spPr>
      </p:pic>
      <p:sp>
        <p:nvSpPr>
          <p:cNvPr id="3" name="Google Shape;294;p22">
            <a:extLst>
              <a:ext uri="{FF2B5EF4-FFF2-40B4-BE49-F238E27FC236}">
                <a16:creationId xmlns:a16="http://schemas.microsoft.com/office/drawing/2014/main" id="{DCC74048-7CC3-AE2C-E986-8D965FE3761A}"/>
              </a:ext>
            </a:extLst>
          </p:cNvPr>
          <p:cNvSpPr txBox="1"/>
          <p:nvPr/>
        </p:nvSpPr>
        <p:spPr>
          <a:xfrm>
            <a:off x="434112" y="593559"/>
            <a:ext cx="2404200" cy="1458831"/>
          </a:xfrm>
          <a:prstGeom prst="rect">
            <a:avLst/>
          </a:prstGeom>
          <a:noFill/>
          <a:ln>
            <a:noFill/>
          </a:ln>
        </p:spPr>
        <p:txBody>
          <a:bodyPr spcFirstLastPara="1" wrap="square" lIns="91425" tIns="91425" rIns="91425" bIns="91425" anchor="t" anchorCtr="0">
            <a:spAutoFit/>
          </a:bodyPr>
          <a:lstStyle/>
          <a:p>
            <a:pPr algn="ctr">
              <a:lnSpc>
                <a:spcPct val="115000"/>
              </a:lnSpc>
            </a:pPr>
            <a:r>
              <a:rPr lang="en-US" sz="3600">
                <a:solidFill>
                  <a:srgbClr val="595959"/>
                </a:solidFill>
                <a:latin typeface="Playfair Display SemiBold"/>
              </a:rPr>
              <a:t>Dataset Overview</a:t>
            </a:r>
            <a:r>
              <a:rPr lang="en-US" sz="2800">
                <a:solidFill>
                  <a:schemeClr val="dk1"/>
                </a:solidFill>
              </a:rPr>
              <a:t> </a:t>
            </a:r>
          </a:p>
        </p:txBody>
      </p:sp>
    </p:spTree>
    <p:extLst>
      <p:ext uri="{BB962C8B-B14F-4D97-AF65-F5344CB8AC3E}">
        <p14:creationId xmlns:p14="http://schemas.microsoft.com/office/powerpoint/2010/main" val="131550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4A44AB-5AF2-4216-C546-C67FD6B22FC0}"/>
              </a:ext>
            </a:extLst>
          </p:cNvPr>
          <p:cNvSpPr>
            <a:spLocks noGrp="1"/>
          </p:cNvSpPr>
          <p:nvPr>
            <p:ph type="title"/>
          </p:nvPr>
        </p:nvSpPr>
        <p:spPr>
          <a:xfrm>
            <a:off x="2840524" y="-2239"/>
            <a:ext cx="3465965" cy="887145"/>
          </a:xfrm>
        </p:spPr>
        <p:txBody>
          <a:bodyPr>
            <a:normAutofit fontScale="90000"/>
          </a:bodyPr>
          <a:lstStyle/>
          <a:p>
            <a:pPr algn="ctr"/>
            <a:r>
              <a:rPr lang="en-US"/>
              <a:t>Class Distribution</a:t>
            </a:r>
          </a:p>
        </p:txBody>
      </p:sp>
      <p:pic>
        <p:nvPicPr>
          <p:cNvPr id="2" name="Picture 1">
            <a:extLst>
              <a:ext uri="{FF2B5EF4-FFF2-40B4-BE49-F238E27FC236}">
                <a16:creationId xmlns:a16="http://schemas.microsoft.com/office/drawing/2014/main" id="{6B22D09B-0A69-6C5A-DABC-346B11BA5AE8}"/>
              </a:ext>
            </a:extLst>
          </p:cNvPr>
          <p:cNvPicPr>
            <a:picLocks noChangeAspect="1"/>
          </p:cNvPicPr>
          <p:nvPr/>
        </p:nvPicPr>
        <p:blipFill>
          <a:blip r:embed="rId2"/>
          <a:stretch>
            <a:fillRect/>
          </a:stretch>
        </p:blipFill>
        <p:spPr>
          <a:xfrm>
            <a:off x="734435" y="625149"/>
            <a:ext cx="7278973" cy="4370295"/>
          </a:xfrm>
          <a:prstGeom prst="rect">
            <a:avLst/>
          </a:prstGeom>
          <a:ln w="6350">
            <a:solidFill>
              <a:schemeClr val="tx1"/>
            </a:solidFill>
          </a:ln>
        </p:spPr>
      </p:pic>
    </p:spTree>
    <p:extLst>
      <p:ext uri="{BB962C8B-B14F-4D97-AF65-F5344CB8AC3E}">
        <p14:creationId xmlns:p14="http://schemas.microsoft.com/office/powerpoint/2010/main" val="229320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4FEA38E-1791-E3E2-B26F-71C554647D82}"/>
              </a:ext>
            </a:extLst>
          </p:cNvPr>
          <p:cNvGraphicFramePr>
            <a:graphicFrameLocks noGrp="1"/>
          </p:cNvGraphicFramePr>
          <p:nvPr>
            <p:extLst>
              <p:ext uri="{D42A27DB-BD31-4B8C-83A1-F6EECF244321}">
                <p14:modId xmlns:p14="http://schemas.microsoft.com/office/powerpoint/2010/main" val="3310746129"/>
              </p:ext>
            </p:extLst>
          </p:nvPr>
        </p:nvGraphicFramePr>
        <p:xfrm>
          <a:off x="304741" y="1610136"/>
          <a:ext cx="8274074" cy="1277876"/>
        </p:xfrm>
        <a:graphic>
          <a:graphicData uri="http://schemas.openxmlformats.org/drawingml/2006/table">
            <a:tbl>
              <a:tblPr bandRow="1">
                <a:tableStyleId>{73F4C2AF-FFF2-4736-9088-FCA351921DD3}</a:tableStyleId>
              </a:tblPr>
              <a:tblGrid>
                <a:gridCol w="676443">
                  <a:extLst>
                    <a:ext uri="{9D8B030D-6E8A-4147-A177-3AD203B41FA5}">
                      <a16:colId xmlns:a16="http://schemas.microsoft.com/office/drawing/2014/main" val="4023359358"/>
                    </a:ext>
                  </a:extLst>
                </a:gridCol>
                <a:gridCol w="1150827">
                  <a:extLst>
                    <a:ext uri="{9D8B030D-6E8A-4147-A177-3AD203B41FA5}">
                      <a16:colId xmlns:a16="http://schemas.microsoft.com/office/drawing/2014/main" val="1588835860"/>
                    </a:ext>
                  </a:extLst>
                </a:gridCol>
                <a:gridCol w="2426914">
                  <a:extLst>
                    <a:ext uri="{9D8B030D-6E8A-4147-A177-3AD203B41FA5}">
                      <a16:colId xmlns:a16="http://schemas.microsoft.com/office/drawing/2014/main" val="258321632"/>
                    </a:ext>
                  </a:extLst>
                </a:gridCol>
                <a:gridCol w="1267794">
                  <a:extLst>
                    <a:ext uri="{9D8B030D-6E8A-4147-A177-3AD203B41FA5}">
                      <a16:colId xmlns:a16="http://schemas.microsoft.com/office/drawing/2014/main" val="1892948156"/>
                    </a:ext>
                  </a:extLst>
                </a:gridCol>
                <a:gridCol w="1380496">
                  <a:extLst>
                    <a:ext uri="{9D8B030D-6E8A-4147-A177-3AD203B41FA5}">
                      <a16:colId xmlns:a16="http://schemas.microsoft.com/office/drawing/2014/main" val="1061900233"/>
                    </a:ext>
                  </a:extLst>
                </a:gridCol>
                <a:gridCol w="1371600">
                  <a:extLst>
                    <a:ext uri="{9D8B030D-6E8A-4147-A177-3AD203B41FA5}">
                      <a16:colId xmlns:a16="http://schemas.microsoft.com/office/drawing/2014/main" val="1719142090"/>
                    </a:ext>
                  </a:extLst>
                </a:gridCol>
              </a:tblGrid>
              <a:tr h="175012">
                <a:tc>
                  <a:txBody>
                    <a:bodyPr/>
                    <a:lstStyle/>
                    <a:p>
                      <a:pPr algn="ctr">
                        <a:lnSpc>
                          <a:spcPct val="115000"/>
                        </a:lnSpc>
                      </a:pPr>
                      <a:endParaRPr lang="en-GB" sz="110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Optimizer</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Loss Function</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Encoding Type</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Test Loss</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Accuracy</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1390218"/>
                  </a:ext>
                </a:extLst>
              </a:tr>
              <a:tr h="175012">
                <a:tc>
                  <a:txBody>
                    <a:bodyPr/>
                    <a:lstStyle/>
                    <a:p>
                      <a:pPr marL="0" lvl="0" indent="0" algn="ctr">
                        <a:lnSpc>
                          <a:spcPct val="115000"/>
                        </a:lnSpc>
                        <a:buNone/>
                      </a:pPr>
                      <a:r>
                        <a:rPr lang="en-GB" sz="1100" u="none" strike="noStrike" dirty="0">
                          <a:effectLst/>
                          <a:latin typeface="Arial"/>
                          <a:ea typeface="Arial" panose="020B0604020202020204" pitchFamily="34" charset="0"/>
                        </a:rPr>
                        <a:t>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Adam</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err="1">
                          <a:effectLst/>
                          <a:latin typeface="Arial"/>
                          <a:ea typeface="Arial" panose="020B0604020202020204" pitchFamily="34" charset="0"/>
                        </a:rPr>
                        <a:t>categorical_crossentropy</a:t>
                      </a:r>
                      <a:endParaRPr lang="en-GB" sz="1200" dirty="0" err="1">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One-hot</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0.030144</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99.474871</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346167"/>
                  </a:ext>
                </a:extLst>
              </a:tr>
              <a:tr h="175012">
                <a:tc>
                  <a:txBody>
                    <a:bodyPr/>
                    <a:lstStyle/>
                    <a:p>
                      <a:pPr marL="0" lvl="0" indent="0" algn="ctr">
                        <a:lnSpc>
                          <a:spcPct val="115000"/>
                        </a:lnSpc>
                        <a:buNone/>
                      </a:pPr>
                      <a:r>
                        <a:rPr lang="en-GB" sz="1100" u="none" strike="noStrike" dirty="0">
                          <a:effectLst/>
                          <a:latin typeface="Arial"/>
                          <a:ea typeface="Arial" panose="020B0604020202020204" pitchFamily="34" charset="0"/>
                        </a:rPr>
                        <a:t>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Adam</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err="1">
                          <a:effectLst/>
                          <a:latin typeface="Arial"/>
                          <a:ea typeface="Arial" panose="020B0604020202020204" pitchFamily="34" charset="0"/>
                        </a:rPr>
                        <a:t>categorical_crossentropy</a:t>
                      </a:r>
                      <a:endParaRPr lang="en-GB" sz="1200" dirty="0" err="1">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Two-hot</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0.077535</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98.724681</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3250462"/>
                  </a:ext>
                </a:extLst>
              </a:tr>
              <a:tr h="175012">
                <a:tc>
                  <a:txBody>
                    <a:bodyPr/>
                    <a:lstStyle/>
                    <a:p>
                      <a:pPr marL="0" lvl="0" indent="0" algn="ctr">
                        <a:lnSpc>
                          <a:spcPct val="115000"/>
                        </a:lnSpc>
                        <a:buNone/>
                      </a:pPr>
                      <a:r>
                        <a:rPr lang="en-GB" sz="1100" u="none" strike="noStrike" dirty="0">
                          <a:effectLst/>
                          <a:latin typeface="Arial"/>
                          <a:ea typeface="Arial" panose="020B0604020202020204" pitchFamily="34" charset="0"/>
                        </a:rPr>
                        <a:t>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err="1">
                          <a:effectLst/>
                          <a:latin typeface="Arial"/>
                          <a:ea typeface="Arial" panose="020B0604020202020204" pitchFamily="34" charset="0"/>
                        </a:rPr>
                        <a:t>RMSProp</a:t>
                      </a:r>
                      <a:endParaRPr lang="en-GB" sz="1100" err="1">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err="1">
                          <a:effectLst/>
                          <a:latin typeface="Arial"/>
                          <a:ea typeface="Arial" panose="020B0604020202020204" pitchFamily="34" charset="0"/>
                        </a:rPr>
                        <a:t>categorical_crossentropy</a:t>
                      </a:r>
                      <a:endParaRPr lang="en-GB" sz="1200" dirty="0" err="1">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One-hot</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0.123513</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97.974491</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5667038"/>
                  </a:ext>
                </a:extLst>
              </a:tr>
            </a:tbl>
          </a:graphicData>
        </a:graphic>
      </p:graphicFrame>
      <p:sp>
        <p:nvSpPr>
          <p:cNvPr id="6" name="TextBox 5">
            <a:extLst>
              <a:ext uri="{FF2B5EF4-FFF2-40B4-BE49-F238E27FC236}">
                <a16:creationId xmlns:a16="http://schemas.microsoft.com/office/drawing/2014/main" id="{918CDD3A-8C5B-5C18-6317-F27350900456}"/>
              </a:ext>
            </a:extLst>
          </p:cNvPr>
          <p:cNvSpPr txBox="1"/>
          <p:nvPr/>
        </p:nvSpPr>
        <p:spPr>
          <a:xfrm>
            <a:off x="291359" y="1172278"/>
            <a:ext cx="34947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u="sng" dirty="0"/>
              <a:t>Model 1 using wordnet and LSTM</a:t>
            </a:r>
            <a:r>
              <a:rPr lang="en-GB" sz="1600" dirty="0"/>
              <a:t>:</a:t>
            </a:r>
          </a:p>
        </p:txBody>
      </p:sp>
      <p:sp>
        <p:nvSpPr>
          <p:cNvPr id="2" name="TextBox 1">
            <a:extLst>
              <a:ext uri="{FF2B5EF4-FFF2-40B4-BE49-F238E27FC236}">
                <a16:creationId xmlns:a16="http://schemas.microsoft.com/office/drawing/2014/main" id="{A64A89FC-3A9D-C2FD-60B6-17466B02D4A3}"/>
              </a:ext>
            </a:extLst>
          </p:cNvPr>
          <p:cNvSpPr txBox="1"/>
          <p:nvPr/>
        </p:nvSpPr>
        <p:spPr>
          <a:xfrm>
            <a:off x="305322" y="172233"/>
            <a:ext cx="8329808" cy="9156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u="sng" dirty="0"/>
              <a:t>Observations:</a:t>
            </a:r>
          </a:p>
          <a:p>
            <a:pPr marL="285750" indent="-285750">
              <a:buFont typeface="Arial,Sans-Serif"/>
              <a:buChar char="•"/>
            </a:pPr>
            <a:r>
              <a:rPr lang="en-GB" sz="1250" dirty="0"/>
              <a:t>Loss function anything other than </a:t>
            </a:r>
            <a:r>
              <a:rPr lang="en-GB" sz="1250" u="sng" err="1">
                <a:solidFill>
                  <a:srgbClr val="FF0000"/>
                </a:solidFill>
              </a:rPr>
              <a:t>categorical_crossentropy</a:t>
            </a:r>
            <a:r>
              <a:rPr lang="en-GB" sz="1250" u="sng" dirty="0">
                <a:solidFill>
                  <a:srgbClr val="FF0000"/>
                </a:solidFill>
              </a:rPr>
              <a:t> or </a:t>
            </a:r>
            <a:r>
              <a:rPr lang="en-GB" sz="1250" u="sng" err="1">
                <a:solidFill>
                  <a:srgbClr val="FF0000"/>
                </a:solidFill>
              </a:rPr>
              <a:t>sparse_categorical_crossentropy</a:t>
            </a:r>
            <a:r>
              <a:rPr lang="en-GB" sz="1250" dirty="0">
                <a:solidFill>
                  <a:srgbClr val="FF0000"/>
                </a:solidFill>
              </a:rPr>
              <a:t> </a:t>
            </a:r>
            <a:r>
              <a:rPr lang="en-GB" sz="1250" dirty="0"/>
              <a:t>will give error.</a:t>
            </a:r>
            <a:endParaRPr lang="en-US" sz="1250"/>
          </a:p>
          <a:p>
            <a:pPr marL="285750" indent="-285750">
              <a:buFont typeface="Arial,Sans-Serif"/>
              <a:buChar char="•"/>
            </a:pPr>
            <a:r>
              <a:rPr lang="en-GB" sz="1250" dirty="0"/>
              <a:t>Output layer Activation should be </a:t>
            </a:r>
            <a:r>
              <a:rPr lang="en-GB" sz="1250" u="sng" err="1">
                <a:solidFill>
                  <a:srgbClr val="FF0000"/>
                </a:solidFill>
              </a:rPr>
              <a:t>softmax</a:t>
            </a:r>
            <a:r>
              <a:rPr lang="en-GB" sz="1250" dirty="0">
                <a:solidFill>
                  <a:srgbClr val="FF0000"/>
                </a:solidFill>
              </a:rPr>
              <a:t> </a:t>
            </a:r>
            <a:r>
              <a:rPr lang="en-GB" sz="1250" dirty="0"/>
              <a:t>as it is a multiclass data.  </a:t>
            </a:r>
          </a:p>
          <a:p>
            <a:pPr lvl="4"/>
            <a:r>
              <a:rPr lang="en-GB" sz="1250" dirty="0">
                <a:solidFill>
                  <a:schemeClr val="tx1"/>
                </a:solidFill>
              </a:rPr>
              <a:t>(</a:t>
            </a:r>
            <a:r>
              <a:rPr lang="en-GB" sz="1250" u="sng" dirty="0">
                <a:solidFill>
                  <a:srgbClr val="FF0000"/>
                </a:solidFill>
              </a:rPr>
              <a:t>Sigmoid activation</a:t>
            </a:r>
            <a:r>
              <a:rPr lang="en-GB" sz="1250" dirty="0"/>
              <a:t> will also give output but it will be misleading as it is used specifically for binary classification.)</a:t>
            </a:r>
          </a:p>
        </p:txBody>
      </p:sp>
      <p:graphicFrame>
        <p:nvGraphicFramePr>
          <p:cNvPr id="3" name="Table 2">
            <a:extLst>
              <a:ext uri="{FF2B5EF4-FFF2-40B4-BE49-F238E27FC236}">
                <a16:creationId xmlns:a16="http://schemas.microsoft.com/office/drawing/2014/main" id="{E7666AE5-0281-45F8-3CD0-3D3C858FB4D1}"/>
              </a:ext>
            </a:extLst>
          </p:cNvPr>
          <p:cNvGraphicFramePr>
            <a:graphicFrameLocks noGrp="1"/>
          </p:cNvGraphicFramePr>
          <p:nvPr>
            <p:extLst>
              <p:ext uri="{D42A27DB-BD31-4B8C-83A1-F6EECF244321}">
                <p14:modId xmlns:p14="http://schemas.microsoft.com/office/powerpoint/2010/main" val="349917463"/>
              </p:ext>
            </p:extLst>
          </p:nvPr>
        </p:nvGraphicFramePr>
        <p:xfrm>
          <a:off x="289748" y="3426325"/>
          <a:ext cx="8274084" cy="1277876"/>
        </p:xfrm>
        <a:graphic>
          <a:graphicData uri="http://schemas.openxmlformats.org/drawingml/2006/table">
            <a:tbl>
              <a:tblPr bandRow="1">
                <a:tableStyleId>{73F4C2AF-FFF2-4736-9088-FCA351921DD3}</a:tableStyleId>
              </a:tblPr>
              <a:tblGrid>
                <a:gridCol w="676443">
                  <a:extLst>
                    <a:ext uri="{9D8B030D-6E8A-4147-A177-3AD203B41FA5}">
                      <a16:colId xmlns:a16="http://schemas.microsoft.com/office/drawing/2014/main" val="4023359358"/>
                    </a:ext>
                  </a:extLst>
                </a:gridCol>
                <a:gridCol w="1197801">
                  <a:extLst>
                    <a:ext uri="{9D8B030D-6E8A-4147-A177-3AD203B41FA5}">
                      <a16:colId xmlns:a16="http://schemas.microsoft.com/office/drawing/2014/main" val="1588835860"/>
                    </a:ext>
                  </a:extLst>
                </a:gridCol>
                <a:gridCol w="2396384">
                  <a:extLst>
                    <a:ext uri="{9D8B030D-6E8A-4147-A177-3AD203B41FA5}">
                      <a16:colId xmlns:a16="http://schemas.microsoft.com/office/drawing/2014/main" val="258321632"/>
                    </a:ext>
                  </a:extLst>
                </a:gridCol>
                <a:gridCol w="1251360">
                  <a:extLst>
                    <a:ext uri="{9D8B030D-6E8A-4147-A177-3AD203B41FA5}">
                      <a16:colId xmlns:a16="http://schemas.microsoft.com/office/drawing/2014/main" val="1892948156"/>
                    </a:ext>
                  </a:extLst>
                </a:gridCol>
                <a:gridCol w="1380496">
                  <a:extLst>
                    <a:ext uri="{9D8B030D-6E8A-4147-A177-3AD203B41FA5}">
                      <a16:colId xmlns:a16="http://schemas.microsoft.com/office/drawing/2014/main" val="1061900233"/>
                    </a:ext>
                  </a:extLst>
                </a:gridCol>
                <a:gridCol w="1371600">
                  <a:extLst>
                    <a:ext uri="{9D8B030D-6E8A-4147-A177-3AD203B41FA5}">
                      <a16:colId xmlns:a16="http://schemas.microsoft.com/office/drawing/2014/main" val="1719142090"/>
                    </a:ext>
                  </a:extLst>
                </a:gridCol>
              </a:tblGrid>
              <a:tr h="274320">
                <a:tc>
                  <a:txBody>
                    <a:bodyPr/>
                    <a:lstStyle/>
                    <a:p>
                      <a:pPr algn="ctr">
                        <a:lnSpc>
                          <a:spcPct val="115000"/>
                        </a:lnSpc>
                      </a:pPr>
                      <a:endParaRPr lang="en-GB" sz="110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Optimizer</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Loss Function</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Encoding Type</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Test Loss</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Accuracy</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1390218"/>
                  </a:ext>
                </a:extLst>
              </a:tr>
              <a:tr h="274320">
                <a:tc>
                  <a:txBody>
                    <a:bodyPr/>
                    <a:lstStyle/>
                    <a:p>
                      <a:pPr marL="0" lvl="0" indent="0" algn="ctr">
                        <a:lnSpc>
                          <a:spcPct val="115000"/>
                        </a:lnSpc>
                        <a:buNone/>
                      </a:pPr>
                      <a:r>
                        <a:rPr lang="en-GB" sz="1100" u="none" strike="noStrike" dirty="0">
                          <a:effectLst/>
                          <a:latin typeface="Arial"/>
                          <a:ea typeface="Arial" panose="020B0604020202020204" pitchFamily="34" charset="0"/>
                        </a:rPr>
                        <a:t>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Adam</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err="1">
                          <a:effectLst/>
                          <a:latin typeface="Arial"/>
                          <a:ea typeface="Arial" panose="020B0604020202020204" pitchFamily="34" charset="0"/>
                        </a:rPr>
                        <a:t>sparse_categorical_crossentropy</a:t>
                      </a:r>
                      <a:endParaRPr lang="en-GB" sz="1200" dirty="0" err="1">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a:effectLst/>
                          <a:latin typeface="Arial"/>
                          <a:ea typeface="Arial" panose="020B0604020202020204" pitchFamily="34" charset="0"/>
                        </a:rPr>
                        <a:t>Label Encoder</a:t>
                      </a:r>
                      <a:endParaRPr lang="en-GB" sz="1100" dirty="0">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a:effectLst/>
                        </a:rPr>
                        <a:t>0.024434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a:effectLst/>
                        </a:rPr>
                        <a:t>99.70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346167"/>
                  </a:ext>
                </a:extLst>
              </a:tr>
              <a:tr h="274320">
                <a:tc>
                  <a:txBody>
                    <a:bodyPr/>
                    <a:lstStyle/>
                    <a:p>
                      <a:pPr marL="0" lvl="0" indent="0" algn="ctr">
                        <a:lnSpc>
                          <a:spcPct val="115000"/>
                        </a:lnSpc>
                        <a:buNone/>
                      </a:pPr>
                      <a:r>
                        <a:rPr lang="en-GB" sz="1100" u="none" strike="noStrike" dirty="0">
                          <a:effectLst/>
                          <a:latin typeface="Arial"/>
                          <a:ea typeface="Arial" panose="020B0604020202020204" pitchFamily="34" charset="0"/>
                        </a:rPr>
                        <a:t>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dirty="0" err="1">
                          <a:effectLst/>
                          <a:latin typeface="Arial"/>
                          <a:ea typeface="Arial" panose="020B0604020202020204" pitchFamily="34" charset="0"/>
                        </a:rPr>
                        <a:t>Adagrad</a:t>
                      </a:r>
                      <a:endParaRPr lang="en-GB" sz="1100" dirty="0" err="1">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err="1">
                          <a:solidFill>
                            <a:srgbClr val="000000"/>
                          </a:solidFill>
                          <a:effectLst/>
                          <a:latin typeface="Arial"/>
                        </a:rPr>
                        <a:t>sparse_</a:t>
                      </a:r>
                      <a:r>
                        <a:rPr lang="en-GB" sz="1200" dirty="0" err="1">
                          <a:effectLst/>
                          <a:latin typeface="Arial"/>
                          <a:ea typeface="Arial" panose="020B0604020202020204" pitchFamily="34" charset="0"/>
                        </a:rPr>
                        <a:t>categorical_crossentropy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a:solidFill>
                            <a:srgbClr val="000000"/>
                          </a:solidFill>
                          <a:effectLst/>
                          <a:latin typeface="Arial"/>
                        </a:rPr>
                        <a:t>Label Encoder</a:t>
                      </a:r>
                      <a:endParaRPr lang="en-US"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a:effectLst/>
                        </a:rPr>
                        <a:t>0.159308</a:t>
                      </a:r>
                      <a:endParaRPr lang="en-US"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a:effectLst/>
                        </a:rPr>
                        <a:t>99.249809</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3250462"/>
                  </a:ext>
                </a:extLst>
              </a:tr>
              <a:tr h="274320">
                <a:tc>
                  <a:txBody>
                    <a:bodyPr/>
                    <a:lstStyle/>
                    <a:p>
                      <a:pPr marL="0" lvl="0" indent="0" algn="ctr">
                        <a:lnSpc>
                          <a:spcPct val="115000"/>
                        </a:lnSpc>
                        <a:buNone/>
                      </a:pPr>
                      <a:r>
                        <a:rPr lang="en-GB" sz="1100" u="none" strike="noStrike" dirty="0">
                          <a:effectLst/>
                          <a:latin typeface="Arial"/>
                          <a:ea typeface="Arial" panose="020B0604020202020204" pitchFamily="34" charset="0"/>
                        </a:rPr>
                        <a:t>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GB" sz="1200" err="1">
                          <a:effectLst/>
                          <a:latin typeface="Arial"/>
                          <a:ea typeface="Arial" panose="020B0604020202020204" pitchFamily="34" charset="0"/>
                        </a:rPr>
                        <a:t>RMSProp</a:t>
                      </a:r>
                      <a:endParaRPr lang="en-GB" sz="1100" err="1">
                        <a:effectLst/>
                        <a:latin typeface="Arial"/>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err="1">
                          <a:solidFill>
                            <a:srgbClr val="000000"/>
                          </a:solidFill>
                          <a:effectLst/>
                          <a:latin typeface="Arial"/>
                        </a:rPr>
                        <a:t>sparse_</a:t>
                      </a:r>
                      <a:r>
                        <a:rPr lang="en-GB" sz="1200" dirty="0" err="1">
                          <a:effectLst/>
                          <a:latin typeface="Arial"/>
                          <a:ea typeface="Arial" panose="020B0604020202020204" pitchFamily="34" charset="0"/>
                        </a:rPr>
                        <a:t>categorical_crossentropy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a:solidFill>
                            <a:srgbClr val="000000"/>
                          </a:solidFill>
                          <a:effectLst/>
                          <a:latin typeface="Arial"/>
                        </a:rPr>
                        <a:t>Label Encoder</a:t>
                      </a:r>
                      <a:endParaRPr lang="en-US"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a:effectLst/>
                        </a:rPr>
                        <a:t>0.026784</a:t>
                      </a:r>
                      <a:endParaRPr lang="en-US"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14999"/>
                        </a:lnSpc>
                        <a:buNone/>
                      </a:pPr>
                      <a:r>
                        <a:rPr lang="en-GB" sz="1200" b="0" i="0" u="none" strike="noStrike" noProof="0" dirty="0">
                          <a:effectLst/>
                        </a:rPr>
                        <a:t>99.699926</a:t>
                      </a:r>
                      <a:endParaRPr lang="en-US"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5667038"/>
                  </a:ext>
                </a:extLst>
              </a:tr>
            </a:tbl>
          </a:graphicData>
        </a:graphic>
      </p:graphicFrame>
      <p:sp>
        <p:nvSpPr>
          <p:cNvPr id="4" name="TextBox 3">
            <a:extLst>
              <a:ext uri="{FF2B5EF4-FFF2-40B4-BE49-F238E27FC236}">
                <a16:creationId xmlns:a16="http://schemas.microsoft.com/office/drawing/2014/main" id="{77688FAA-E337-7162-2A6F-884208272643}"/>
              </a:ext>
            </a:extLst>
          </p:cNvPr>
          <p:cNvSpPr txBox="1"/>
          <p:nvPr/>
        </p:nvSpPr>
        <p:spPr>
          <a:xfrm>
            <a:off x="303169" y="3000859"/>
            <a:ext cx="293922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u="sng" dirty="0"/>
              <a:t>Model 2 using </a:t>
            </a:r>
            <a:r>
              <a:rPr lang="en-GB" sz="1600" b="1" u="sng" dirty="0" err="1"/>
              <a:t>GloVe</a:t>
            </a:r>
            <a:r>
              <a:rPr lang="en-GB" sz="1600" b="1" u="sng" dirty="0"/>
              <a:t> (ANN)</a:t>
            </a:r>
            <a:r>
              <a:rPr lang="en-GB" sz="1600" dirty="0"/>
              <a:t>:</a:t>
            </a:r>
            <a:endParaRPr lang="en-GB" u="sng" dirty="0">
              <a:solidFill>
                <a:srgbClr val="FF0000"/>
              </a:solidFill>
            </a:endParaRPr>
          </a:p>
        </p:txBody>
      </p:sp>
    </p:spTree>
    <p:extLst>
      <p:ext uri="{BB962C8B-B14F-4D97-AF65-F5344CB8AC3E}">
        <p14:creationId xmlns:p14="http://schemas.microsoft.com/office/powerpoint/2010/main" val="223000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22"/>
          <p:cNvPicPr preferRelativeResize="0"/>
          <p:nvPr/>
        </p:nvPicPr>
        <p:blipFill>
          <a:blip r:embed="rId3">
            <a:alphaModFix/>
          </a:blip>
          <a:stretch>
            <a:fillRect/>
          </a:stretch>
        </p:blipFill>
        <p:spPr>
          <a:xfrm>
            <a:off x="2160982" y="1289015"/>
            <a:ext cx="3929867" cy="3799610"/>
          </a:xfrm>
          <a:prstGeom prst="rect">
            <a:avLst/>
          </a:prstGeom>
          <a:noFill/>
          <a:ln>
            <a:noFill/>
          </a:ln>
        </p:spPr>
      </p:pic>
      <p:sp>
        <p:nvSpPr>
          <p:cNvPr id="294" name="Google Shape;294;p22"/>
          <p:cNvSpPr txBox="1"/>
          <p:nvPr/>
        </p:nvSpPr>
        <p:spPr>
          <a:xfrm>
            <a:off x="2798400" y="53375"/>
            <a:ext cx="3547200" cy="73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3600">
                <a:solidFill>
                  <a:srgbClr val="595959"/>
                </a:solidFill>
                <a:latin typeface="Playfair Display SemiBold"/>
                <a:ea typeface="Playfair Display SemiBold"/>
                <a:cs typeface="Playfair Display SemiBold"/>
                <a:sym typeface="Playfair Display SemiBold"/>
              </a:rPr>
              <a:t>TECHNOLOGY</a:t>
            </a:r>
            <a:r>
              <a:rPr lang="en-US" sz="2800">
                <a:solidFill>
                  <a:schemeClr val="dk1"/>
                </a:solidFill>
              </a:rPr>
              <a:t> </a:t>
            </a:r>
            <a:endParaRPr sz="2800">
              <a:solidFill>
                <a:schemeClr val="dk1"/>
              </a:solidFill>
            </a:endParaRPr>
          </a:p>
        </p:txBody>
      </p:sp>
      <p:sp>
        <p:nvSpPr>
          <p:cNvPr id="295" name="Google Shape;295;p22"/>
          <p:cNvSpPr txBox="1"/>
          <p:nvPr/>
        </p:nvSpPr>
        <p:spPr>
          <a:xfrm>
            <a:off x="973350" y="1142750"/>
            <a:ext cx="30000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300">
                <a:solidFill>
                  <a:schemeClr val="dk1"/>
                </a:solidFill>
                <a:latin typeface="Playfair Display SemiBold"/>
                <a:ea typeface="Playfair Display SemiBold"/>
                <a:cs typeface="Playfair Display SemiBold"/>
                <a:sym typeface="Playfair Display SemiBold"/>
              </a:rPr>
              <a:t>DATA  PROCESSING</a:t>
            </a:r>
            <a:endParaRPr sz="2300">
              <a:solidFill>
                <a:schemeClr val="dk1"/>
              </a:solidFill>
              <a:latin typeface="Playfair Display SemiBold"/>
              <a:ea typeface="Playfair Display SemiBold"/>
              <a:cs typeface="Playfair Display SemiBold"/>
              <a:sym typeface="Playfair Display SemiBold"/>
            </a:endParaRPr>
          </a:p>
        </p:txBody>
      </p:sp>
      <p:sp>
        <p:nvSpPr>
          <p:cNvPr id="296" name="Google Shape;296;p22"/>
          <p:cNvSpPr txBox="1"/>
          <p:nvPr/>
        </p:nvSpPr>
        <p:spPr>
          <a:xfrm>
            <a:off x="384650" y="1906346"/>
            <a:ext cx="3305862" cy="2449871"/>
          </a:xfrm>
          <a:prstGeom prst="rect">
            <a:avLst/>
          </a:prstGeom>
          <a:noFill/>
          <a:ln>
            <a:noFill/>
          </a:ln>
        </p:spPr>
        <p:txBody>
          <a:bodyPr spcFirstLastPara="1" wrap="square" lIns="91425" tIns="91425" rIns="91425" bIns="91425" anchor="t" anchorCtr="0">
            <a:spAutoFit/>
          </a:bodyPr>
          <a:lstStyle/>
          <a:p>
            <a:pPr>
              <a:lnSpc>
                <a:spcPct val="115000"/>
              </a:lnSpc>
            </a:pPr>
            <a:r>
              <a:rPr lang="en-US" sz="1600" b="1" dirty="0">
                <a:solidFill>
                  <a:schemeClr val="dk1"/>
                </a:solidFill>
                <a:latin typeface="Georgia"/>
                <a:ea typeface="Georgia"/>
                <a:cs typeface="Georgia"/>
                <a:sym typeface="Georgia"/>
              </a:rPr>
              <a:t>NumPy , PANDAS</a:t>
            </a:r>
            <a:r>
              <a:rPr lang="en-US" sz="1600" dirty="0">
                <a:solidFill>
                  <a:schemeClr val="dk1"/>
                </a:solidFill>
                <a:latin typeface="Georgia"/>
                <a:ea typeface="Georgia"/>
                <a:cs typeface="Georgia"/>
                <a:sym typeface="Georgia"/>
              </a:rPr>
              <a:t> </a:t>
            </a:r>
            <a:endParaRPr sz="1600">
              <a:solidFill>
                <a:schemeClr val="dk1"/>
              </a:solidFill>
              <a:latin typeface="Georgia"/>
              <a:ea typeface="Georgia"/>
              <a:cs typeface="Georgia"/>
              <a:sym typeface="Georgia"/>
            </a:endParaRPr>
          </a:p>
          <a:p>
            <a:pPr>
              <a:lnSpc>
                <a:spcPct val="115000"/>
              </a:lnSpc>
            </a:pPr>
            <a:r>
              <a:rPr lang="en-US" sz="1600" dirty="0">
                <a:solidFill>
                  <a:schemeClr val="dk1"/>
                </a:solidFill>
                <a:latin typeface="Georgia"/>
                <a:ea typeface="Georgia"/>
                <a:cs typeface="Georgia"/>
                <a:sym typeface="Georgia"/>
              </a:rPr>
              <a:t>Data manipulation and analysis. </a:t>
            </a:r>
            <a:endParaRPr sz="160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sz="1600">
              <a:solidFill>
                <a:schemeClr val="dk1"/>
              </a:solidFill>
              <a:latin typeface="Georgia"/>
              <a:ea typeface="Georgia"/>
              <a:cs typeface="Georgia"/>
              <a:sym typeface="Georgia"/>
            </a:endParaRPr>
          </a:p>
          <a:p>
            <a:pPr>
              <a:lnSpc>
                <a:spcPct val="115000"/>
              </a:lnSpc>
            </a:pPr>
            <a:r>
              <a:rPr lang="en-US" sz="1600" b="1" dirty="0" err="1">
                <a:solidFill>
                  <a:schemeClr val="dk1"/>
                </a:solidFill>
                <a:latin typeface="Georgia"/>
                <a:ea typeface="Georgia"/>
                <a:cs typeface="Georgia"/>
                <a:sym typeface="Georgia"/>
              </a:rPr>
              <a:t>Tensorflow</a:t>
            </a:r>
            <a:r>
              <a:rPr lang="en-US" sz="1600" b="1" dirty="0">
                <a:solidFill>
                  <a:schemeClr val="dk1"/>
                </a:solidFill>
                <a:latin typeface="Georgia"/>
                <a:ea typeface="Georgia"/>
                <a:cs typeface="Georgia"/>
                <a:sym typeface="Georgia"/>
              </a:rPr>
              <a:t>, </a:t>
            </a:r>
            <a:r>
              <a:rPr lang="en-US" sz="1600" b="1" dirty="0" err="1">
                <a:solidFill>
                  <a:schemeClr val="dk1"/>
                </a:solidFill>
                <a:latin typeface="Georgia"/>
                <a:ea typeface="Georgia"/>
                <a:cs typeface="Georgia"/>
                <a:sym typeface="Georgia"/>
              </a:rPr>
              <a:t>Keras</a:t>
            </a:r>
            <a:r>
              <a:rPr lang="en-US" sz="1600" b="1" dirty="0">
                <a:solidFill>
                  <a:schemeClr val="dk1"/>
                </a:solidFill>
                <a:latin typeface="Georgia"/>
                <a:ea typeface="Georgia"/>
                <a:cs typeface="Georgia"/>
                <a:sym typeface="Georgia"/>
              </a:rPr>
              <a:t> </a:t>
            </a:r>
            <a:endParaRPr sz="1600" b="1" dirty="0">
              <a:solidFill>
                <a:schemeClr val="dk1"/>
              </a:solidFill>
              <a:latin typeface="Georgia"/>
              <a:ea typeface="Georgia"/>
              <a:cs typeface="Georgia"/>
              <a:sym typeface="Georgia"/>
            </a:endParaRPr>
          </a:p>
          <a:p>
            <a:pPr>
              <a:lnSpc>
                <a:spcPct val="115000"/>
              </a:lnSpc>
            </a:pPr>
            <a:r>
              <a:rPr lang="en-US" sz="1600" dirty="0">
                <a:solidFill>
                  <a:schemeClr val="dk1"/>
                </a:solidFill>
                <a:latin typeface="Georgia"/>
                <a:ea typeface="Georgia"/>
                <a:cs typeface="Georgia"/>
                <a:sym typeface="Georgia"/>
              </a:rPr>
              <a:t>ANN Model development</a:t>
            </a:r>
            <a:endParaRPr sz="16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sz="160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r>
              <a:rPr lang="en-US" sz="1600" b="1" dirty="0">
                <a:solidFill>
                  <a:schemeClr val="dk1"/>
                </a:solidFill>
                <a:latin typeface="Georgia"/>
                <a:ea typeface="Georgia"/>
                <a:cs typeface="Georgia"/>
                <a:sym typeface="Georgia"/>
              </a:rPr>
              <a:t>NLTK</a:t>
            </a:r>
            <a:endParaRPr sz="1600" dirty="0">
              <a:solidFill>
                <a:schemeClr val="dk1"/>
              </a:solidFill>
              <a:latin typeface="Georgia"/>
              <a:ea typeface="Georgia"/>
              <a:cs typeface="Georgia"/>
              <a:sym typeface="Georgia"/>
            </a:endParaRPr>
          </a:p>
          <a:p>
            <a:pPr>
              <a:lnSpc>
                <a:spcPct val="115000"/>
              </a:lnSpc>
            </a:pPr>
            <a:r>
              <a:rPr lang="en-US" sz="1600" dirty="0">
                <a:solidFill>
                  <a:schemeClr val="dk1"/>
                </a:solidFill>
                <a:latin typeface="Georgia"/>
                <a:ea typeface="Georgia"/>
                <a:cs typeface="Georgia"/>
                <a:sym typeface="Georgia"/>
              </a:rPr>
              <a:t>NLP toolkit for </a:t>
            </a:r>
            <a:r>
              <a:rPr lang="en-US" sz="1600" dirty="0">
                <a:solidFill>
                  <a:schemeClr val="dk1"/>
                </a:solidFill>
                <a:ea typeface="Georgia"/>
                <a:sym typeface="Georgia"/>
              </a:rPr>
              <a:t>text preprocessing</a:t>
            </a:r>
            <a:endParaRPr sz="1600" dirty="0">
              <a:solidFill>
                <a:schemeClr val="dk1"/>
              </a:solidFill>
              <a:latin typeface="Georgia"/>
              <a:ea typeface="Georgia"/>
              <a:cs typeface="Georgia"/>
              <a:sym typeface="Georgia"/>
            </a:endParaRPr>
          </a:p>
        </p:txBody>
      </p:sp>
      <p:sp>
        <p:nvSpPr>
          <p:cNvPr id="297" name="Google Shape;297;p22"/>
          <p:cNvSpPr txBox="1"/>
          <p:nvPr/>
        </p:nvSpPr>
        <p:spPr>
          <a:xfrm>
            <a:off x="6718256" y="1112991"/>
            <a:ext cx="1263234" cy="59167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300" dirty="0">
                <a:solidFill>
                  <a:schemeClr val="dk1"/>
                </a:solidFill>
                <a:latin typeface="Playfair Display SemiBold"/>
                <a:ea typeface="Playfair Display SemiBold"/>
                <a:cs typeface="Playfair Display SemiBold"/>
                <a:sym typeface="Playfair Display SemiBold"/>
              </a:rPr>
              <a:t>STACK</a:t>
            </a:r>
            <a:endParaRPr sz="2000" dirty="0">
              <a:solidFill>
                <a:schemeClr val="dk1"/>
              </a:solidFill>
            </a:endParaRPr>
          </a:p>
        </p:txBody>
      </p:sp>
      <p:sp>
        <p:nvSpPr>
          <p:cNvPr id="298" name="Google Shape;298;p22"/>
          <p:cNvSpPr txBox="1"/>
          <p:nvPr/>
        </p:nvSpPr>
        <p:spPr>
          <a:xfrm>
            <a:off x="6264731" y="1905709"/>
            <a:ext cx="2612100" cy="2449871"/>
          </a:xfrm>
          <a:prstGeom prst="rect">
            <a:avLst/>
          </a:prstGeom>
          <a:noFill/>
          <a:ln>
            <a:noFill/>
          </a:ln>
        </p:spPr>
        <p:txBody>
          <a:bodyPr spcFirstLastPara="1" wrap="square" lIns="91425" tIns="91425" rIns="91425" bIns="91425" anchor="t" anchorCtr="0">
            <a:spAutoFit/>
          </a:bodyPr>
          <a:lstStyle/>
          <a:p>
            <a:pPr>
              <a:lnSpc>
                <a:spcPct val="115000"/>
              </a:lnSpc>
            </a:pPr>
            <a:r>
              <a:rPr lang="en-US" sz="1600" b="1" dirty="0">
                <a:solidFill>
                  <a:schemeClr val="dk1"/>
                </a:solidFill>
                <a:latin typeface="Georgia"/>
                <a:ea typeface="Georgia"/>
                <a:cs typeface="Georgia"/>
                <a:sym typeface="Georgia"/>
              </a:rPr>
              <a:t>Google </a:t>
            </a:r>
            <a:r>
              <a:rPr lang="en-US" sz="1600" b="1" dirty="0" err="1">
                <a:solidFill>
                  <a:schemeClr val="dk1"/>
                </a:solidFill>
                <a:latin typeface="Georgia"/>
                <a:ea typeface="Georgia"/>
                <a:cs typeface="Georgia"/>
                <a:sym typeface="Georgia"/>
              </a:rPr>
              <a:t>Colab</a:t>
            </a:r>
            <a:r>
              <a:rPr lang="en-US" sz="1600" b="1" dirty="0">
                <a:solidFill>
                  <a:schemeClr val="dk1"/>
                </a:solidFill>
                <a:latin typeface="Georgia"/>
                <a:ea typeface="Georgia"/>
                <a:cs typeface="Georgia"/>
                <a:sym typeface="Georgia"/>
              </a:rPr>
              <a:t>/Kaggle:</a:t>
            </a:r>
            <a:endParaRPr sz="1600" b="1" dirty="0">
              <a:solidFill>
                <a:schemeClr val="dk1"/>
              </a:solidFill>
              <a:latin typeface="Georgia"/>
              <a:ea typeface="Georgia"/>
              <a:cs typeface="Georgia"/>
              <a:sym typeface="Georgia"/>
            </a:endParaRPr>
          </a:p>
          <a:p>
            <a:pPr>
              <a:lnSpc>
                <a:spcPct val="115000"/>
              </a:lnSpc>
            </a:pPr>
            <a:r>
              <a:rPr lang="en-US" sz="1600" dirty="0">
                <a:solidFill>
                  <a:schemeClr val="dk1"/>
                </a:solidFill>
                <a:latin typeface="Georgia"/>
                <a:ea typeface="Georgia"/>
                <a:cs typeface="Georgia"/>
              </a:rPr>
              <a:t>For </a:t>
            </a:r>
            <a:r>
              <a:rPr lang="en-US" sz="1600" dirty="0">
                <a:solidFill>
                  <a:schemeClr val="dk1"/>
                </a:solidFill>
                <a:ea typeface="Georgia"/>
              </a:rPr>
              <a:t>GPU acceleration</a:t>
            </a:r>
          </a:p>
          <a:p>
            <a:pPr marL="0" lvl="0" indent="0" algn="l" rtl="0">
              <a:lnSpc>
                <a:spcPct val="115000"/>
              </a:lnSpc>
              <a:spcBef>
                <a:spcPts val="0"/>
              </a:spcBef>
              <a:spcAft>
                <a:spcPts val="0"/>
              </a:spcAft>
              <a:buNone/>
            </a:pPr>
            <a:endParaRPr sz="160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r>
              <a:rPr lang="en-US" sz="1600" b="1" dirty="0">
                <a:solidFill>
                  <a:schemeClr val="dk1"/>
                </a:solidFill>
                <a:latin typeface="Georgia"/>
                <a:ea typeface="Georgia"/>
                <a:cs typeface="Georgia"/>
                <a:sym typeface="Georgia"/>
              </a:rPr>
              <a:t>GitHub</a:t>
            </a:r>
            <a:endParaRPr sz="1600" dirty="0">
              <a:solidFill>
                <a:schemeClr val="dk1"/>
              </a:solidFill>
              <a:latin typeface="Georgia"/>
              <a:ea typeface="Georgia"/>
              <a:cs typeface="Georgia"/>
              <a:sym typeface="Georgia"/>
            </a:endParaRPr>
          </a:p>
          <a:p>
            <a:pPr>
              <a:lnSpc>
                <a:spcPct val="115000"/>
              </a:lnSpc>
            </a:pPr>
            <a:r>
              <a:rPr lang="en-US" sz="1600" dirty="0">
                <a:solidFill>
                  <a:schemeClr val="dk1"/>
                </a:solidFill>
                <a:latin typeface="Georgia"/>
                <a:ea typeface="Georgia"/>
                <a:cs typeface="Georgia"/>
                <a:sym typeface="Georgia"/>
              </a:rPr>
              <a:t>Collaboration with team</a:t>
            </a:r>
            <a:endParaRPr sz="16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sz="1600">
              <a:solidFill>
                <a:schemeClr val="dk1"/>
              </a:solidFill>
              <a:latin typeface="Georgia"/>
              <a:ea typeface="Georgia"/>
              <a:cs typeface="Georgia"/>
              <a:sym typeface="Georgia"/>
            </a:endParaRPr>
          </a:p>
          <a:p>
            <a:pPr>
              <a:lnSpc>
                <a:spcPct val="114999"/>
              </a:lnSpc>
            </a:pPr>
            <a:r>
              <a:rPr lang="en-US" sz="1600" b="1" dirty="0">
                <a:solidFill>
                  <a:schemeClr val="dk1"/>
                </a:solidFill>
                <a:latin typeface="Georgia"/>
                <a:ea typeface="Georgia"/>
                <a:cs typeface="Georgia"/>
              </a:rPr>
              <a:t>NLP tools like</a:t>
            </a:r>
          </a:p>
          <a:p>
            <a:pPr>
              <a:lnSpc>
                <a:spcPct val="115000"/>
              </a:lnSpc>
            </a:pPr>
            <a:r>
              <a:rPr lang="en-US" sz="1600" dirty="0">
                <a:solidFill>
                  <a:schemeClr val="dk1"/>
                </a:solidFill>
                <a:latin typeface="Georgia"/>
                <a:ea typeface="Georgia"/>
                <a:cs typeface="Georgia"/>
              </a:rPr>
              <a:t>LSTM, </a:t>
            </a:r>
            <a:r>
              <a:rPr lang="en-US" sz="1600" dirty="0" err="1">
                <a:solidFill>
                  <a:schemeClr val="dk1"/>
                </a:solidFill>
                <a:latin typeface="Georgia"/>
                <a:ea typeface="Georgia"/>
                <a:cs typeface="Georgia"/>
              </a:rPr>
              <a:t>GloVe</a:t>
            </a:r>
            <a:r>
              <a:rPr lang="en-US" sz="1600" dirty="0">
                <a:solidFill>
                  <a:schemeClr val="dk1"/>
                </a:solidFill>
                <a:latin typeface="Georgia"/>
                <a:ea typeface="Georgia"/>
                <a:cs typeface="Georgia"/>
              </a:rPr>
              <a:t>, BERT </a:t>
            </a:r>
            <a:r>
              <a:rPr lang="en-US" sz="1600" dirty="0" err="1">
                <a:solidFill>
                  <a:schemeClr val="dk1"/>
                </a:solidFill>
                <a:latin typeface="Georgia"/>
                <a:ea typeface="Georgia"/>
                <a:cs typeface="Georgia"/>
              </a:rPr>
              <a:t>etc</a:t>
            </a:r>
          </a:p>
        </p:txBody>
      </p:sp>
      <p:pic>
        <p:nvPicPr>
          <p:cNvPr id="299" name="Google Shape;299;p22"/>
          <p:cNvPicPr preferRelativeResize="0"/>
          <p:nvPr/>
        </p:nvPicPr>
        <p:blipFill>
          <a:blip r:embed="rId4">
            <a:alphaModFix/>
          </a:blip>
          <a:stretch>
            <a:fillRect/>
          </a:stretch>
        </p:blipFill>
        <p:spPr>
          <a:xfrm>
            <a:off x="98875" y="974000"/>
            <a:ext cx="874474" cy="876300"/>
          </a:xfrm>
          <a:prstGeom prst="rect">
            <a:avLst/>
          </a:prstGeom>
          <a:noFill/>
          <a:ln>
            <a:noFill/>
          </a:ln>
        </p:spPr>
      </p:pic>
      <p:pic>
        <p:nvPicPr>
          <p:cNvPr id="300" name="Google Shape;300;p22"/>
          <p:cNvPicPr preferRelativeResize="0"/>
          <p:nvPr/>
        </p:nvPicPr>
        <p:blipFill>
          <a:blip r:embed="rId5">
            <a:alphaModFix/>
          </a:blip>
          <a:stretch>
            <a:fillRect/>
          </a:stretch>
        </p:blipFill>
        <p:spPr>
          <a:xfrm>
            <a:off x="5678011" y="974000"/>
            <a:ext cx="887852" cy="87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pSp>
        <p:nvGrpSpPr>
          <p:cNvPr id="306" name="Google Shape;306;p23"/>
          <p:cNvGrpSpPr/>
          <p:nvPr/>
        </p:nvGrpSpPr>
        <p:grpSpPr>
          <a:xfrm>
            <a:off x="2905042" y="801332"/>
            <a:ext cx="3047343" cy="4342175"/>
            <a:chOff x="3191506" y="1243225"/>
            <a:chExt cx="2761025" cy="3900274"/>
          </a:xfrm>
        </p:grpSpPr>
        <p:sp>
          <p:nvSpPr>
            <p:cNvPr id="307" name="Google Shape;307;p23"/>
            <p:cNvSpPr/>
            <p:nvPr/>
          </p:nvSpPr>
          <p:spPr>
            <a:xfrm>
              <a:off x="3191506" y="1243225"/>
              <a:ext cx="2761025" cy="3900230"/>
            </a:xfrm>
            <a:custGeom>
              <a:avLst/>
              <a:gdLst/>
              <a:ahLst/>
              <a:cxnLst/>
              <a:rect l="l" t="t" r="r" b="b"/>
              <a:pathLst>
                <a:path w="103681" h="146460" extrusionOk="0">
                  <a:moveTo>
                    <a:pt x="100049" y="81511"/>
                  </a:moveTo>
                  <a:cubicBezTo>
                    <a:pt x="97823" y="79284"/>
                    <a:pt x="94715" y="77844"/>
                    <a:pt x="91322" y="77844"/>
                  </a:cubicBezTo>
                  <a:lnTo>
                    <a:pt x="12324" y="77844"/>
                  </a:lnTo>
                  <a:cubicBezTo>
                    <a:pt x="11955" y="77844"/>
                    <a:pt x="11586" y="77713"/>
                    <a:pt x="11324" y="77451"/>
                  </a:cubicBezTo>
                  <a:cubicBezTo>
                    <a:pt x="11050" y="77189"/>
                    <a:pt x="10895" y="76856"/>
                    <a:pt x="10895" y="76463"/>
                  </a:cubicBezTo>
                  <a:cubicBezTo>
                    <a:pt x="10895" y="76058"/>
                    <a:pt x="11050" y="75713"/>
                    <a:pt x="11324" y="75451"/>
                  </a:cubicBezTo>
                  <a:cubicBezTo>
                    <a:pt x="11586" y="75189"/>
                    <a:pt x="11955" y="75022"/>
                    <a:pt x="12324" y="75022"/>
                  </a:cubicBezTo>
                  <a:lnTo>
                    <a:pt x="78844" y="75022"/>
                  </a:lnTo>
                  <a:cubicBezTo>
                    <a:pt x="82237" y="75022"/>
                    <a:pt x="85309" y="73629"/>
                    <a:pt x="87560" y="71402"/>
                  </a:cubicBezTo>
                  <a:cubicBezTo>
                    <a:pt x="89786" y="69176"/>
                    <a:pt x="91167" y="66080"/>
                    <a:pt x="91167" y="62687"/>
                  </a:cubicBezTo>
                  <a:cubicBezTo>
                    <a:pt x="91167" y="59294"/>
                    <a:pt x="89786" y="56186"/>
                    <a:pt x="87560" y="53960"/>
                  </a:cubicBezTo>
                  <a:cubicBezTo>
                    <a:pt x="85309" y="51710"/>
                    <a:pt x="82237" y="50317"/>
                    <a:pt x="78844" y="50317"/>
                  </a:cubicBezTo>
                  <a:lnTo>
                    <a:pt x="41375" y="50317"/>
                  </a:lnTo>
                  <a:cubicBezTo>
                    <a:pt x="40970" y="50317"/>
                    <a:pt x="40601" y="50174"/>
                    <a:pt x="40339" y="49900"/>
                  </a:cubicBezTo>
                  <a:cubicBezTo>
                    <a:pt x="40101" y="49638"/>
                    <a:pt x="39911" y="49269"/>
                    <a:pt x="39911" y="48900"/>
                  </a:cubicBezTo>
                  <a:cubicBezTo>
                    <a:pt x="39911" y="48507"/>
                    <a:pt x="40101" y="48162"/>
                    <a:pt x="40339" y="47923"/>
                  </a:cubicBezTo>
                  <a:cubicBezTo>
                    <a:pt x="40601" y="47650"/>
                    <a:pt x="40970" y="47483"/>
                    <a:pt x="41375" y="47483"/>
                  </a:cubicBezTo>
                  <a:lnTo>
                    <a:pt x="53853" y="47483"/>
                  </a:lnTo>
                  <a:cubicBezTo>
                    <a:pt x="57246" y="47483"/>
                    <a:pt x="60389" y="46090"/>
                    <a:pt x="62616" y="43863"/>
                  </a:cubicBezTo>
                  <a:cubicBezTo>
                    <a:pt x="64831" y="41613"/>
                    <a:pt x="66271" y="38517"/>
                    <a:pt x="66271" y="35124"/>
                  </a:cubicBezTo>
                  <a:lnTo>
                    <a:pt x="66271" y="13705"/>
                  </a:lnTo>
                  <a:lnTo>
                    <a:pt x="70605" y="13705"/>
                  </a:lnTo>
                  <a:lnTo>
                    <a:pt x="60747" y="1"/>
                  </a:lnTo>
                  <a:lnTo>
                    <a:pt x="50888" y="13705"/>
                  </a:lnTo>
                  <a:lnTo>
                    <a:pt x="55270" y="13705"/>
                  </a:lnTo>
                  <a:lnTo>
                    <a:pt x="55270" y="35124"/>
                  </a:lnTo>
                  <a:cubicBezTo>
                    <a:pt x="55270" y="35505"/>
                    <a:pt x="55115" y="35898"/>
                    <a:pt x="54853" y="36172"/>
                  </a:cubicBezTo>
                  <a:cubicBezTo>
                    <a:pt x="54591" y="36434"/>
                    <a:pt x="54258" y="36624"/>
                    <a:pt x="53853" y="36624"/>
                  </a:cubicBezTo>
                  <a:lnTo>
                    <a:pt x="41375" y="36624"/>
                  </a:lnTo>
                  <a:cubicBezTo>
                    <a:pt x="37958" y="36624"/>
                    <a:pt x="34874" y="37970"/>
                    <a:pt x="32660" y="40220"/>
                  </a:cubicBezTo>
                  <a:cubicBezTo>
                    <a:pt x="30398" y="42447"/>
                    <a:pt x="29028" y="45506"/>
                    <a:pt x="29028" y="48924"/>
                  </a:cubicBezTo>
                  <a:cubicBezTo>
                    <a:pt x="29028" y="52317"/>
                    <a:pt x="30398" y="55389"/>
                    <a:pt x="32660" y="57615"/>
                  </a:cubicBezTo>
                  <a:cubicBezTo>
                    <a:pt x="34874" y="59842"/>
                    <a:pt x="37958" y="61175"/>
                    <a:pt x="41375" y="61175"/>
                  </a:cubicBezTo>
                  <a:lnTo>
                    <a:pt x="78844" y="61175"/>
                  </a:lnTo>
                  <a:cubicBezTo>
                    <a:pt x="79213" y="61175"/>
                    <a:pt x="79582" y="61389"/>
                    <a:pt x="79856" y="61651"/>
                  </a:cubicBezTo>
                  <a:cubicBezTo>
                    <a:pt x="80118" y="61925"/>
                    <a:pt x="80273" y="62282"/>
                    <a:pt x="80273" y="62675"/>
                  </a:cubicBezTo>
                  <a:cubicBezTo>
                    <a:pt x="80273" y="63080"/>
                    <a:pt x="80118" y="63449"/>
                    <a:pt x="79856" y="63711"/>
                  </a:cubicBezTo>
                  <a:cubicBezTo>
                    <a:pt x="79582" y="63973"/>
                    <a:pt x="79213" y="64163"/>
                    <a:pt x="78844" y="64163"/>
                  </a:cubicBezTo>
                  <a:lnTo>
                    <a:pt x="12324" y="64163"/>
                  </a:lnTo>
                  <a:cubicBezTo>
                    <a:pt x="8931" y="64163"/>
                    <a:pt x="5859" y="65545"/>
                    <a:pt x="3609" y="67771"/>
                  </a:cubicBezTo>
                  <a:cubicBezTo>
                    <a:pt x="1382" y="69998"/>
                    <a:pt x="1" y="73093"/>
                    <a:pt x="1" y="76475"/>
                  </a:cubicBezTo>
                  <a:cubicBezTo>
                    <a:pt x="1" y="79868"/>
                    <a:pt x="1382" y="82987"/>
                    <a:pt x="3609" y="85214"/>
                  </a:cubicBezTo>
                  <a:cubicBezTo>
                    <a:pt x="5859" y="87440"/>
                    <a:pt x="8931" y="88857"/>
                    <a:pt x="12324" y="88857"/>
                  </a:cubicBezTo>
                  <a:lnTo>
                    <a:pt x="91322" y="88857"/>
                  </a:lnTo>
                  <a:cubicBezTo>
                    <a:pt x="91727" y="88857"/>
                    <a:pt x="92072" y="89000"/>
                    <a:pt x="92334" y="89262"/>
                  </a:cubicBezTo>
                  <a:cubicBezTo>
                    <a:pt x="92596" y="89536"/>
                    <a:pt x="92763" y="89869"/>
                    <a:pt x="92763" y="90262"/>
                  </a:cubicBezTo>
                  <a:cubicBezTo>
                    <a:pt x="92763" y="90655"/>
                    <a:pt x="92596" y="91000"/>
                    <a:pt x="92334" y="91262"/>
                  </a:cubicBezTo>
                  <a:cubicBezTo>
                    <a:pt x="92072" y="91536"/>
                    <a:pt x="91727" y="91691"/>
                    <a:pt x="91322" y="91691"/>
                  </a:cubicBezTo>
                  <a:lnTo>
                    <a:pt x="28862" y="91691"/>
                  </a:lnTo>
                  <a:cubicBezTo>
                    <a:pt x="25468" y="91691"/>
                    <a:pt x="22397" y="93096"/>
                    <a:pt x="20146" y="95322"/>
                  </a:cubicBezTo>
                  <a:cubicBezTo>
                    <a:pt x="17920" y="97549"/>
                    <a:pt x="16539" y="100644"/>
                    <a:pt x="16539" y="104037"/>
                  </a:cubicBezTo>
                  <a:cubicBezTo>
                    <a:pt x="16539" y="107431"/>
                    <a:pt x="17920" y="110538"/>
                    <a:pt x="20146" y="112753"/>
                  </a:cubicBezTo>
                  <a:cubicBezTo>
                    <a:pt x="22397" y="114979"/>
                    <a:pt x="25468" y="116396"/>
                    <a:pt x="28862" y="116396"/>
                  </a:cubicBezTo>
                  <a:lnTo>
                    <a:pt x="66343" y="116396"/>
                  </a:lnTo>
                  <a:cubicBezTo>
                    <a:pt x="66736" y="116396"/>
                    <a:pt x="67105" y="116551"/>
                    <a:pt x="67367" y="116813"/>
                  </a:cubicBezTo>
                  <a:cubicBezTo>
                    <a:pt x="67605" y="117075"/>
                    <a:pt x="67795" y="117420"/>
                    <a:pt x="67795" y="117813"/>
                  </a:cubicBezTo>
                  <a:cubicBezTo>
                    <a:pt x="67795" y="118218"/>
                    <a:pt x="67605" y="118551"/>
                    <a:pt x="67367" y="118813"/>
                  </a:cubicBezTo>
                  <a:cubicBezTo>
                    <a:pt x="67105" y="119075"/>
                    <a:pt x="66736" y="119218"/>
                    <a:pt x="66343" y="119218"/>
                  </a:cubicBezTo>
                  <a:lnTo>
                    <a:pt x="53853" y="119218"/>
                  </a:lnTo>
                  <a:cubicBezTo>
                    <a:pt x="50460" y="119218"/>
                    <a:pt x="47400" y="120635"/>
                    <a:pt x="45173" y="122861"/>
                  </a:cubicBezTo>
                  <a:cubicBezTo>
                    <a:pt x="42947" y="125088"/>
                    <a:pt x="41578" y="128195"/>
                    <a:pt x="41578" y="131588"/>
                  </a:cubicBezTo>
                  <a:lnTo>
                    <a:pt x="41578" y="146459"/>
                  </a:lnTo>
                  <a:lnTo>
                    <a:pt x="52436" y="146459"/>
                  </a:lnTo>
                  <a:lnTo>
                    <a:pt x="52436" y="131588"/>
                  </a:lnTo>
                  <a:cubicBezTo>
                    <a:pt x="52436" y="131196"/>
                    <a:pt x="52591" y="130815"/>
                    <a:pt x="52853" y="130553"/>
                  </a:cubicBezTo>
                  <a:cubicBezTo>
                    <a:pt x="53115" y="130279"/>
                    <a:pt x="53460" y="130088"/>
                    <a:pt x="53853" y="130088"/>
                  </a:cubicBezTo>
                  <a:lnTo>
                    <a:pt x="66343" y="130088"/>
                  </a:lnTo>
                  <a:cubicBezTo>
                    <a:pt x="69760" y="130088"/>
                    <a:pt x="72832" y="128719"/>
                    <a:pt x="75058" y="126493"/>
                  </a:cubicBezTo>
                  <a:cubicBezTo>
                    <a:pt x="77308" y="124266"/>
                    <a:pt x="78689" y="121182"/>
                    <a:pt x="78689" y="117789"/>
                  </a:cubicBezTo>
                  <a:cubicBezTo>
                    <a:pt x="78689" y="114396"/>
                    <a:pt x="77308" y="111348"/>
                    <a:pt x="75058" y="109121"/>
                  </a:cubicBezTo>
                  <a:cubicBezTo>
                    <a:pt x="72832" y="106895"/>
                    <a:pt x="69760" y="105526"/>
                    <a:pt x="66343" y="105526"/>
                  </a:cubicBezTo>
                  <a:lnTo>
                    <a:pt x="28862" y="105526"/>
                  </a:lnTo>
                  <a:cubicBezTo>
                    <a:pt x="28493" y="105526"/>
                    <a:pt x="28124" y="105335"/>
                    <a:pt x="27862" y="105073"/>
                  </a:cubicBezTo>
                  <a:cubicBezTo>
                    <a:pt x="27588" y="104811"/>
                    <a:pt x="27433" y="104442"/>
                    <a:pt x="27433" y="104049"/>
                  </a:cubicBezTo>
                  <a:cubicBezTo>
                    <a:pt x="27433" y="103656"/>
                    <a:pt x="27588" y="103275"/>
                    <a:pt x="27862" y="103014"/>
                  </a:cubicBezTo>
                  <a:cubicBezTo>
                    <a:pt x="28124" y="102740"/>
                    <a:pt x="28493" y="102549"/>
                    <a:pt x="28862" y="102549"/>
                  </a:cubicBezTo>
                  <a:lnTo>
                    <a:pt x="91322" y="102549"/>
                  </a:lnTo>
                  <a:cubicBezTo>
                    <a:pt x="94715" y="102549"/>
                    <a:pt x="97823" y="101168"/>
                    <a:pt x="100049" y="98942"/>
                  </a:cubicBezTo>
                  <a:cubicBezTo>
                    <a:pt x="102276" y="96715"/>
                    <a:pt x="103681" y="93619"/>
                    <a:pt x="103681" y="90226"/>
                  </a:cubicBezTo>
                  <a:cubicBezTo>
                    <a:pt x="103681" y="86833"/>
                    <a:pt x="102276" y="83737"/>
                    <a:pt x="100049" y="8151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4235621" y="2350114"/>
              <a:ext cx="74857" cy="31104"/>
            </a:xfrm>
            <a:custGeom>
              <a:avLst/>
              <a:gdLst/>
              <a:ahLst/>
              <a:cxnLst/>
              <a:rect l="l" t="t" r="r" b="b"/>
              <a:pathLst>
                <a:path w="2811" h="1168" extrusionOk="0">
                  <a:moveTo>
                    <a:pt x="2810" y="905"/>
                  </a:moveTo>
                  <a:lnTo>
                    <a:pt x="2810" y="0"/>
                  </a:lnTo>
                  <a:cubicBezTo>
                    <a:pt x="1774" y="0"/>
                    <a:pt x="977" y="0"/>
                    <a:pt x="0" y="322"/>
                  </a:cubicBezTo>
                  <a:lnTo>
                    <a:pt x="250" y="1167"/>
                  </a:lnTo>
                  <a:cubicBezTo>
                    <a:pt x="1179" y="905"/>
                    <a:pt x="1917" y="905"/>
                    <a:pt x="2810" y="9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4358013" y="2349155"/>
              <a:ext cx="75469" cy="23807"/>
            </a:xfrm>
            <a:custGeom>
              <a:avLst/>
              <a:gdLst/>
              <a:ahLst/>
              <a:cxnLst/>
              <a:rect l="l" t="t" r="r" b="b"/>
              <a:pathLst>
                <a:path w="2834" h="894" extrusionOk="0">
                  <a:moveTo>
                    <a:pt x="0" y="1"/>
                  </a:moveTo>
                  <a:lnTo>
                    <a:pt x="2834" y="1"/>
                  </a:lnTo>
                  <a:lnTo>
                    <a:pt x="2834"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4005430" y="3082527"/>
              <a:ext cx="75176" cy="23807"/>
            </a:xfrm>
            <a:custGeom>
              <a:avLst/>
              <a:gdLst/>
              <a:ahLst/>
              <a:cxnLst/>
              <a:rect l="l" t="t" r="r" b="b"/>
              <a:pathLst>
                <a:path w="2823"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4481017" y="2349155"/>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4133840" y="2379913"/>
              <a:ext cx="68519" cy="66309"/>
            </a:xfrm>
            <a:custGeom>
              <a:avLst/>
              <a:gdLst/>
              <a:ahLst/>
              <a:cxnLst/>
              <a:rect l="l" t="t" r="r" b="b"/>
              <a:pathLst>
                <a:path w="2573" h="2490" extrusionOk="0">
                  <a:moveTo>
                    <a:pt x="2572" y="763"/>
                  </a:moveTo>
                  <a:lnTo>
                    <a:pt x="2096" y="1"/>
                  </a:lnTo>
                  <a:cubicBezTo>
                    <a:pt x="1274" y="525"/>
                    <a:pt x="560" y="1191"/>
                    <a:pt x="0" y="1989"/>
                  </a:cubicBezTo>
                  <a:lnTo>
                    <a:pt x="739" y="2489"/>
                  </a:lnTo>
                  <a:cubicBezTo>
                    <a:pt x="1215" y="1799"/>
                    <a:pt x="1858" y="1215"/>
                    <a:pt x="2572" y="7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96425" y="2477886"/>
              <a:ext cx="35205" cy="75496"/>
            </a:xfrm>
            <a:custGeom>
              <a:avLst/>
              <a:gdLst/>
              <a:ahLst/>
              <a:cxnLst/>
              <a:rect l="l" t="t" r="r" b="b"/>
              <a:pathLst>
                <a:path w="1322" h="2835" extrusionOk="0">
                  <a:moveTo>
                    <a:pt x="893" y="2549"/>
                  </a:moveTo>
                  <a:cubicBezTo>
                    <a:pt x="893" y="1775"/>
                    <a:pt x="1060" y="1037"/>
                    <a:pt x="1322" y="322"/>
                  </a:cubicBezTo>
                  <a:lnTo>
                    <a:pt x="465" y="1"/>
                  </a:lnTo>
                  <a:cubicBezTo>
                    <a:pt x="143" y="822"/>
                    <a:pt x="0" y="1644"/>
                    <a:pt x="0" y="2549"/>
                  </a:cubicBezTo>
                  <a:lnTo>
                    <a:pt x="0" y="2834"/>
                  </a:lnTo>
                  <a:lnTo>
                    <a:pt x="893" y="28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710889" y="2282579"/>
              <a:ext cx="70090" cy="65670"/>
            </a:xfrm>
            <a:custGeom>
              <a:avLst/>
              <a:gdLst/>
              <a:ahLst/>
              <a:cxnLst/>
              <a:rect l="l" t="t" r="r" b="b"/>
              <a:pathLst>
                <a:path w="2632" h="2466" extrusionOk="0">
                  <a:moveTo>
                    <a:pt x="2632" y="548"/>
                  </a:moveTo>
                  <a:lnTo>
                    <a:pt x="1918" y="0"/>
                  </a:lnTo>
                  <a:cubicBezTo>
                    <a:pt x="1406" y="655"/>
                    <a:pt x="727" y="1239"/>
                    <a:pt x="1" y="1667"/>
                  </a:cubicBezTo>
                  <a:lnTo>
                    <a:pt x="489" y="2465"/>
                  </a:lnTo>
                  <a:cubicBezTo>
                    <a:pt x="1310" y="1953"/>
                    <a:pt x="2049" y="1322"/>
                    <a:pt x="2632" y="5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798076" y="1936971"/>
              <a:ext cx="23807" cy="71368"/>
            </a:xfrm>
            <a:custGeom>
              <a:avLst/>
              <a:gdLst/>
              <a:ahLst/>
              <a:cxnLst/>
              <a:rect l="l" t="t" r="r" b="b"/>
              <a:pathLst>
                <a:path w="894" h="2680" extrusionOk="0">
                  <a:moveTo>
                    <a:pt x="1" y="1"/>
                  </a:moveTo>
                  <a:lnTo>
                    <a:pt x="894" y="1"/>
                  </a:lnTo>
                  <a:lnTo>
                    <a:pt x="894" y="2680"/>
                  </a:lnTo>
                  <a:lnTo>
                    <a:pt x="1" y="268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798076" y="1814259"/>
              <a:ext cx="23807" cy="75176"/>
            </a:xfrm>
            <a:custGeom>
              <a:avLst/>
              <a:gdLst/>
              <a:ahLst/>
              <a:cxnLst/>
              <a:rect l="l" t="t" r="r" b="b"/>
              <a:pathLst>
                <a:path w="894" h="2823" extrusionOk="0">
                  <a:moveTo>
                    <a:pt x="1" y="1"/>
                  </a:moveTo>
                  <a:lnTo>
                    <a:pt x="894" y="1"/>
                  </a:lnTo>
                  <a:lnTo>
                    <a:pt x="894" y="2823"/>
                  </a:lnTo>
                  <a:lnTo>
                    <a:pt x="1" y="282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798076" y="2055875"/>
              <a:ext cx="23807" cy="71368"/>
            </a:xfrm>
            <a:custGeom>
              <a:avLst/>
              <a:gdLst/>
              <a:ahLst/>
              <a:cxnLst/>
              <a:rect l="l" t="t" r="r" b="b"/>
              <a:pathLst>
                <a:path w="894" h="2680" extrusionOk="0">
                  <a:moveTo>
                    <a:pt x="1" y="1"/>
                  </a:moveTo>
                  <a:lnTo>
                    <a:pt x="894" y="1"/>
                  </a:lnTo>
                  <a:lnTo>
                    <a:pt x="894" y="2679"/>
                  </a:lnTo>
                  <a:lnTo>
                    <a:pt x="1" y="26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3886526" y="308252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599601" y="2343776"/>
              <a:ext cx="75496" cy="31104"/>
            </a:xfrm>
            <a:custGeom>
              <a:avLst/>
              <a:gdLst/>
              <a:ahLst/>
              <a:cxnLst/>
              <a:rect l="l" t="t" r="r" b="b"/>
              <a:pathLst>
                <a:path w="2835" h="1168" extrusionOk="0">
                  <a:moveTo>
                    <a:pt x="2834" y="905"/>
                  </a:moveTo>
                  <a:lnTo>
                    <a:pt x="2620" y="0"/>
                  </a:lnTo>
                  <a:cubicBezTo>
                    <a:pt x="1691" y="262"/>
                    <a:pt x="1048" y="238"/>
                    <a:pt x="1" y="238"/>
                  </a:cubicBezTo>
                  <a:lnTo>
                    <a:pt x="1" y="1143"/>
                  </a:lnTo>
                  <a:cubicBezTo>
                    <a:pt x="1048" y="1143"/>
                    <a:pt x="1834" y="1167"/>
                    <a:pt x="2834" y="9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784761" y="2178588"/>
              <a:ext cx="37122" cy="74218"/>
            </a:xfrm>
            <a:custGeom>
              <a:avLst/>
              <a:gdLst/>
              <a:ahLst/>
              <a:cxnLst/>
              <a:rect l="l" t="t" r="r" b="b"/>
              <a:pathLst>
                <a:path w="1394" h="2787" extrusionOk="0">
                  <a:moveTo>
                    <a:pt x="1394" y="0"/>
                  </a:moveTo>
                  <a:lnTo>
                    <a:pt x="1394" y="12"/>
                  </a:lnTo>
                  <a:lnTo>
                    <a:pt x="501" y="12"/>
                  </a:lnTo>
                  <a:lnTo>
                    <a:pt x="501" y="0"/>
                  </a:lnTo>
                  <a:cubicBezTo>
                    <a:pt x="501" y="822"/>
                    <a:pt x="322" y="1643"/>
                    <a:pt x="1" y="2441"/>
                  </a:cubicBezTo>
                  <a:lnTo>
                    <a:pt x="822" y="2786"/>
                  </a:lnTo>
                  <a:cubicBezTo>
                    <a:pt x="1203" y="1881"/>
                    <a:pt x="1394" y="965"/>
                    <a:pt x="1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3818992" y="3834301"/>
              <a:ext cx="72620" cy="61542"/>
            </a:xfrm>
            <a:custGeom>
              <a:avLst/>
              <a:gdLst/>
              <a:ahLst/>
              <a:cxnLst/>
              <a:rect l="l" t="t" r="r" b="b"/>
              <a:pathLst>
                <a:path w="2727" h="2311" extrusionOk="0">
                  <a:moveTo>
                    <a:pt x="2727" y="846"/>
                  </a:moveTo>
                  <a:lnTo>
                    <a:pt x="2358" y="1"/>
                  </a:lnTo>
                  <a:cubicBezTo>
                    <a:pt x="1453" y="405"/>
                    <a:pt x="691" y="953"/>
                    <a:pt x="0" y="1667"/>
                  </a:cubicBezTo>
                  <a:lnTo>
                    <a:pt x="667" y="2310"/>
                  </a:lnTo>
                  <a:cubicBezTo>
                    <a:pt x="1251" y="1667"/>
                    <a:pt x="1941" y="1191"/>
                    <a:pt x="2727" y="8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3712152" y="3450957"/>
              <a:ext cx="75150" cy="23807"/>
            </a:xfrm>
            <a:custGeom>
              <a:avLst/>
              <a:gdLst/>
              <a:ahLst/>
              <a:cxnLst/>
              <a:rect l="l" t="t" r="r" b="b"/>
              <a:pathLst>
                <a:path w="2822"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3470217" y="3444619"/>
              <a:ext cx="75176" cy="31104"/>
            </a:xfrm>
            <a:custGeom>
              <a:avLst/>
              <a:gdLst/>
              <a:ahLst/>
              <a:cxnLst/>
              <a:rect l="l" t="t" r="r" b="b"/>
              <a:pathLst>
                <a:path w="2823" h="1168" extrusionOk="0">
                  <a:moveTo>
                    <a:pt x="227" y="1"/>
                  </a:moveTo>
                  <a:lnTo>
                    <a:pt x="1" y="882"/>
                  </a:lnTo>
                  <a:cubicBezTo>
                    <a:pt x="1036" y="1168"/>
                    <a:pt x="1632" y="1144"/>
                    <a:pt x="2822" y="1144"/>
                  </a:cubicBezTo>
                  <a:lnTo>
                    <a:pt x="2822" y="251"/>
                  </a:lnTo>
                  <a:cubicBezTo>
                    <a:pt x="1787" y="251"/>
                    <a:pt x="1155" y="275"/>
                    <a:pt x="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3766051" y="3920556"/>
              <a:ext cx="43780" cy="75469"/>
            </a:xfrm>
            <a:custGeom>
              <a:avLst/>
              <a:gdLst/>
              <a:ahLst/>
              <a:cxnLst/>
              <a:rect l="l" t="t" r="r" b="b"/>
              <a:pathLst>
                <a:path w="1644" h="2834" extrusionOk="0">
                  <a:moveTo>
                    <a:pt x="1643" y="417"/>
                  </a:moveTo>
                  <a:lnTo>
                    <a:pt x="845" y="0"/>
                  </a:lnTo>
                  <a:cubicBezTo>
                    <a:pt x="369" y="845"/>
                    <a:pt x="107" y="1774"/>
                    <a:pt x="0" y="2727"/>
                  </a:cubicBezTo>
                  <a:lnTo>
                    <a:pt x="905" y="2834"/>
                  </a:lnTo>
                  <a:cubicBezTo>
                    <a:pt x="976" y="1988"/>
                    <a:pt x="1250" y="1191"/>
                    <a:pt x="1643" y="4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3593248" y="345095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3826928" y="4138366"/>
              <a:ext cx="73259" cy="58693"/>
            </a:xfrm>
            <a:custGeom>
              <a:avLst/>
              <a:gdLst/>
              <a:ahLst/>
              <a:cxnLst/>
              <a:rect l="l" t="t" r="r" b="b"/>
              <a:pathLst>
                <a:path w="2751" h="2204" extrusionOk="0">
                  <a:moveTo>
                    <a:pt x="0" y="667"/>
                  </a:moveTo>
                  <a:cubicBezTo>
                    <a:pt x="714" y="1334"/>
                    <a:pt x="1536" y="1858"/>
                    <a:pt x="2429" y="2203"/>
                  </a:cubicBezTo>
                  <a:lnTo>
                    <a:pt x="2750" y="1358"/>
                  </a:lnTo>
                  <a:cubicBezTo>
                    <a:pt x="1953" y="1036"/>
                    <a:pt x="1238" y="584"/>
                    <a:pt x="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3767622" y="4041032"/>
              <a:ext cx="47268" cy="75496"/>
            </a:xfrm>
            <a:custGeom>
              <a:avLst/>
              <a:gdLst/>
              <a:ahLst/>
              <a:cxnLst/>
              <a:rect l="l" t="t" r="r" b="b"/>
              <a:pathLst>
                <a:path w="1775" h="2835" extrusionOk="0">
                  <a:moveTo>
                    <a:pt x="1" y="131"/>
                  </a:moveTo>
                  <a:cubicBezTo>
                    <a:pt x="155" y="1096"/>
                    <a:pt x="501" y="2013"/>
                    <a:pt x="1001" y="2834"/>
                  </a:cubicBezTo>
                  <a:lnTo>
                    <a:pt x="1775" y="2358"/>
                  </a:lnTo>
                  <a:cubicBezTo>
                    <a:pt x="1322" y="1620"/>
                    <a:pt x="1025" y="822"/>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3644618" y="308252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3521906" y="3082527"/>
              <a:ext cx="75150" cy="23807"/>
            </a:xfrm>
            <a:custGeom>
              <a:avLst/>
              <a:gdLst/>
              <a:ahLst/>
              <a:cxnLst/>
              <a:rect l="l" t="t" r="r" b="b"/>
              <a:pathLst>
                <a:path w="2822"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798076" y="1695381"/>
              <a:ext cx="23807" cy="71368"/>
            </a:xfrm>
            <a:custGeom>
              <a:avLst/>
              <a:gdLst/>
              <a:ahLst/>
              <a:cxnLst/>
              <a:rect l="l" t="t" r="r" b="b"/>
              <a:pathLst>
                <a:path w="894" h="2680" extrusionOk="0">
                  <a:moveTo>
                    <a:pt x="1" y="0"/>
                  </a:moveTo>
                  <a:lnTo>
                    <a:pt x="894" y="0"/>
                  </a:lnTo>
                  <a:lnTo>
                    <a:pt x="894" y="2679"/>
                  </a:lnTo>
                  <a:lnTo>
                    <a:pt x="1" y="26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3403322" y="3089824"/>
              <a:ext cx="75469" cy="52355"/>
            </a:xfrm>
            <a:custGeom>
              <a:avLst/>
              <a:gdLst/>
              <a:ahLst/>
              <a:cxnLst/>
              <a:rect l="l" t="t" r="r" b="b"/>
              <a:pathLst>
                <a:path w="2834" h="1966" extrusionOk="0">
                  <a:moveTo>
                    <a:pt x="2834" y="870"/>
                  </a:moveTo>
                  <a:lnTo>
                    <a:pt x="2596" y="1"/>
                  </a:lnTo>
                  <a:cubicBezTo>
                    <a:pt x="1667" y="239"/>
                    <a:pt x="774" y="667"/>
                    <a:pt x="0" y="1251"/>
                  </a:cubicBezTo>
                  <a:lnTo>
                    <a:pt x="560" y="1965"/>
                  </a:lnTo>
                  <a:cubicBezTo>
                    <a:pt x="1215" y="1453"/>
                    <a:pt x="2013" y="1084"/>
                    <a:pt x="2834" y="8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3364628" y="3382811"/>
              <a:ext cx="69158" cy="65643"/>
            </a:xfrm>
            <a:custGeom>
              <a:avLst/>
              <a:gdLst/>
              <a:ahLst/>
              <a:cxnLst/>
              <a:rect l="l" t="t" r="r" b="b"/>
              <a:pathLst>
                <a:path w="2597" h="2465" extrusionOk="0">
                  <a:moveTo>
                    <a:pt x="715" y="0"/>
                  </a:moveTo>
                  <a:lnTo>
                    <a:pt x="1" y="548"/>
                  </a:lnTo>
                  <a:cubicBezTo>
                    <a:pt x="584" y="1322"/>
                    <a:pt x="1299" y="1988"/>
                    <a:pt x="2144" y="2465"/>
                  </a:cubicBezTo>
                  <a:lnTo>
                    <a:pt x="2596" y="1691"/>
                  </a:lnTo>
                  <a:cubicBezTo>
                    <a:pt x="1882" y="1238"/>
                    <a:pt x="1215" y="679"/>
                    <a:pt x="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3323725" y="3276582"/>
              <a:ext cx="36190" cy="76428"/>
            </a:xfrm>
            <a:custGeom>
              <a:avLst/>
              <a:gdLst/>
              <a:ahLst/>
              <a:cxnLst/>
              <a:rect l="l" t="t" r="r" b="b"/>
              <a:pathLst>
                <a:path w="1359" h="2870" extrusionOk="0">
                  <a:moveTo>
                    <a:pt x="894" y="0"/>
                  </a:moveTo>
                  <a:lnTo>
                    <a:pt x="1" y="0"/>
                  </a:lnTo>
                  <a:lnTo>
                    <a:pt x="1" y="120"/>
                  </a:lnTo>
                  <a:cubicBezTo>
                    <a:pt x="1" y="1072"/>
                    <a:pt x="191" y="2001"/>
                    <a:pt x="560" y="2870"/>
                  </a:cubicBezTo>
                  <a:lnTo>
                    <a:pt x="1358" y="2525"/>
                  </a:lnTo>
                  <a:cubicBezTo>
                    <a:pt x="1049" y="1763"/>
                    <a:pt x="894" y="941"/>
                    <a:pt x="894" y="1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3331980" y="3158317"/>
              <a:ext cx="53606" cy="74857"/>
            </a:xfrm>
            <a:custGeom>
              <a:avLst/>
              <a:gdLst/>
              <a:ahLst/>
              <a:cxnLst/>
              <a:rect l="l" t="t" r="r" b="b"/>
              <a:pathLst>
                <a:path w="2013" h="2811" extrusionOk="0">
                  <a:moveTo>
                    <a:pt x="2013" y="584"/>
                  </a:moveTo>
                  <a:lnTo>
                    <a:pt x="1298" y="0"/>
                  </a:lnTo>
                  <a:cubicBezTo>
                    <a:pt x="691" y="762"/>
                    <a:pt x="274" y="1644"/>
                    <a:pt x="0" y="2572"/>
                  </a:cubicBezTo>
                  <a:lnTo>
                    <a:pt x="882" y="2810"/>
                  </a:lnTo>
                  <a:cubicBezTo>
                    <a:pt x="1096" y="1989"/>
                    <a:pt x="1489" y="1239"/>
                    <a:pt x="2013" y="5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3763495" y="3082527"/>
              <a:ext cx="75496" cy="23807"/>
            </a:xfrm>
            <a:custGeom>
              <a:avLst/>
              <a:gdLst/>
              <a:ahLst/>
              <a:cxnLst/>
              <a:rect l="l" t="t" r="r" b="b"/>
              <a:pathLst>
                <a:path w="2835" h="894" extrusionOk="0">
                  <a:moveTo>
                    <a:pt x="1" y="1"/>
                  </a:moveTo>
                  <a:lnTo>
                    <a:pt x="2835" y="1"/>
                  </a:lnTo>
                  <a:lnTo>
                    <a:pt x="2835"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091380" y="3082527"/>
              <a:ext cx="75150" cy="23807"/>
            </a:xfrm>
            <a:custGeom>
              <a:avLst/>
              <a:gdLst/>
              <a:ahLst/>
              <a:cxnLst/>
              <a:rect l="l" t="t" r="r" b="b"/>
              <a:pathLst>
                <a:path w="2822"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4972477" y="308252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039691" y="345095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4798076" y="1572349"/>
              <a:ext cx="23807" cy="75496"/>
            </a:xfrm>
            <a:custGeom>
              <a:avLst/>
              <a:gdLst/>
              <a:ahLst/>
              <a:cxnLst/>
              <a:rect l="l" t="t" r="r" b="b"/>
              <a:pathLst>
                <a:path w="894" h="2835" extrusionOk="0">
                  <a:moveTo>
                    <a:pt x="1" y="1"/>
                  </a:moveTo>
                  <a:lnTo>
                    <a:pt x="894" y="1"/>
                  </a:lnTo>
                  <a:lnTo>
                    <a:pt x="894" y="2834"/>
                  </a:lnTo>
                  <a:lnTo>
                    <a:pt x="1" y="283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4853573" y="3082527"/>
              <a:ext cx="71368" cy="23807"/>
            </a:xfrm>
            <a:custGeom>
              <a:avLst/>
              <a:gdLst/>
              <a:ahLst/>
              <a:cxnLst/>
              <a:rect l="l" t="t" r="r" b="b"/>
              <a:pathLst>
                <a:path w="2680" h="894" extrusionOk="0">
                  <a:moveTo>
                    <a:pt x="1" y="1"/>
                  </a:moveTo>
                  <a:lnTo>
                    <a:pt x="2679" y="1"/>
                  </a:lnTo>
                  <a:lnTo>
                    <a:pt x="2679"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4904943" y="2717905"/>
              <a:ext cx="75469" cy="23807"/>
            </a:xfrm>
            <a:custGeom>
              <a:avLst/>
              <a:gdLst/>
              <a:ahLst/>
              <a:cxnLst/>
              <a:rect l="l" t="t" r="r" b="b"/>
              <a:pathLst>
                <a:path w="2834" h="894" extrusionOk="0">
                  <a:moveTo>
                    <a:pt x="0" y="1"/>
                  </a:moveTo>
                  <a:lnTo>
                    <a:pt x="2834" y="1"/>
                  </a:lnTo>
                  <a:lnTo>
                    <a:pt x="2834"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743579" y="3506775"/>
              <a:ext cx="59944" cy="72940"/>
            </a:xfrm>
            <a:custGeom>
              <a:avLst/>
              <a:gdLst/>
              <a:ahLst/>
              <a:cxnLst/>
              <a:rect l="l" t="t" r="r" b="b"/>
              <a:pathLst>
                <a:path w="2251" h="2739" extrusionOk="0">
                  <a:moveTo>
                    <a:pt x="2251" y="2394"/>
                  </a:moveTo>
                  <a:cubicBezTo>
                    <a:pt x="1882" y="1489"/>
                    <a:pt x="1322" y="691"/>
                    <a:pt x="631" y="0"/>
                  </a:cubicBezTo>
                  <a:lnTo>
                    <a:pt x="0" y="667"/>
                  </a:lnTo>
                  <a:cubicBezTo>
                    <a:pt x="608" y="1251"/>
                    <a:pt x="1084" y="1965"/>
                    <a:pt x="1405" y="27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31398" y="3050837"/>
              <a:ext cx="74857" cy="51689"/>
            </a:xfrm>
            <a:custGeom>
              <a:avLst/>
              <a:gdLst/>
              <a:ahLst/>
              <a:cxnLst/>
              <a:rect l="l" t="t" r="r" b="b"/>
              <a:pathLst>
                <a:path w="2811" h="1941" extrusionOk="0">
                  <a:moveTo>
                    <a:pt x="215" y="1941"/>
                  </a:moveTo>
                  <a:cubicBezTo>
                    <a:pt x="1143" y="1703"/>
                    <a:pt x="2036" y="1310"/>
                    <a:pt x="2810" y="727"/>
                  </a:cubicBezTo>
                  <a:lnTo>
                    <a:pt x="2274" y="0"/>
                  </a:lnTo>
                  <a:cubicBezTo>
                    <a:pt x="1596" y="488"/>
                    <a:pt x="822" y="857"/>
                    <a:pt x="0" y="10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378000" y="2744535"/>
              <a:ext cx="69131" cy="65670"/>
            </a:xfrm>
            <a:custGeom>
              <a:avLst/>
              <a:gdLst/>
              <a:ahLst/>
              <a:cxnLst/>
              <a:rect l="l" t="t" r="r" b="b"/>
              <a:pathLst>
                <a:path w="2596" h="2466" extrusionOk="0">
                  <a:moveTo>
                    <a:pt x="1882" y="2465"/>
                  </a:moveTo>
                  <a:lnTo>
                    <a:pt x="2596" y="1918"/>
                  </a:lnTo>
                  <a:cubicBezTo>
                    <a:pt x="2013" y="1144"/>
                    <a:pt x="1298" y="489"/>
                    <a:pt x="477" y="1"/>
                  </a:cubicBezTo>
                  <a:lnTo>
                    <a:pt x="0" y="775"/>
                  </a:lnTo>
                  <a:cubicBezTo>
                    <a:pt x="739" y="1203"/>
                    <a:pt x="1346" y="1787"/>
                    <a:pt x="1882" y="24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4786039" y="2717905"/>
              <a:ext cx="71368" cy="23807"/>
            </a:xfrm>
            <a:custGeom>
              <a:avLst/>
              <a:gdLst/>
              <a:ahLst/>
              <a:cxnLst/>
              <a:rect l="l" t="t" r="r" b="b"/>
              <a:pathLst>
                <a:path w="2680" h="894" extrusionOk="0">
                  <a:moveTo>
                    <a:pt x="1" y="1"/>
                  </a:moveTo>
                  <a:lnTo>
                    <a:pt x="2679" y="1"/>
                  </a:lnTo>
                  <a:lnTo>
                    <a:pt x="2679"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269562" y="2716334"/>
              <a:ext cx="75176" cy="31077"/>
            </a:xfrm>
            <a:custGeom>
              <a:avLst/>
              <a:gdLst/>
              <a:ahLst/>
              <a:cxnLst/>
              <a:rect l="l" t="t" r="r" b="b"/>
              <a:pathLst>
                <a:path w="2823" h="1167" extrusionOk="0">
                  <a:moveTo>
                    <a:pt x="2537" y="1167"/>
                  </a:moveTo>
                  <a:lnTo>
                    <a:pt x="2822" y="298"/>
                  </a:lnTo>
                  <a:cubicBezTo>
                    <a:pt x="1786" y="0"/>
                    <a:pt x="1048" y="36"/>
                    <a:pt x="1" y="36"/>
                  </a:cubicBezTo>
                  <a:lnTo>
                    <a:pt x="1" y="929"/>
                  </a:lnTo>
                  <a:cubicBezTo>
                    <a:pt x="894" y="929"/>
                    <a:pt x="1608" y="905"/>
                    <a:pt x="2537" y="1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146851" y="2717905"/>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214065" y="308252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027947" y="2717905"/>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4544424" y="2717905"/>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4488953" y="3082527"/>
              <a:ext cx="75176" cy="23807"/>
            </a:xfrm>
            <a:custGeom>
              <a:avLst/>
              <a:gdLst/>
              <a:ahLst/>
              <a:cxnLst/>
              <a:rect l="l" t="t" r="r" b="b"/>
              <a:pathLst>
                <a:path w="2823"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4437264"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4663327" y="2717905"/>
              <a:ext cx="75176" cy="23807"/>
            </a:xfrm>
            <a:custGeom>
              <a:avLst/>
              <a:gdLst/>
              <a:ahLst/>
              <a:cxnLst/>
              <a:rect l="l" t="t" r="r" b="b"/>
              <a:pathLst>
                <a:path w="2823" h="894" extrusionOk="0">
                  <a:moveTo>
                    <a:pt x="1" y="1"/>
                  </a:moveTo>
                  <a:lnTo>
                    <a:pt x="2823" y="1"/>
                  </a:lnTo>
                  <a:lnTo>
                    <a:pt x="2823"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4421419" y="2717905"/>
              <a:ext cx="75469" cy="23807"/>
            </a:xfrm>
            <a:custGeom>
              <a:avLst/>
              <a:gdLst/>
              <a:ahLst/>
              <a:cxnLst/>
              <a:rect l="l" t="t" r="r" b="b"/>
              <a:pathLst>
                <a:path w="2834" h="894" extrusionOk="0">
                  <a:moveTo>
                    <a:pt x="0" y="1"/>
                  </a:moveTo>
                  <a:lnTo>
                    <a:pt x="2834" y="1"/>
                  </a:lnTo>
                  <a:lnTo>
                    <a:pt x="2834"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4730542" y="308252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4302515" y="2717905"/>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4181721" y="2686215"/>
              <a:ext cx="74830" cy="50757"/>
            </a:xfrm>
            <a:custGeom>
              <a:avLst/>
              <a:gdLst/>
              <a:ahLst/>
              <a:cxnLst/>
              <a:rect l="l" t="t" r="r" b="b"/>
              <a:pathLst>
                <a:path w="2810" h="1906" extrusionOk="0">
                  <a:moveTo>
                    <a:pt x="2810" y="1000"/>
                  </a:moveTo>
                  <a:cubicBezTo>
                    <a:pt x="1989" y="822"/>
                    <a:pt x="1227" y="500"/>
                    <a:pt x="500" y="0"/>
                  </a:cubicBezTo>
                  <a:lnTo>
                    <a:pt x="0" y="738"/>
                  </a:lnTo>
                  <a:cubicBezTo>
                    <a:pt x="798" y="1298"/>
                    <a:pt x="1667" y="1691"/>
                    <a:pt x="2631" y="19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4106251" y="2596471"/>
              <a:ext cx="55816" cy="74857"/>
            </a:xfrm>
            <a:custGeom>
              <a:avLst/>
              <a:gdLst/>
              <a:ahLst/>
              <a:cxnLst/>
              <a:rect l="l" t="t" r="r" b="b"/>
              <a:pathLst>
                <a:path w="2096" h="2811" extrusionOk="0">
                  <a:moveTo>
                    <a:pt x="2096" y="2227"/>
                  </a:moveTo>
                  <a:cubicBezTo>
                    <a:pt x="1536" y="1560"/>
                    <a:pt x="1144" y="822"/>
                    <a:pt x="870" y="1"/>
                  </a:cubicBezTo>
                  <a:lnTo>
                    <a:pt x="1" y="298"/>
                  </a:lnTo>
                  <a:cubicBezTo>
                    <a:pt x="286" y="1215"/>
                    <a:pt x="774" y="2072"/>
                    <a:pt x="1405" y="28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4370050" y="3082527"/>
              <a:ext cx="71368" cy="23807"/>
            </a:xfrm>
            <a:custGeom>
              <a:avLst/>
              <a:gdLst/>
              <a:ahLst/>
              <a:cxnLst/>
              <a:rect l="l" t="t" r="r" b="b"/>
              <a:pathLst>
                <a:path w="2680" h="894" extrusionOk="0">
                  <a:moveTo>
                    <a:pt x="1" y="1"/>
                  </a:moveTo>
                  <a:lnTo>
                    <a:pt x="2679" y="1"/>
                  </a:lnTo>
                  <a:lnTo>
                    <a:pt x="2679"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4247018" y="308252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4128141" y="308252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4611665" y="308252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5022887" y="4199882"/>
              <a:ext cx="73579" cy="59305"/>
            </a:xfrm>
            <a:custGeom>
              <a:avLst/>
              <a:gdLst/>
              <a:ahLst/>
              <a:cxnLst/>
              <a:rect l="l" t="t" r="r" b="b"/>
              <a:pathLst>
                <a:path w="2763" h="2227" extrusionOk="0">
                  <a:moveTo>
                    <a:pt x="0" y="822"/>
                  </a:moveTo>
                  <a:cubicBezTo>
                    <a:pt x="798" y="1167"/>
                    <a:pt x="1513" y="1643"/>
                    <a:pt x="2120" y="2227"/>
                  </a:cubicBezTo>
                  <a:lnTo>
                    <a:pt x="2763" y="1596"/>
                  </a:lnTo>
                  <a:cubicBezTo>
                    <a:pt x="2072" y="905"/>
                    <a:pt x="1251" y="369"/>
                    <a:pt x="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5022248" y="4502668"/>
              <a:ext cx="73579" cy="59332"/>
            </a:xfrm>
            <a:custGeom>
              <a:avLst/>
              <a:gdLst/>
              <a:ahLst/>
              <a:cxnLst/>
              <a:rect l="l" t="t" r="r" b="b"/>
              <a:pathLst>
                <a:path w="2763" h="2228" extrusionOk="0">
                  <a:moveTo>
                    <a:pt x="1" y="1382"/>
                  </a:moveTo>
                  <a:lnTo>
                    <a:pt x="346" y="2227"/>
                  </a:lnTo>
                  <a:cubicBezTo>
                    <a:pt x="1251" y="1858"/>
                    <a:pt x="2037" y="1322"/>
                    <a:pt x="2763" y="632"/>
                  </a:cubicBezTo>
                  <a:lnTo>
                    <a:pt x="2120" y="1"/>
                  </a:lnTo>
                  <a:cubicBezTo>
                    <a:pt x="1489" y="608"/>
                    <a:pt x="798" y="1060"/>
                    <a:pt x="1" y="13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4920787"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5138942" y="3819707"/>
              <a:ext cx="75150" cy="23807"/>
            </a:xfrm>
            <a:custGeom>
              <a:avLst/>
              <a:gdLst/>
              <a:ahLst/>
              <a:cxnLst/>
              <a:rect l="l" t="t" r="r" b="b"/>
              <a:pathLst>
                <a:path w="2822"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5106266" y="4403763"/>
              <a:ext cx="46017" cy="75789"/>
            </a:xfrm>
            <a:custGeom>
              <a:avLst/>
              <a:gdLst/>
              <a:ahLst/>
              <a:cxnLst/>
              <a:rect l="l" t="t" r="r" b="b"/>
              <a:pathLst>
                <a:path w="1728" h="2846" extrusionOk="0">
                  <a:moveTo>
                    <a:pt x="1" y="2393"/>
                  </a:moveTo>
                  <a:lnTo>
                    <a:pt x="763" y="2846"/>
                  </a:lnTo>
                  <a:cubicBezTo>
                    <a:pt x="1275" y="1988"/>
                    <a:pt x="1584" y="1095"/>
                    <a:pt x="1727" y="107"/>
                  </a:cubicBezTo>
                  <a:lnTo>
                    <a:pt x="822" y="0"/>
                  </a:lnTo>
                  <a:cubicBezTo>
                    <a:pt x="715" y="857"/>
                    <a:pt x="429" y="1643"/>
                    <a:pt x="1" y="23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5106906" y="4283261"/>
              <a:ext cx="45378" cy="75496"/>
            </a:xfrm>
            <a:custGeom>
              <a:avLst/>
              <a:gdLst/>
              <a:ahLst/>
              <a:cxnLst/>
              <a:rect l="l" t="t" r="r" b="b"/>
              <a:pathLst>
                <a:path w="1704" h="2835" extrusionOk="0">
                  <a:moveTo>
                    <a:pt x="1" y="453"/>
                  </a:moveTo>
                  <a:cubicBezTo>
                    <a:pt x="429" y="1168"/>
                    <a:pt x="691" y="1989"/>
                    <a:pt x="798" y="2834"/>
                  </a:cubicBezTo>
                  <a:lnTo>
                    <a:pt x="1703" y="2727"/>
                  </a:lnTo>
                  <a:cubicBezTo>
                    <a:pt x="1560" y="1751"/>
                    <a:pt x="1275" y="822"/>
                    <a:pt x="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5020038"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4786039" y="4184330"/>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4786039" y="4552786"/>
              <a:ext cx="71368" cy="23781"/>
            </a:xfrm>
            <a:custGeom>
              <a:avLst/>
              <a:gdLst/>
              <a:ahLst/>
              <a:cxnLst/>
              <a:rect l="l" t="t" r="r" b="b"/>
              <a:pathLst>
                <a:path w="2680" h="893" extrusionOk="0">
                  <a:moveTo>
                    <a:pt x="1" y="0"/>
                  </a:moveTo>
                  <a:lnTo>
                    <a:pt x="2679" y="0"/>
                  </a:lnTo>
                  <a:lnTo>
                    <a:pt x="2679" y="893"/>
                  </a:lnTo>
                  <a:lnTo>
                    <a:pt x="1" y="8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4801884"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4909070" y="4550550"/>
              <a:ext cx="72620" cy="26976"/>
            </a:xfrm>
            <a:custGeom>
              <a:avLst/>
              <a:gdLst/>
              <a:ahLst/>
              <a:cxnLst/>
              <a:rect l="l" t="t" r="r" b="b"/>
              <a:pathLst>
                <a:path w="2727" h="1013" extrusionOk="0">
                  <a:moveTo>
                    <a:pt x="0" y="60"/>
                  </a:moveTo>
                  <a:lnTo>
                    <a:pt x="0" y="953"/>
                  </a:lnTo>
                  <a:cubicBezTo>
                    <a:pt x="893" y="953"/>
                    <a:pt x="1834" y="1013"/>
                    <a:pt x="2727" y="906"/>
                  </a:cubicBezTo>
                  <a:lnTo>
                    <a:pt x="2631" y="1"/>
                  </a:lnTo>
                  <a:cubicBezTo>
                    <a:pt x="1786" y="108"/>
                    <a:pt x="738" y="60"/>
                    <a:pt x="0"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4909070" y="4183717"/>
              <a:ext cx="73898" cy="26657"/>
            </a:xfrm>
            <a:custGeom>
              <a:avLst/>
              <a:gdLst/>
              <a:ahLst/>
              <a:cxnLst/>
              <a:rect l="l" t="t" r="r" b="b"/>
              <a:pathLst>
                <a:path w="2775" h="1001" extrusionOk="0">
                  <a:moveTo>
                    <a:pt x="0" y="48"/>
                  </a:moveTo>
                  <a:lnTo>
                    <a:pt x="0" y="953"/>
                  </a:lnTo>
                  <a:cubicBezTo>
                    <a:pt x="738" y="953"/>
                    <a:pt x="1822" y="905"/>
                    <a:pt x="2667" y="1000"/>
                  </a:cubicBezTo>
                  <a:lnTo>
                    <a:pt x="2774" y="107"/>
                  </a:lnTo>
                  <a:cubicBezTo>
                    <a:pt x="1869" y="0"/>
                    <a:pt x="893" y="48"/>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4897007" y="381970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5261627" y="381970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5162722" y="345095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5643396" y="3452555"/>
              <a:ext cx="75469" cy="44419"/>
            </a:xfrm>
            <a:custGeom>
              <a:avLst/>
              <a:gdLst/>
              <a:ahLst/>
              <a:cxnLst/>
              <a:rect l="l" t="t" r="r" b="b"/>
              <a:pathLst>
                <a:path w="2834" h="1668" extrusionOk="0">
                  <a:moveTo>
                    <a:pt x="0" y="905"/>
                  </a:moveTo>
                  <a:cubicBezTo>
                    <a:pt x="845" y="977"/>
                    <a:pt x="1643" y="1251"/>
                    <a:pt x="2405" y="1667"/>
                  </a:cubicBezTo>
                  <a:lnTo>
                    <a:pt x="2834" y="870"/>
                  </a:lnTo>
                  <a:cubicBezTo>
                    <a:pt x="1988" y="393"/>
                    <a:pt x="1083" y="108"/>
                    <a:pt x="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5523215" y="345095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5622465" y="3805753"/>
              <a:ext cx="75789" cy="37761"/>
            </a:xfrm>
            <a:custGeom>
              <a:avLst/>
              <a:gdLst/>
              <a:ahLst/>
              <a:cxnLst/>
              <a:rect l="l" t="t" r="r" b="b"/>
              <a:pathLst>
                <a:path w="2846" h="1418" extrusionOk="0">
                  <a:moveTo>
                    <a:pt x="36" y="525"/>
                  </a:moveTo>
                  <a:lnTo>
                    <a:pt x="0" y="525"/>
                  </a:lnTo>
                  <a:lnTo>
                    <a:pt x="0" y="1418"/>
                  </a:lnTo>
                  <a:lnTo>
                    <a:pt x="36" y="1418"/>
                  </a:lnTo>
                  <a:cubicBezTo>
                    <a:pt x="1024" y="1418"/>
                    <a:pt x="1917" y="1203"/>
                    <a:pt x="2846" y="834"/>
                  </a:cubicBezTo>
                  <a:lnTo>
                    <a:pt x="2501" y="1"/>
                  </a:lnTo>
                  <a:cubicBezTo>
                    <a:pt x="1715" y="346"/>
                    <a:pt x="893" y="525"/>
                    <a:pt x="36" y="5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5728027" y="3731881"/>
              <a:ext cx="65030" cy="69478"/>
            </a:xfrm>
            <a:custGeom>
              <a:avLst/>
              <a:gdLst/>
              <a:ahLst/>
              <a:cxnLst/>
              <a:rect l="l" t="t" r="r" b="b"/>
              <a:pathLst>
                <a:path w="2442" h="2609" extrusionOk="0">
                  <a:moveTo>
                    <a:pt x="1644" y="37"/>
                  </a:moveTo>
                  <a:cubicBezTo>
                    <a:pt x="1215" y="751"/>
                    <a:pt x="668" y="1382"/>
                    <a:pt x="1" y="1882"/>
                  </a:cubicBezTo>
                  <a:lnTo>
                    <a:pt x="561" y="2608"/>
                  </a:lnTo>
                  <a:cubicBezTo>
                    <a:pt x="1323" y="2025"/>
                    <a:pt x="1966" y="1299"/>
                    <a:pt x="2442" y="453"/>
                  </a:cubicBezTo>
                  <a:lnTo>
                    <a:pt x="1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5789543" y="3619660"/>
              <a:ext cx="30784" cy="76428"/>
            </a:xfrm>
            <a:custGeom>
              <a:avLst/>
              <a:gdLst/>
              <a:ahLst/>
              <a:cxnLst/>
              <a:rect l="l" t="t" r="r" b="b"/>
              <a:pathLst>
                <a:path w="1156" h="2870" extrusionOk="0">
                  <a:moveTo>
                    <a:pt x="1025" y="0"/>
                  </a:moveTo>
                  <a:lnTo>
                    <a:pt x="156" y="107"/>
                  </a:lnTo>
                  <a:cubicBezTo>
                    <a:pt x="263" y="964"/>
                    <a:pt x="203" y="1834"/>
                    <a:pt x="1" y="2655"/>
                  </a:cubicBezTo>
                  <a:lnTo>
                    <a:pt x="870" y="2869"/>
                  </a:lnTo>
                  <a:cubicBezTo>
                    <a:pt x="1108" y="1941"/>
                    <a:pt x="1156" y="964"/>
                    <a:pt x="1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503561"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380530" y="381970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281599" y="3450957"/>
              <a:ext cx="75176" cy="23807"/>
            </a:xfrm>
            <a:custGeom>
              <a:avLst/>
              <a:gdLst/>
              <a:ahLst/>
              <a:cxnLst/>
              <a:rect l="l" t="t" r="r" b="b"/>
              <a:pathLst>
                <a:path w="2823" h="894" extrusionOk="0">
                  <a:moveTo>
                    <a:pt x="1" y="1"/>
                  </a:moveTo>
                  <a:lnTo>
                    <a:pt x="2823" y="1"/>
                  </a:lnTo>
                  <a:lnTo>
                    <a:pt x="2823"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4778103" y="381970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424603" y="2959841"/>
              <a:ext cx="54245" cy="74857"/>
            </a:xfrm>
            <a:custGeom>
              <a:avLst/>
              <a:gdLst/>
              <a:ahLst/>
              <a:cxnLst/>
              <a:rect l="l" t="t" r="r" b="b"/>
              <a:pathLst>
                <a:path w="2037" h="2811" extrusionOk="0">
                  <a:moveTo>
                    <a:pt x="1" y="2227"/>
                  </a:moveTo>
                  <a:lnTo>
                    <a:pt x="715" y="2810"/>
                  </a:lnTo>
                  <a:cubicBezTo>
                    <a:pt x="1322" y="2072"/>
                    <a:pt x="1775" y="1167"/>
                    <a:pt x="2037" y="238"/>
                  </a:cubicBezTo>
                  <a:lnTo>
                    <a:pt x="1168" y="0"/>
                  </a:lnTo>
                  <a:cubicBezTo>
                    <a:pt x="929" y="822"/>
                    <a:pt x="525" y="1572"/>
                    <a:pt x="1" y="22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404311"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450621" y="2840617"/>
              <a:ext cx="37096" cy="75496"/>
            </a:xfrm>
            <a:custGeom>
              <a:avLst/>
              <a:gdLst/>
              <a:ahLst/>
              <a:cxnLst/>
              <a:rect l="l" t="t" r="r" b="b"/>
              <a:pathLst>
                <a:path w="1393" h="2835" extrusionOk="0">
                  <a:moveTo>
                    <a:pt x="0" y="322"/>
                  </a:moveTo>
                  <a:cubicBezTo>
                    <a:pt x="310" y="1084"/>
                    <a:pt x="500" y="1882"/>
                    <a:pt x="500" y="2703"/>
                  </a:cubicBezTo>
                  <a:lnTo>
                    <a:pt x="500" y="2834"/>
                  </a:lnTo>
                  <a:lnTo>
                    <a:pt x="1393" y="2834"/>
                  </a:lnTo>
                  <a:lnTo>
                    <a:pt x="1393" y="2703"/>
                  </a:lnTo>
                  <a:cubicBezTo>
                    <a:pt x="1393" y="1751"/>
                    <a:pt x="1191" y="881"/>
                    <a:pt x="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3931238" y="3816538"/>
              <a:ext cx="74218" cy="27615"/>
            </a:xfrm>
            <a:custGeom>
              <a:avLst/>
              <a:gdLst/>
              <a:ahLst/>
              <a:cxnLst/>
              <a:rect l="l" t="t" r="r" b="b"/>
              <a:pathLst>
                <a:path w="2787" h="1037" extrusionOk="0">
                  <a:moveTo>
                    <a:pt x="2786" y="965"/>
                  </a:moveTo>
                  <a:lnTo>
                    <a:pt x="2786" y="60"/>
                  </a:lnTo>
                  <a:cubicBezTo>
                    <a:pt x="1893" y="60"/>
                    <a:pt x="905" y="1"/>
                    <a:pt x="0" y="144"/>
                  </a:cubicBezTo>
                  <a:lnTo>
                    <a:pt x="131" y="1037"/>
                  </a:lnTo>
                  <a:cubicBezTo>
                    <a:pt x="977" y="906"/>
                    <a:pt x="1893" y="965"/>
                    <a:pt x="2786" y="9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4195675" y="345095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4294580" y="381970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4679199" y="345095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4183612" y="4184330"/>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4306643" y="4184330"/>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4417611"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4318360"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4076772" y="345095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3943275" y="4184330"/>
              <a:ext cx="73898" cy="26044"/>
            </a:xfrm>
            <a:custGeom>
              <a:avLst/>
              <a:gdLst/>
              <a:ahLst/>
              <a:cxnLst/>
              <a:rect l="l" t="t" r="r" b="b"/>
              <a:pathLst>
                <a:path w="2775" h="978" extrusionOk="0">
                  <a:moveTo>
                    <a:pt x="60" y="1"/>
                  </a:moveTo>
                  <a:lnTo>
                    <a:pt x="1" y="906"/>
                  </a:lnTo>
                  <a:cubicBezTo>
                    <a:pt x="906" y="977"/>
                    <a:pt x="1882" y="930"/>
                    <a:pt x="2775" y="930"/>
                  </a:cubicBezTo>
                  <a:lnTo>
                    <a:pt x="2775" y="25"/>
                  </a:lnTo>
                  <a:cubicBezTo>
                    <a:pt x="1882" y="25"/>
                    <a:pt x="941" y="84"/>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3834837"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3953740" y="345095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4064708" y="4184330"/>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4052991"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4425547" y="4184330"/>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4175676" y="381970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4556168" y="3450957"/>
              <a:ext cx="75496" cy="23807"/>
            </a:xfrm>
            <a:custGeom>
              <a:avLst/>
              <a:gdLst/>
              <a:ahLst/>
              <a:cxnLst/>
              <a:rect l="l" t="t" r="r" b="b"/>
              <a:pathLst>
                <a:path w="2835" h="894" extrusionOk="0">
                  <a:moveTo>
                    <a:pt x="0" y="1"/>
                  </a:moveTo>
                  <a:lnTo>
                    <a:pt x="2834" y="1"/>
                  </a:lnTo>
                  <a:lnTo>
                    <a:pt x="2834"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4548232" y="4184330"/>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4659226" y="381970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4543172" y="4552147"/>
              <a:ext cx="75469" cy="40291"/>
            </a:xfrm>
            <a:custGeom>
              <a:avLst/>
              <a:gdLst/>
              <a:ahLst/>
              <a:cxnLst/>
              <a:rect l="l" t="t" r="r" b="b"/>
              <a:pathLst>
                <a:path w="2834" h="1513" extrusionOk="0">
                  <a:moveTo>
                    <a:pt x="0" y="691"/>
                  </a:moveTo>
                  <a:lnTo>
                    <a:pt x="369" y="1512"/>
                  </a:lnTo>
                  <a:lnTo>
                    <a:pt x="417" y="1477"/>
                  </a:lnTo>
                  <a:cubicBezTo>
                    <a:pt x="1191" y="1131"/>
                    <a:pt x="1989" y="953"/>
                    <a:pt x="2834" y="893"/>
                  </a:cubicBezTo>
                  <a:lnTo>
                    <a:pt x="2774" y="0"/>
                  </a:lnTo>
                  <a:cubicBezTo>
                    <a:pt x="1822" y="48"/>
                    <a:pt x="869" y="286"/>
                    <a:pt x="0" y="6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4667135" y="4184330"/>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4667135" y="4552786"/>
              <a:ext cx="71368" cy="23781"/>
            </a:xfrm>
            <a:custGeom>
              <a:avLst/>
              <a:gdLst/>
              <a:ahLst/>
              <a:cxnLst/>
              <a:rect l="l" t="t" r="r" b="b"/>
              <a:pathLst>
                <a:path w="2680" h="893" extrusionOk="0">
                  <a:moveTo>
                    <a:pt x="1" y="0"/>
                  </a:moveTo>
                  <a:lnTo>
                    <a:pt x="2680" y="0"/>
                  </a:lnTo>
                  <a:lnTo>
                    <a:pt x="2680" y="893"/>
                  </a:lnTo>
                  <a:lnTo>
                    <a:pt x="1" y="8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4428716" y="4707189"/>
              <a:ext cx="29826" cy="75496"/>
            </a:xfrm>
            <a:custGeom>
              <a:avLst/>
              <a:gdLst/>
              <a:ahLst/>
              <a:cxnLst/>
              <a:rect l="l" t="t" r="r" b="b"/>
              <a:pathLst>
                <a:path w="1120" h="2835" extrusionOk="0">
                  <a:moveTo>
                    <a:pt x="214" y="0"/>
                  </a:moveTo>
                  <a:cubicBezTo>
                    <a:pt x="0" y="965"/>
                    <a:pt x="60" y="1798"/>
                    <a:pt x="60" y="2834"/>
                  </a:cubicBezTo>
                  <a:lnTo>
                    <a:pt x="953" y="2834"/>
                  </a:lnTo>
                  <a:cubicBezTo>
                    <a:pt x="953" y="1798"/>
                    <a:pt x="905" y="1084"/>
                    <a:pt x="1119" y="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4429328" y="4830194"/>
              <a:ext cx="23807" cy="71368"/>
            </a:xfrm>
            <a:custGeom>
              <a:avLst/>
              <a:gdLst/>
              <a:ahLst/>
              <a:cxnLst/>
              <a:rect l="l" t="t" r="r" b="b"/>
              <a:pathLst>
                <a:path w="894" h="2680" extrusionOk="0">
                  <a:moveTo>
                    <a:pt x="1" y="1"/>
                  </a:moveTo>
                  <a:lnTo>
                    <a:pt x="894" y="1"/>
                  </a:lnTo>
                  <a:lnTo>
                    <a:pt x="894" y="2680"/>
                  </a:lnTo>
                  <a:lnTo>
                    <a:pt x="1" y="268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4429328" y="4949099"/>
              <a:ext cx="23807" cy="75496"/>
            </a:xfrm>
            <a:custGeom>
              <a:avLst/>
              <a:gdLst/>
              <a:ahLst/>
              <a:cxnLst/>
              <a:rect l="l" t="t" r="r" b="b"/>
              <a:pathLst>
                <a:path w="894" h="2835" extrusionOk="0">
                  <a:moveTo>
                    <a:pt x="1" y="1"/>
                  </a:moveTo>
                  <a:lnTo>
                    <a:pt x="894" y="1"/>
                  </a:lnTo>
                  <a:lnTo>
                    <a:pt x="894" y="2834"/>
                  </a:lnTo>
                  <a:lnTo>
                    <a:pt x="1" y="283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4452177" y="4597792"/>
              <a:ext cx="63433" cy="71368"/>
            </a:xfrm>
            <a:custGeom>
              <a:avLst/>
              <a:gdLst/>
              <a:ahLst/>
              <a:cxnLst/>
              <a:rect l="l" t="t" r="r" b="b"/>
              <a:pathLst>
                <a:path w="2382" h="2680" extrusionOk="0">
                  <a:moveTo>
                    <a:pt x="0" y="2263"/>
                  </a:moveTo>
                  <a:lnTo>
                    <a:pt x="786" y="2680"/>
                  </a:lnTo>
                  <a:cubicBezTo>
                    <a:pt x="1191" y="1918"/>
                    <a:pt x="1715" y="1251"/>
                    <a:pt x="2381" y="727"/>
                  </a:cubicBezTo>
                  <a:lnTo>
                    <a:pt x="1798" y="1"/>
                  </a:lnTo>
                  <a:cubicBezTo>
                    <a:pt x="1060" y="644"/>
                    <a:pt x="441" y="1406"/>
                    <a:pt x="0" y="2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4536515"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4429328" y="5072131"/>
              <a:ext cx="23807" cy="71368"/>
            </a:xfrm>
            <a:custGeom>
              <a:avLst/>
              <a:gdLst/>
              <a:ahLst/>
              <a:cxnLst/>
              <a:rect l="l" t="t" r="r" b="b"/>
              <a:pathLst>
                <a:path w="894" h="2680" extrusionOk="0">
                  <a:moveTo>
                    <a:pt x="1" y="0"/>
                  </a:moveTo>
                  <a:lnTo>
                    <a:pt x="894" y="0"/>
                  </a:lnTo>
                  <a:lnTo>
                    <a:pt x="894" y="2679"/>
                  </a:lnTo>
                  <a:lnTo>
                    <a:pt x="1" y="26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798076" y="1453445"/>
              <a:ext cx="23807" cy="71368"/>
            </a:xfrm>
            <a:custGeom>
              <a:avLst/>
              <a:gdLst/>
              <a:ahLst/>
              <a:cxnLst/>
              <a:rect l="l" t="t" r="r" b="b"/>
              <a:pathLst>
                <a:path w="894" h="2680" extrusionOk="0">
                  <a:moveTo>
                    <a:pt x="1" y="1"/>
                  </a:moveTo>
                  <a:lnTo>
                    <a:pt x="894" y="1"/>
                  </a:lnTo>
                  <a:lnTo>
                    <a:pt x="894" y="2680"/>
                  </a:lnTo>
                  <a:lnTo>
                    <a:pt x="1" y="268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4798076" y="1366257"/>
              <a:ext cx="23807" cy="39652"/>
            </a:xfrm>
            <a:custGeom>
              <a:avLst/>
              <a:gdLst/>
              <a:ahLst/>
              <a:cxnLst/>
              <a:rect l="l" t="t" r="r" b="b"/>
              <a:pathLst>
                <a:path w="894" h="1489" extrusionOk="0">
                  <a:moveTo>
                    <a:pt x="1" y="0"/>
                  </a:moveTo>
                  <a:lnTo>
                    <a:pt x="894" y="0"/>
                  </a:lnTo>
                  <a:lnTo>
                    <a:pt x="894" y="1489"/>
                  </a:lnTo>
                  <a:lnTo>
                    <a:pt x="1" y="148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23"/>
          <p:cNvGrpSpPr/>
          <p:nvPr/>
        </p:nvGrpSpPr>
        <p:grpSpPr>
          <a:xfrm>
            <a:off x="5452250" y="1963375"/>
            <a:ext cx="3639588" cy="985800"/>
            <a:chOff x="5424350" y="2011000"/>
            <a:chExt cx="3639588" cy="985800"/>
          </a:xfrm>
        </p:grpSpPr>
        <p:grpSp>
          <p:nvGrpSpPr>
            <p:cNvPr id="421" name="Google Shape;421;p23"/>
            <p:cNvGrpSpPr/>
            <p:nvPr/>
          </p:nvGrpSpPr>
          <p:grpSpPr>
            <a:xfrm>
              <a:off x="5424350" y="2528700"/>
              <a:ext cx="514625" cy="215943"/>
              <a:chOff x="7496475" y="2804800"/>
              <a:chExt cx="514625" cy="215943"/>
            </a:xfrm>
          </p:grpSpPr>
          <p:sp>
            <p:nvSpPr>
              <p:cNvPr id="422" name="Google Shape;422;p23"/>
              <p:cNvSpPr/>
              <p:nvPr/>
            </p:nvSpPr>
            <p:spPr>
              <a:xfrm>
                <a:off x="7496475" y="2804800"/>
                <a:ext cx="514625" cy="215943"/>
              </a:xfrm>
              <a:custGeom>
                <a:avLst/>
                <a:gdLst/>
                <a:ahLst/>
                <a:cxnLst/>
                <a:rect l="l" t="t" r="r" b="b"/>
                <a:pathLst>
                  <a:path w="19325" h="8109" extrusionOk="0">
                    <a:moveTo>
                      <a:pt x="4084" y="0"/>
                    </a:moveTo>
                    <a:cubicBezTo>
                      <a:pt x="5882" y="0"/>
                      <a:pt x="7394" y="1167"/>
                      <a:pt x="7930" y="2774"/>
                    </a:cubicBezTo>
                    <a:lnTo>
                      <a:pt x="7930" y="2750"/>
                    </a:lnTo>
                    <a:lnTo>
                      <a:pt x="19324" y="4048"/>
                    </a:lnTo>
                    <a:lnTo>
                      <a:pt x="7930" y="5346"/>
                    </a:lnTo>
                    <a:lnTo>
                      <a:pt x="7930" y="5298"/>
                    </a:lnTo>
                    <a:cubicBezTo>
                      <a:pt x="7394" y="6941"/>
                      <a:pt x="5882" y="8108"/>
                      <a:pt x="4084" y="8108"/>
                    </a:cubicBezTo>
                    <a:cubicBezTo>
                      <a:pt x="1834" y="8108"/>
                      <a:pt x="0" y="6275"/>
                      <a:pt x="0" y="4048"/>
                    </a:cubicBezTo>
                    <a:cubicBezTo>
                      <a:pt x="0" y="1798"/>
                      <a:pt x="1834" y="0"/>
                      <a:pt x="408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3" name="Google Shape;423;p23"/>
              <p:cNvSpPr/>
              <p:nvPr/>
            </p:nvSpPr>
            <p:spPr>
              <a:xfrm>
                <a:off x="7526274" y="2833640"/>
                <a:ext cx="157277" cy="158235"/>
              </a:xfrm>
              <a:custGeom>
                <a:avLst/>
                <a:gdLst/>
                <a:ahLst/>
                <a:cxnLst/>
                <a:rect l="l" t="t" r="r" b="b"/>
                <a:pathLst>
                  <a:path w="5906" h="5942" extrusionOk="0">
                    <a:moveTo>
                      <a:pt x="2965" y="5942"/>
                    </a:moveTo>
                    <a:cubicBezTo>
                      <a:pt x="4584" y="5942"/>
                      <a:pt x="5906" y="4584"/>
                      <a:pt x="5906" y="2965"/>
                    </a:cubicBezTo>
                    <a:cubicBezTo>
                      <a:pt x="5906" y="1322"/>
                      <a:pt x="4584" y="0"/>
                      <a:pt x="2965" y="0"/>
                    </a:cubicBezTo>
                    <a:cubicBezTo>
                      <a:pt x="1322" y="0"/>
                      <a:pt x="1" y="1322"/>
                      <a:pt x="1" y="2965"/>
                    </a:cubicBezTo>
                    <a:cubicBezTo>
                      <a:pt x="1" y="4584"/>
                      <a:pt x="1322" y="5942"/>
                      <a:pt x="2965" y="59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24" name="Google Shape;424;p23"/>
            <p:cNvSpPr txBox="1"/>
            <p:nvPr/>
          </p:nvSpPr>
          <p:spPr>
            <a:xfrm>
              <a:off x="5441738" y="2011000"/>
              <a:ext cx="3622200" cy="985800"/>
            </a:xfrm>
            <a:prstGeom prst="rect">
              <a:avLst/>
            </a:prstGeom>
            <a:noFill/>
            <a:ln>
              <a:noFill/>
            </a:ln>
          </p:spPr>
          <p:txBody>
            <a:bodyPr spcFirstLastPara="1" wrap="square" lIns="91425" tIns="91425" rIns="91425" bIns="91425" anchor="t" anchorCtr="0">
              <a:noAutofit/>
            </a:bodyPr>
            <a:lstStyle/>
            <a:p>
              <a:pPr marL="457200"/>
              <a:r>
                <a:rPr lang="en-US" sz="1600" b="1">
                  <a:solidFill>
                    <a:schemeClr val="dk1"/>
                  </a:solidFill>
                  <a:latin typeface="Georgia"/>
                  <a:ea typeface="Georgia"/>
                  <a:sym typeface="Georgia"/>
                </a:rPr>
                <a:t>The system accurately identifies and analyzes symptoms described in user-inputted text.</a:t>
              </a:r>
              <a:endParaRPr sz="1600" b="1">
                <a:solidFill>
                  <a:schemeClr val="dk1"/>
                </a:solidFill>
                <a:latin typeface="Georgia"/>
                <a:ea typeface="Georgia"/>
                <a:cs typeface="Georgia"/>
                <a:sym typeface="Georgia"/>
              </a:endParaRPr>
            </a:p>
          </p:txBody>
        </p:sp>
      </p:grpSp>
      <p:grpSp>
        <p:nvGrpSpPr>
          <p:cNvPr id="425" name="Google Shape;425;p23"/>
          <p:cNvGrpSpPr/>
          <p:nvPr/>
        </p:nvGrpSpPr>
        <p:grpSpPr>
          <a:xfrm>
            <a:off x="2973524" y="3682734"/>
            <a:ext cx="514625" cy="288456"/>
            <a:chOff x="2699260" y="3755130"/>
            <a:chExt cx="514625" cy="215943"/>
          </a:xfrm>
        </p:grpSpPr>
        <p:sp>
          <p:nvSpPr>
            <p:cNvPr id="426" name="Google Shape;426;p23"/>
            <p:cNvSpPr/>
            <p:nvPr/>
          </p:nvSpPr>
          <p:spPr>
            <a:xfrm>
              <a:off x="2699260" y="3755130"/>
              <a:ext cx="514625" cy="215943"/>
            </a:xfrm>
            <a:custGeom>
              <a:avLst/>
              <a:gdLst/>
              <a:ahLst/>
              <a:cxnLst/>
              <a:rect l="l" t="t" r="r" b="b"/>
              <a:pathLst>
                <a:path w="19325" h="8109" extrusionOk="0">
                  <a:moveTo>
                    <a:pt x="15241" y="1"/>
                  </a:moveTo>
                  <a:cubicBezTo>
                    <a:pt x="13443" y="1"/>
                    <a:pt x="11931" y="1168"/>
                    <a:pt x="11407" y="2811"/>
                  </a:cubicBezTo>
                  <a:lnTo>
                    <a:pt x="11407" y="2763"/>
                  </a:lnTo>
                  <a:lnTo>
                    <a:pt x="1" y="4061"/>
                  </a:lnTo>
                  <a:lnTo>
                    <a:pt x="11407" y="5382"/>
                  </a:lnTo>
                  <a:lnTo>
                    <a:pt x="11407" y="5335"/>
                  </a:lnTo>
                  <a:cubicBezTo>
                    <a:pt x="11931" y="6942"/>
                    <a:pt x="13443" y="8109"/>
                    <a:pt x="15241" y="8109"/>
                  </a:cubicBezTo>
                  <a:cubicBezTo>
                    <a:pt x="17491" y="8109"/>
                    <a:pt x="19325" y="6311"/>
                    <a:pt x="19325" y="4061"/>
                  </a:cubicBezTo>
                  <a:cubicBezTo>
                    <a:pt x="19325" y="1834"/>
                    <a:pt x="17491" y="1"/>
                    <a:pt x="1524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7" name="Google Shape;427;p23"/>
            <p:cNvSpPr/>
            <p:nvPr/>
          </p:nvSpPr>
          <p:spPr>
            <a:xfrm>
              <a:off x="3026784" y="3784956"/>
              <a:ext cx="157623" cy="157277"/>
            </a:xfrm>
            <a:custGeom>
              <a:avLst/>
              <a:gdLst/>
              <a:ahLst/>
              <a:cxnLst/>
              <a:rect l="l" t="t" r="r" b="b"/>
              <a:pathLst>
                <a:path w="5919" h="5906" extrusionOk="0">
                  <a:moveTo>
                    <a:pt x="2942" y="5905"/>
                  </a:moveTo>
                  <a:cubicBezTo>
                    <a:pt x="4585" y="5905"/>
                    <a:pt x="5918" y="4584"/>
                    <a:pt x="5918" y="2941"/>
                  </a:cubicBezTo>
                  <a:cubicBezTo>
                    <a:pt x="5918" y="1322"/>
                    <a:pt x="4585" y="0"/>
                    <a:pt x="2942" y="0"/>
                  </a:cubicBezTo>
                  <a:cubicBezTo>
                    <a:pt x="1322" y="0"/>
                    <a:pt x="1" y="1322"/>
                    <a:pt x="1" y="2941"/>
                  </a:cubicBezTo>
                  <a:cubicBezTo>
                    <a:pt x="1" y="4584"/>
                    <a:pt x="1322" y="5905"/>
                    <a:pt x="2942" y="59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28" name="Google Shape;428;p23"/>
          <p:cNvSpPr txBox="1"/>
          <p:nvPr/>
        </p:nvSpPr>
        <p:spPr>
          <a:xfrm>
            <a:off x="147747" y="3006589"/>
            <a:ext cx="2825778" cy="1860807"/>
          </a:xfrm>
          <a:prstGeom prst="rect">
            <a:avLst/>
          </a:prstGeom>
          <a:noFill/>
          <a:ln>
            <a:noFill/>
          </a:ln>
        </p:spPr>
        <p:txBody>
          <a:bodyPr spcFirstLastPara="1" wrap="square" lIns="91425" tIns="91425" rIns="91425" bIns="91425" anchor="t" anchorCtr="0">
            <a:noAutofit/>
          </a:bodyPr>
          <a:lstStyle/>
          <a:p>
            <a:pPr lvl="1" algn="r"/>
            <a:r>
              <a:rPr lang="en-US" sz="1600" b="1">
                <a:solidFill>
                  <a:schemeClr val="dk1"/>
                </a:solidFill>
                <a:latin typeface="Georgia"/>
                <a:ea typeface="Georgia"/>
                <a:cs typeface="Georgia"/>
              </a:rPr>
              <a:t>The system enhances clinical decision making by providing valuable insights and healthcare support to professionals.</a:t>
            </a:r>
            <a:endParaRPr lang="en-US">
              <a:solidFill>
                <a:schemeClr val="dk1"/>
              </a:solidFill>
            </a:endParaRPr>
          </a:p>
        </p:txBody>
      </p:sp>
      <p:grpSp>
        <p:nvGrpSpPr>
          <p:cNvPr id="429" name="Google Shape;429;p23"/>
          <p:cNvGrpSpPr/>
          <p:nvPr/>
        </p:nvGrpSpPr>
        <p:grpSpPr>
          <a:xfrm>
            <a:off x="5893805" y="3289329"/>
            <a:ext cx="3031313" cy="1329124"/>
            <a:chOff x="5769497" y="3783378"/>
            <a:chExt cx="3031313" cy="1043923"/>
          </a:xfrm>
        </p:grpSpPr>
        <p:grpSp>
          <p:nvGrpSpPr>
            <p:cNvPr id="430" name="Google Shape;430;p23"/>
            <p:cNvGrpSpPr/>
            <p:nvPr/>
          </p:nvGrpSpPr>
          <p:grpSpPr>
            <a:xfrm>
              <a:off x="5769497" y="3847551"/>
              <a:ext cx="514625" cy="215969"/>
              <a:chOff x="7558484" y="4272476"/>
              <a:chExt cx="514625" cy="215969"/>
            </a:xfrm>
          </p:grpSpPr>
          <p:sp>
            <p:nvSpPr>
              <p:cNvPr id="431" name="Google Shape;431;p23"/>
              <p:cNvSpPr/>
              <p:nvPr/>
            </p:nvSpPr>
            <p:spPr>
              <a:xfrm>
                <a:off x="7558484" y="4272476"/>
                <a:ext cx="514625" cy="215969"/>
              </a:xfrm>
              <a:custGeom>
                <a:avLst/>
                <a:gdLst/>
                <a:ahLst/>
                <a:cxnLst/>
                <a:rect l="l" t="t" r="r" b="b"/>
                <a:pathLst>
                  <a:path w="19325" h="8110" extrusionOk="0">
                    <a:moveTo>
                      <a:pt x="4061" y="1"/>
                    </a:moveTo>
                    <a:cubicBezTo>
                      <a:pt x="5858" y="1"/>
                      <a:pt x="7394" y="1168"/>
                      <a:pt x="7918" y="2787"/>
                    </a:cubicBezTo>
                    <a:lnTo>
                      <a:pt x="7918" y="2763"/>
                    </a:lnTo>
                    <a:lnTo>
                      <a:pt x="19324" y="4061"/>
                    </a:lnTo>
                    <a:lnTo>
                      <a:pt x="7918" y="5359"/>
                    </a:lnTo>
                    <a:lnTo>
                      <a:pt x="7918" y="5335"/>
                    </a:lnTo>
                    <a:cubicBezTo>
                      <a:pt x="7394" y="6954"/>
                      <a:pt x="5858" y="8109"/>
                      <a:pt x="4061" y="8109"/>
                    </a:cubicBezTo>
                    <a:cubicBezTo>
                      <a:pt x="1834" y="8109"/>
                      <a:pt x="1" y="6311"/>
                      <a:pt x="1" y="4061"/>
                    </a:cubicBezTo>
                    <a:cubicBezTo>
                      <a:pt x="1" y="1834"/>
                      <a:pt x="1834" y="1"/>
                      <a:pt x="406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23"/>
              <p:cNvSpPr/>
              <p:nvPr/>
            </p:nvSpPr>
            <p:spPr>
              <a:xfrm>
                <a:off x="7587964" y="4301663"/>
                <a:ext cx="157623" cy="157916"/>
              </a:xfrm>
              <a:custGeom>
                <a:avLst/>
                <a:gdLst/>
                <a:ahLst/>
                <a:cxnLst/>
                <a:rect l="l" t="t" r="r" b="b"/>
                <a:pathLst>
                  <a:path w="5919" h="5930" extrusionOk="0">
                    <a:moveTo>
                      <a:pt x="2954" y="5930"/>
                    </a:moveTo>
                    <a:cubicBezTo>
                      <a:pt x="4597" y="5930"/>
                      <a:pt x="5918" y="4608"/>
                      <a:pt x="5918" y="2965"/>
                    </a:cubicBezTo>
                    <a:cubicBezTo>
                      <a:pt x="5918" y="1346"/>
                      <a:pt x="4597" y="0"/>
                      <a:pt x="2954" y="0"/>
                    </a:cubicBezTo>
                    <a:cubicBezTo>
                      <a:pt x="1334" y="0"/>
                      <a:pt x="1" y="1346"/>
                      <a:pt x="1" y="2965"/>
                    </a:cubicBezTo>
                    <a:cubicBezTo>
                      <a:pt x="1" y="4608"/>
                      <a:pt x="1334" y="5930"/>
                      <a:pt x="2954" y="59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33" name="Google Shape;433;p23"/>
            <p:cNvSpPr txBox="1"/>
            <p:nvPr/>
          </p:nvSpPr>
          <p:spPr>
            <a:xfrm>
              <a:off x="5825292" y="3783378"/>
              <a:ext cx="2975518" cy="1043923"/>
            </a:xfrm>
            <a:prstGeom prst="rect">
              <a:avLst/>
            </a:prstGeom>
            <a:noFill/>
            <a:ln>
              <a:noFill/>
            </a:ln>
          </p:spPr>
          <p:txBody>
            <a:bodyPr spcFirstLastPara="1" wrap="square" lIns="91425" tIns="91425" rIns="91425" bIns="91425" anchor="t" anchorCtr="0">
              <a:noAutofit/>
            </a:bodyPr>
            <a:lstStyle/>
            <a:p>
              <a:pPr marL="457200">
                <a:buClr>
                  <a:schemeClr val="dk1"/>
                </a:buClr>
                <a:buSzPts val="1100"/>
              </a:pPr>
              <a:r>
                <a:rPr lang="en-US" sz="1600" b="1">
                  <a:solidFill>
                    <a:schemeClr val="dk1"/>
                  </a:solidFill>
                  <a:latin typeface="Georgia"/>
                  <a:ea typeface="Georgia"/>
                  <a:cs typeface="Georgia"/>
                  <a:sym typeface="Georgia"/>
                </a:rPr>
                <a:t>It effectively classifies analyzed text into appropriate medical condition or categories.</a:t>
              </a:r>
              <a:endParaRPr sz="1600" b="1">
                <a:solidFill>
                  <a:schemeClr val="dk1"/>
                </a:solidFill>
                <a:latin typeface="Georgia"/>
                <a:ea typeface="Georgia"/>
                <a:cs typeface="Georgia"/>
                <a:sym typeface="Georgia"/>
              </a:endParaRPr>
            </a:p>
          </p:txBody>
        </p:sp>
      </p:grpSp>
      <p:grpSp>
        <p:nvGrpSpPr>
          <p:cNvPr id="434" name="Google Shape;434;p23"/>
          <p:cNvGrpSpPr/>
          <p:nvPr/>
        </p:nvGrpSpPr>
        <p:grpSpPr>
          <a:xfrm>
            <a:off x="-52448" y="1808903"/>
            <a:ext cx="3890824" cy="799837"/>
            <a:chOff x="319014" y="1939784"/>
            <a:chExt cx="3890824" cy="534900"/>
          </a:xfrm>
        </p:grpSpPr>
        <p:grpSp>
          <p:nvGrpSpPr>
            <p:cNvPr id="435" name="Google Shape;435;p23"/>
            <p:cNvGrpSpPr/>
            <p:nvPr/>
          </p:nvGrpSpPr>
          <p:grpSpPr>
            <a:xfrm>
              <a:off x="3695533" y="2099096"/>
              <a:ext cx="514305" cy="215943"/>
              <a:chOff x="1773183" y="2437621"/>
              <a:chExt cx="514305" cy="215943"/>
            </a:xfrm>
          </p:grpSpPr>
          <p:sp>
            <p:nvSpPr>
              <p:cNvPr id="436" name="Google Shape;436;p23"/>
              <p:cNvSpPr/>
              <p:nvPr/>
            </p:nvSpPr>
            <p:spPr>
              <a:xfrm>
                <a:off x="1773183" y="2437621"/>
                <a:ext cx="514305" cy="215943"/>
              </a:xfrm>
              <a:custGeom>
                <a:avLst/>
                <a:gdLst/>
                <a:ahLst/>
                <a:cxnLst/>
                <a:rect l="l" t="t" r="r" b="b"/>
                <a:pathLst>
                  <a:path w="19313" h="8109" extrusionOk="0">
                    <a:moveTo>
                      <a:pt x="15264" y="1"/>
                    </a:moveTo>
                    <a:cubicBezTo>
                      <a:pt x="13454" y="1"/>
                      <a:pt x="11919" y="1167"/>
                      <a:pt x="11395" y="2787"/>
                    </a:cubicBezTo>
                    <a:lnTo>
                      <a:pt x="11395" y="2739"/>
                    </a:lnTo>
                    <a:lnTo>
                      <a:pt x="0" y="4061"/>
                    </a:lnTo>
                    <a:lnTo>
                      <a:pt x="11395" y="5358"/>
                    </a:lnTo>
                    <a:lnTo>
                      <a:pt x="11395" y="5299"/>
                    </a:lnTo>
                    <a:cubicBezTo>
                      <a:pt x="11919" y="6942"/>
                      <a:pt x="13454" y="8109"/>
                      <a:pt x="15264" y="8109"/>
                    </a:cubicBezTo>
                    <a:cubicBezTo>
                      <a:pt x="17491" y="8109"/>
                      <a:pt x="19312" y="6287"/>
                      <a:pt x="19312" y="4061"/>
                    </a:cubicBezTo>
                    <a:cubicBezTo>
                      <a:pt x="19312" y="1810"/>
                      <a:pt x="17491" y="1"/>
                      <a:pt x="15264"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7" name="Google Shape;437;p23"/>
              <p:cNvSpPr/>
              <p:nvPr/>
            </p:nvSpPr>
            <p:spPr>
              <a:xfrm>
                <a:off x="2100707" y="2466781"/>
                <a:ext cx="157277" cy="157943"/>
              </a:xfrm>
              <a:custGeom>
                <a:avLst/>
                <a:gdLst/>
                <a:ahLst/>
                <a:cxnLst/>
                <a:rect l="l" t="t" r="r" b="b"/>
                <a:pathLst>
                  <a:path w="5906" h="5931" extrusionOk="0">
                    <a:moveTo>
                      <a:pt x="2965" y="5930"/>
                    </a:moveTo>
                    <a:cubicBezTo>
                      <a:pt x="4584" y="5930"/>
                      <a:pt x="5906" y="4585"/>
                      <a:pt x="5906" y="2966"/>
                    </a:cubicBezTo>
                    <a:cubicBezTo>
                      <a:pt x="5906" y="1323"/>
                      <a:pt x="4584" y="1"/>
                      <a:pt x="2965" y="1"/>
                    </a:cubicBezTo>
                    <a:cubicBezTo>
                      <a:pt x="1322" y="1"/>
                      <a:pt x="1" y="1323"/>
                      <a:pt x="1" y="2966"/>
                    </a:cubicBezTo>
                    <a:cubicBezTo>
                      <a:pt x="1" y="4585"/>
                      <a:pt x="1322" y="5930"/>
                      <a:pt x="2965" y="59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38" name="Google Shape;438;p23"/>
            <p:cNvSpPr txBox="1"/>
            <p:nvPr/>
          </p:nvSpPr>
          <p:spPr>
            <a:xfrm>
              <a:off x="319014" y="1939784"/>
              <a:ext cx="3668100" cy="534900"/>
            </a:xfrm>
            <a:prstGeom prst="rect">
              <a:avLst/>
            </a:prstGeom>
            <a:noFill/>
            <a:ln>
              <a:noFill/>
            </a:ln>
          </p:spPr>
          <p:txBody>
            <a:bodyPr spcFirstLastPara="1" wrap="square" lIns="91425" tIns="91425" rIns="91425" bIns="91425" anchor="t" anchorCtr="0">
              <a:noAutofit/>
            </a:bodyPr>
            <a:lstStyle/>
            <a:p>
              <a:pPr marL="457200"/>
              <a:r>
                <a:rPr lang="en-US" sz="1600" b="1">
                  <a:solidFill>
                    <a:schemeClr val="dk1"/>
                  </a:solidFill>
                  <a:latin typeface="Georgia"/>
                  <a:ea typeface="Roboto"/>
                  <a:cs typeface="Roboto"/>
                </a:rPr>
                <a:t>It features a user-friendly interface for easy input of symptoms.</a:t>
              </a:r>
            </a:p>
          </p:txBody>
        </p:sp>
      </p:grpSp>
      <p:sp>
        <p:nvSpPr>
          <p:cNvPr id="439" name="Google Shape;439;p23"/>
          <p:cNvSpPr txBox="1"/>
          <p:nvPr/>
        </p:nvSpPr>
        <p:spPr>
          <a:xfrm>
            <a:off x="2034300" y="76225"/>
            <a:ext cx="5075400" cy="725100"/>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None/>
            </a:pPr>
            <a:r>
              <a:rPr lang="en-US" sz="3511">
                <a:solidFill>
                  <a:schemeClr val="dk1"/>
                </a:solidFill>
                <a:latin typeface="Playfair Display SemiBold"/>
                <a:ea typeface="Playfair Display SemiBold"/>
                <a:cs typeface="Playfair Display SemiBold"/>
                <a:sym typeface="Playfair Display SemiBold"/>
              </a:rPr>
              <a:t>EXPECTED  OUTCOME</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32F8-96B5-3F4B-CF6E-EFA96126DC0F}"/>
              </a:ext>
            </a:extLst>
          </p:cNvPr>
          <p:cNvSpPr>
            <a:spLocks noGrp="1"/>
          </p:cNvSpPr>
          <p:nvPr>
            <p:ph type="title"/>
          </p:nvPr>
        </p:nvSpPr>
        <p:spPr/>
        <p:txBody>
          <a:bodyPr/>
          <a:lstStyle/>
          <a:p>
            <a:r>
              <a:rPr lang="en-US" dirty="0">
                <a:latin typeface="Playfair Display"/>
              </a:rPr>
              <a:t>SUMMARY</a:t>
            </a:r>
            <a:r>
              <a:rPr lang="en-US" dirty="0"/>
              <a:t> :</a:t>
            </a:r>
          </a:p>
        </p:txBody>
      </p:sp>
      <p:sp>
        <p:nvSpPr>
          <p:cNvPr id="3" name="Text Placeholder 2">
            <a:extLst>
              <a:ext uri="{FF2B5EF4-FFF2-40B4-BE49-F238E27FC236}">
                <a16:creationId xmlns:a16="http://schemas.microsoft.com/office/drawing/2014/main" id="{969A88E5-381A-9753-10C1-D050ED44EF5E}"/>
              </a:ext>
            </a:extLst>
          </p:cNvPr>
          <p:cNvSpPr>
            <a:spLocks noGrp="1"/>
          </p:cNvSpPr>
          <p:nvPr>
            <p:ph type="body" idx="1"/>
          </p:nvPr>
        </p:nvSpPr>
        <p:spPr>
          <a:xfrm>
            <a:off x="426962" y="1483845"/>
            <a:ext cx="6769705" cy="3190964"/>
          </a:xfrm>
        </p:spPr>
        <p:txBody>
          <a:bodyPr/>
          <a:lstStyle/>
          <a:p>
            <a:r>
              <a:rPr lang="en-US" sz="1600" b="1" dirty="0">
                <a:solidFill>
                  <a:schemeClr val="dk1"/>
                </a:solidFill>
                <a:latin typeface="Georgia"/>
              </a:rPr>
              <a:t>Develop a system for analyzing and categorizing user inputted medical symptoms to aid healthcare professionals.</a:t>
            </a:r>
            <a:endParaRPr lang="en-US" dirty="0">
              <a:solidFill>
                <a:schemeClr val="dk1"/>
              </a:solidFill>
            </a:endParaRPr>
          </a:p>
          <a:p>
            <a:endParaRPr lang="en-US" sz="1600" b="1" dirty="0">
              <a:solidFill>
                <a:schemeClr val="dk1"/>
              </a:solidFill>
              <a:latin typeface="Georgia"/>
            </a:endParaRPr>
          </a:p>
          <a:p>
            <a:r>
              <a:rPr lang="en-US" sz="1600" b="1" dirty="0">
                <a:solidFill>
                  <a:schemeClr val="dk1"/>
                </a:solidFill>
                <a:latin typeface="Georgia"/>
              </a:rPr>
              <a:t>Implement a user-friendly interface for easy symptom input and quick feedback on potential medical conditions.</a:t>
            </a:r>
          </a:p>
          <a:p>
            <a:endParaRPr lang="en-US" sz="1600" b="1" dirty="0">
              <a:solidFill>
                <a:schemeClr val="dk1"/>
              </a:solidFill>
              <a:latin typeface="Georgia"/>
            </a:endParaRPr>
          </a:p>
          <a:p>
            <a:r>
              <a:rPr lang="en-US" sz="1600" b="1" dirty="0">
                <a:solidFill>
                  <a:schemeClr val="dk1"/>
                </a:solidFill>
                <a:latin typeface="Georgia"/>
              </a:rPr>
              <a:t>The system ais to enhance patient care outcomes and optimize clinical workflows by providing valuable insights to healthcare </a:t>
            </a:r>
            <a:r>
              <a:rPr lang="en-US" sz="1600" b="1" dirty="0" err="1">
                <a:solidFill>
                  <a:schemeClr val="dk1"/>
                </a:solidFill>
                <a:latin typeface="Georgia"/>
              </a:rPr>
              <a:t>proffesionals</a:t>
            </a:r>
            <a:r>
              <a:rPr lang="en-US" sz="1600" b="1" dirty="0">
                <a:solidFill>
                  <a:schemeClr val="dk1"/>
                </a:solidFill>
                <a:latin typeface="Georgia"/>
              </a:rPr>
              <a:t>.</a:t>
            </a:r>
          </a:p>
          <a:p>
            <a:endParaRPr lang="en-US" sz="1600" b="1" dirty="0">
              <a:solidFill>
                <a:schemeClr val="dk1"/>
              </a:solidFill>
              <a:latin typeface="Georgia"/>
            </a:endParaRPr>
          </a:p>
          <a:p>
            <a:endParaRPr lang="en-US" sz="1600" b="1" dirty="0">
              <a:solidFill>
                <a:schemeClr val="dk1"/>
              </a:solidFill>
              <a:latin typeface="Georgia"/>
            </a:endParaRPr>
          </a:p>
        </p:txBody>
      </p:sp>
    </p:spTree>
    <p:extLst>
      <p:ext uri="{BB962C8B-B14F-4D97-AF65-F5344CB8AC3E}">
        <p14:creationId xmlns:p14="http://schemas.microsoft.com/office/powerpoint/2010/main" val="385993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4" name="Google Shape;454;p25"/>
          <p:cNvSpPr txBox="1">
            <a:spLocks noGrp="1"/>
          </p:cNvSpPr>
          <p:nvPr>
            <p:ph type="title"/>
          </p:nvPr>
        </p:nvSpPr>
        <p:spPr>
          <a:xfrm>
            <a:off x="386356" y="127701"/>
            <a:ext cx="3324600" cy="71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solidFill>
                  <a:schemeClr val="dk1"/>
                </a:solidFill>
                <a:latin typeface="Playfair Display SemiBold"/>
                <a:ea typeface="Playfair Display SemiBold"/>
                <a:cs typeface="Playfair Display SemiBold"/>
                <a:sym typeface="Playfair Display SemiBold"/>
              </a:rPr>
              <a:t>REFERENCES</a:t>
            </a:r>
            <a:endParaRPr>
              <a:solidFill>
                <a:schemeClr val="dk1"/>
              </a:solidFill>
              <a:latin typeface="Playfair Display SemiBold"/>
              <a:ea typeface="Playfair Display SemiBold"/>
              <a:cs typeface="Playfair Display SemiBold"/>
              <a:sym typeface="Playfair Display SemiBold"/>
            </a:endParaRPr>
          </a:p>
        </p:txBody>
      </p:sp>
      <p:sp>
        <p:nvSpPr>
          <p:cNvPr id="3" name="Text Placeholder 2">
            <a:extLst>
              <a:ext uri="{FF2B5EF4-FFF2-40B4-BE49-F238E27FC236}">
                <a16:creationId xmlns:a16="http://schemas.microsoft.com/office/drawing/2014/main" id="{76CD05E8-47F1-85B5-B725-C047A79CAD34}"/>
              </a:ext>
            </a:extLst>
          </p:cNvPr>
          <p:cNvSpPr>
            <a:spLocks noGrp="1"/>
          </p:cNvSpPr>
          <p:nvPr>
            <p:ph type="body" idx="1"/>
          </p:nvPr>
        </p:nvSpPr>
        <p:spPr>
          <a:xfrm>
            <a:off x="379990" y="845342"/>
            <a:ext cx="7402948" cy="2231364"/>
          </a:xfrm>
        </p:spPr>
        <p:txBody>
          <a:bodyPr spcFirstLastPara="1" wrap="square" lIns="91425" tIns="93600" rIns="91425" bIns="45700" anchor="t" anchorCtr="0">
            <a:noAutofit/>
          </a:bodyPr>
          <a:lstStyle/>
          <a:p>
            <a:pPr marL="444500" indent="-342900" algn="just">
              <a:buAutoNum type="arabicPeriod"/>
            </a:pPr>
            <a:r>
              <a:rPr lang="en-GB" sz="1200" dirty="0">
                <a:solidFill>
                  <a:srgbClr val="2C3E50"/>
                </a:solidFill>
                <a:latin typeface="Calibri"/>
                <a:cs typeface="Calibri"/>
              </a:rPr>
              <a:t>A. D. Dave, G. Ruano, J. Kost, and X. Wang, “Automated Extraction of Pain Symptoms: A Natural Language Approach using Electronic Health Records,” </a:t>
            </a:r>
            <a:r>
              <a:rPr lang="en-GB" sz="1200" i="1" dirty="0">
                <a:solidFill>
                  <a:srgbClr val="2C3E50"/>
                </a:solidFill>
                <a:latin typeface="Calibri"/>
                <a:cs typeface="Calibri"/>
              </a:rPr>
              <a:t>Pain Physician</a:t>
            </a:r>
            <a:r>
              <a:rPr lang="en-GB" sz="1200" dirty="0">
                <a:solidFill>
                  <a:srgbClr val="2C3E50"/>
                </a:solidFill>
                <a:latin typeface="Calibri"/>
                <a:cs typeface="Calibri"/>
              </a:rPr>
              <a:t>, vol. 25, no. 2, pp. E245–E254, Mar. 2022, Available: </a:t>
            </a:r>
            <a:r>
              <a:rPr lang="en-GB" sz="1200" dirty="0">
                <a:solidFill>
                  <a:srgbClr val="2C3E50"/>
                </a:solidFill>
                <a:latin typeface="Calibri"/>
                <a:cs typeface="Calibri"/>
                <a:hlinkClick r:id="rId3"/>
              </a:rPr>
              <a:t>https://pubmed.ncbi.nlm.nih.gov/35322976/</a:t>
            </a:r>
            <a:endParaRPr lang="en-US" sz="1200"/>
          </a:p>
          <a:p>
            <a:pPr marL="444500" indent="-342900" algn="just">
              <a:buAutoNum type="arabicPeriod"/>
            </a:pPr>
            <a:r>
              <a:rPr lang="en-GB" sz="1200" dirty="0">
                <a:solidFill>
                  <a:srgbClr val="2C3E50"/>
                </a:solidFill>
                <a:latin typeface="Calibri"/>
                <a:cs typeface="Calibri"/>
              </a:rPr>
              <a:t>T. A. </a:t>
            </a:r>
            <a:r>
              <a:rPr lang="en-GB" sz="1200" err="1">
                <a:solidFill>
                  <a:srgbClr val="2C3E50"/>
                </a:solidFill>
                <a:latin typeface="Calibri"/>
                <a:cs typeface="Calibri"/>
              </a:rPr>
              <a:t>Koleck</a:t>
            </a:r>
            <a:r>
              <a:rPr lang="en-GB" sz="1200" dirty="0">
                <a:solidFill>
                  <a:srgbClr val="2C3E50"/>
                </a:solidFill>
                <a:latin typeface="Calibri"/>
                <a:cs typeface="Calibri"/>
              </a:rPr>
              <a:t> </a:t>
            </a:r>
            <a:r>
              <a:rPr lang="en-GB" sz="1200" i="1" dirty="0">
                <a:solidFill>
                  <a:srgbClr val="2C3E50"/>
                </a:solidFill>
                <a:latin typeface="Calibri"/>
                <a:cs typeface="Calibri"/>
              </a:rPr>
              <a:t>et al.</a:t>
            </a:r>
            <a:r>
              <a:rPr lang="en-GB" sz="1200" dirty="0">
                <a:solidFill>
                  <a:srgbClr val="2C3E50"/>
                </a:solidFill>
                <a:latin typeface="Calibri"/>
                <a:cs typeface="Calibri"/>
              </a:rPr>
              <a:t>, “Identifying Symptom Information in Clinical Notes Using Natural Language Processing,” vol. 70, no. 3, pp. 173–183, May 2021,  Available: </a:t>
            </a:r>
            <a:r>
              <a:rPr lang="en-GB" sz="1200" dirty="0">
                <a:solidFill>
                  <a:srgbClr val="2C3E50"/>
                </a:solidFill>
                <a:latin typeface="Calibri"/>
                <a:cs typeface="Calibri"/>
                <a:hlinkClick r:id="rId4"/>
              </a:rPr>
              <a:t>https://www.ncbi.nlm.nih.gov/pmc/articles/PMC9109773/</a:t>
            </a:r>
          </a:p>
          <a:p>
            <a:pPr algn="just">
              <a:buFont typeface="Arial"/>
              <a:buAutoNum type="arabicPeriod"/>
            </a:pPr>
            <a:r>
              <a:rPr lang="en-GB" sz="1200" dirty="0">
                <a:solidFill>
                  <a:srgbClr val="2C3E50"/>
                </a:solidFill>
                <a:latin typeface="Calibri"/>
                <a:cs typeface="Calibri"/>
              </a:rPr>
              <a:t>Shang Gao , Mohammed </a:t>
            </a:r>
            <a:r>
              <a:rPr lang="en-GB" sz="1200" err="1">
                <a:solidFill>
                  <a:srgbClr val="2C3E50"/>
                </a:solidFill>
                <a:latin typeface="Calibri"/>
                <a:cs typeface="Calibri"/>
              </a:rPr>
              <a:t>Alawad</a:t>
            </a:r>
            <a:r>
              <a:rPr lang="en-GB" sz="1200" dirty="0">
                <a:solidFill>
                  <a:srgbClr val="2C3E50"/>
                </a:solidFill>
                <a:latin typeface="Calibri"/>
                <a:cs typeface="Calibri"/>
              </a:rPr>
              <a:t>, M. Todd Young , John </a:t>
            </a:r>
            <a:r>
              <a:rPr lang="en-GB" sz="1200" err="1">
                <a:solidFill>
                  <a:srgbClr val="2C3E50"/>
                </a:solidFill>
                <a:latin typeface="Calibri"/>
                <a:cs typeface="Calibri"/>
              </a:rPr>
              <a:t>Gounley</a:t>
            </a:r>
            <a:r>
              <a:rPr lang="en-GB" sz="1200" dirty="0">
                <a:solidFill>
                  <a:srgbClr val="2C3E50"/>
                </a:solidFill>
                <a:latin typeface="Calibri"/>
                <a:cs typeface="Calibri"/>
              </a:rPr>
              <a:t> ,"Limitations of Transformers </a:t>
            </a:r>
            <a:r>
              <a:rPr lang="en-GB" sz="1200">
                <a:solidFill>
                  <a:srgbClr val="2C3E50"/>
                </a:solidFill>
                <a:latin typeface="Calibri"/>
                <a:cs typeface="Calibri"/>
              </a:rPr>
              <a:t>on  Clinical    Text  Classification " , vol. 25, no. 9, September 2021 ,</a:t>
            </a:r>
          </a:p>
          <a:p>
            <a:pPr marL="101600" indent="0" algn="just">
              <a:buNone/>
            </a:pPr>
            <a:r>
              <a:rPr lang="en-GB" sz="1200">
                <a:solidFill>
                  <a:srgbClr val="2C3E50"/>
                </a:solidFill>
                <a:latin typeface="Calibri"/>
                <a:cs typeface="Calibri"/>
              </a:rPr>
              <a:t>           Availiable</a:t>
            </a:r>
            <a:r>
              <a:rPr lang="en-GB" sz="1200" dirty="0">
                <a:solidFill>
                  <a:srgbClr val="2C3E50"/>
                </a:solidFill>
                <a:latin typeface="Calibri"/>
                <a:cs typeface="Calibri"/>
              </a:rPr>
              <a:t> :</a:t>
            </a:r>
            <a:r>
              <a:rPr lang="en-GB" sz="1200" dirty="0">
                <a:solidFill>
                  <a:srgbClr val="2C3E50"/>
                </a:solidFill>
                <a:cs typeface="Calibri"/>
              </a:rPr>
              <a:t> </a:t>
            </a:r>
            <a:r>
              <a:rPr lang="en-GB" sz="1200" dirty="0">
                <a:solidFill>
                  <a:srgbClr val="2C3E50"/>
                </a:solidFill>
                <a:cs typeface="Calibri"/>
                <a:hlinkClick r:id="rId5"/>
              </a:rPr>
              <a:t>https://pubmed.ncbi.nlm.nih.gov/33635801/</a:t>
            </a:r>
            <a:endParaRPr lang="en-GB">
              <a:cs typeface="Calibri"/>
              <a:hlinkClick r:id="rId5"/>
            </a:endParaRPr>
          </a:p>
        </p:txBody>
      </p:sp>
      <p:sp>
        <p:nvSpPr>
          <p:cNvPr id="5" name="TextBox 4">
            <a:extLst>
              <a:ext uri="{FF2B5EF4-FFF2-40B4-BE49-F238E27FC236}">
                <a16:creationId xmlns:a16="http://schemas.microsoft.com/office/drawing/2014/main" id="{B68F7666-062F-2737-33B3-2E9E8DF07183}"/>
              </a:ext>
            </a:extLst>
          </p:cNvPr>
          <p:cNvSpPr txBox="1"/>
          <p:nvPr/>
        </p:nvSpPr>
        <p:spPr>
          <a:xfrm>
            <a:off x="383609" y="3233281"/>
            <a:ext cx="17771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dk1"/>
                </a:solidFill>
                <a:latin typeface="Playfair Display"/>
              </a:rPr>
              <a:t>Dataset</a:t>
            </a:r>
          </a:p>
        </p:txBody>
      </p:sp>
      <p:sp>
        <p:nvSpPr>
          <p:cNvPr id="7" name="TextBox 6">
            <a:extLst>
              <a:ext uri="{FF2B5EF4-FFF2-40B4-BE49-F238E27FC236}">
                <a16:creationId xmlns:a16="http://schemas.microsoft.com/office/drawing/2014/main" id="{1493A375-4E6B-1F5D-E161-FF2926DBBECF}"/>
              </a:ext>
            </a:extLst>
          </p:cNvPr>
          <p:cNvSpPr txBox="1"/>
          <p:nvPr/>
        </p:nvSpPr>
        <p:spPr>
          <a:xfrm>
            <a:off x="735904" y="3922212"/>
            <a:ext cx="59576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alibri"/>
                <a:cs typeface="Calibri"/>
              </a:rPr>
              <a:t>“Medical Speech, Transcription, and Intent,” </a:t>
            </a:r>
            <a:r>
              <a:rPr lang="en-US" sz="1200" i="1" dirty="0">
                <a:latin typeface="Calibri"/>
                <a:cs typeface="Calibri"/>
                <a:hlinkClick r:id="rId6"/>
              </a:rPr>
              <a:t>www.kaggle.com</a:t>
            </a:r>
            <a:r>
              <a:rPr lang="en-US" sz="1200" dirty="0">
                <a:latin typeface="Calibri"/>
                <a:cs typeface="Calibri"/>
              </a:rPr>
              <a:t>. </a:t>
            </a:r>
            <a:r>
              <a:rPr lang="en-US" sz="1200" dirty="0">
                <a:latin typeface="Calibri"/>
                <a:cs typeface="Calibri"/>
                <a:hlinkClick r:id="rId7"/>
              </a:rPr>
              <a:t>https://www.kaggle.com/datasets/paultimothymooney/medical-speech-transcription-and-intent</a:t>
            </a:r>
            <a:endParaRPr lang="en-US" sz="12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6"/>
          <p:cNvSpPr txBox="1">
            <a:spLocks noGrp="1"/>
          </p:cNvSpPr>
          <p:nvPr>
            <p:ph type="body" idx="1"/>
          </p:nvPr>
        </p:nvSpPr>
        <p:spPr>
          <a:xfrm>
            <a:off x="1208519" y="715120"/>
            <a:ext cx="6535484" cy="2512234"/>
          </a:xfrm>
          <a:prstGeom prst="rect">
            <a:avLst/>
          </a:prstGeom>
          <a:noFill/>
          <a:ln>
            <a:noFill/>
          </a:ln>
        </p:spPr>
        <p:txBody>
          <a:bodyPr spcFirstLastPara="1" wrap="square" lIns="91425" tIns="93600" rIns="91425" bIns="45700" anchor="t" anchorCtr="0">
            <a:normAutofit fontScale="70000" lnSpcReduction="20000"/>
          </a:bodyPr>
          <a:lstStyle/>
          <a:p>
            <a:pPr marL="0" lvl="0" indent="0" algn="ctr" rtl="0">
              <a:spcBef>
                <a:spcPts val="0"/>
              </a:spcBef>
              <a:spcAft>
                <a:spcPts val="0"/>
              </a:spcAft>
              <a:buClr>
                <a:srgbClr val="A5A5A5"/>
              </a:buClr>
              <a:buSzPct val="210177"/>
              <a:buNone/>
            </a:pPr>
            <a:endParaRPr lang="en-US" sz="2250" b="1" i="1">
              <a:solidFill>
                <a:srgbClr val="444654"/>
              </a:solidFill>
              <a:latin typeface="Playfair Display"/>
              <a:ea typeface="Playfair Display"/>
              <a:cs typeface="Playfair Display"/>
            </a:endParaRPr>
          </a:p>
          <a:p>
            <a:pPr marL="0" lvl="0" indent="0" algn="l" rtl="0">
              <a:spcBef>
                <a:spcPts val="0"/>
              </a:spcBef>
              <a:spcAft>
                <a:spcPts val="0"/>
              </a:spcAft>
              <a:buClr>
                <a:srgbClr val="A5A5A5"/>
              </a:buClr>
              <a:buSzPct val="210177"/>
              <a:buNone/>
            </a:pPr>
            <a:endParaRPr sz="2283" b="1" i="1">
              <a:solidFill>
                <a:srgbClr val="444654"/>
              </a:solidFill>
              <a:latin typeface="Playfair Display"/>
              <a:ea typeface="Playfair Display"/>
              <a:cs typeface="Playfair Display"/>
              <a:sym typeface="Playfair Display"/>
            </a:endParaRPr>
          </a:p>
          <a:p>
            <a:pPr marL="0" indent="0">
              <a:spcBef>
                <a:spcPts val="0"/>
              </a:spcBef>
              <a:buSzPct val="210177"/>
              <a:buNone/>
            </a:pPr>
            <a:endParaRPr lang="en-US" sz="4800">
              <a:latin typeface="Playfair Display SemiBold"/>
              <a:ea typeface="Playfair Display SemiBold"/>
              <a:cs typeface="Playfair Display SemiBold"/>
              <a:sym typeface="Playfair Display SemiBold"/>
            </a:endParaRPr>
          </a:p>
          <a:p>
            <a:pPr marL="0" lvl="0" indent="0" algn="ctr" rtl="0">
              <a:spcBef>
                <a:spcPts val="0"/>
              </a:spcBef>
              <a:spcAft>
                <a:spcPts val="0"/>
              </a:spcAft>
              <a:buClr>
                <a:srgbClr val="A5A5A5"/>
              </a:buClr>
              <a:buSzPct val="100000"/>
              <a:buNone/>
            </a:pPr>
            <a:endParaRPr sz="4800">
              <a:latin typeface="Playfair Display SemiBold"/>
              <a:ea typeface="Playfair Display SemiBold"/>
              <a:cs typeface="Playfair Display SemiBold"/>
              <a:sym typeface="Playfair Display SemiBold"/>
            </a:endParaRPr>
          </a:p>
          <a:p>
            <a:pPr marL="0" lvl="0" indent="0" algn="ctr" rtl="0">
              <a:spcBef>
                <a:spcPts val="0"/>
              </a:spcBef>
              <a:spcAft>
                <a:spcPts val="0"/>
              </a:spcAft>
              <a:buClr>
                <a:srgbClr val="A5A5A5"/>
              </a:buClr>
              <a:buSzPct val="100000"/>
              <a:buNone/>
            </a:pPr>
            <a:endParaRPr sz="4800">
              <a:latin typeface="Playfair Display SemiBold"/>
              <a:ea typeface="Playfair Display SemiBold"/>
              <a:cs typeface="Playfair Display SemiBold"/>
              <a:sym typeface="Playfair Display SemiBold"/>
            </a:endParaRPr>
          </a:p>
          <a:p>
            <a:pPr marL="0" lvl="0" indent="0" algn="ctr" rtl="0">
              <a:spcBef>
                <a:spcPts val="0"/>
              </a:spcBef>
              <a:spcAft>
                <a:spcPts val="0"/>
              </a:spcAft>
              <a:buClr>
                <a:srgbClr val="A5A5A5"/>
              </a:buClr>
              <a:buSzPct val="60941"/>
              <a:buNone/>
            </a:pPr>
            <a:r>
              <a:rPr lang="en-US" sz="7850">
                <a:latin typeface="Playfair Display SemiBold"/>
                <a:ea typeface="Playfair Display SemiBold"/>
                <a:cs typeface="Playfair Display SemiBold"/>
                <a:sym typeface="Playfair Display SemiBold"/>
              </a:rPr>
              <a:t>Thank You</a:t>
            </a:r>
          </a:p>
          <a:p>
            <a:pPr marL="0" lvl="0" indent="0" algn="ctr" rtl="0">
              <a:spcBef>
                <a:spcPts val="0"/>
              </a:spcBef>
              <a:spcAft>
                <a:spcPts val="0"/>
              </a:spcAft>
              <a:buClr>
                <a:srgbClr val="A5A5A5"/>
              </a:buClr>
              <a:buSzPct val="100000"/>
              <a:buNone/>
            </a:pPr>
            <a:endParaRPr sz="4800">
              <a:latin typeface="Playfair Display SemiBold"/>
              <a:ea typeface="Playfair Display SemiBold"/>
              <a:cs typeface="Playfair Display SemiBold"/>
              <a:sym typeface="Playfair Display SemiBold"/>
            </a:endParaRPr>
          </a:p>
          <a:p>
            <a:pPr marL="0" lvl="0" indent="0" algn="l" rtl="0">
              <a:spcBef>
                <a:spcPts val="0"/>
              </a:spcBef>
              <a:spcAft>
                <a:spcPts val="0"/>
              </a:spcAft>
              <a:buClr>
                <a:srgbClr val="A5A5A5"/>
              </a:buClr>
              <a:buSzPct val="210177"/>
              <a:buNone/>
            </a:pPr>
            <a:endParaRPr sz="2283" b="1">
              <a:solidFill>
                <a:srgbClr val="444654"/>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body" idx="1"/>
          </p:nvPr>
        </p:nvSpPr>
        <p:spPr>
          <a:xfrm>
            <a:off x="1188929" y="293057"/>
            <a:ext cx="6769703" cy="4607995"/>
          </a:xfrm>
          <a:prstGeom prst="rect">
            <a:avLst/>
          </a:prstGeom>
          <a:noFill/>
          <a:ln>
            <a:noFill/>
          </a:ln>
        </p:spPr>
        <p:txBody>
          <a:bodyPr spcFirstLastPara="1" wrap="square" lIns="91425" tIns="93600" rIns="91425" bIns="45700" anchor="t" anchorCtr="0">
            <a:normAutofit/>
          </a:bodyPr>
          <a:lstStyle/>
          <a:p>
            <a:pPr marL="0" lvl="0" indent="0" algn="ctr" rtl="0">
              <a:spcBef>
                <a:spcPts val="0"/>
              </a:spcBef>
              <a:spcAft>
                <a:spcPts val="0"/>
              </a:spcAft>
              <a:buClr>
                <a:srgbClr val="002060"/>
              </a:buClr>
              <a:buSzPts val="2800"/>
              <a:buNone/>
            </a:pPr>
            <a:r>
              <a:rPr lang="en-US" sz="3000" dirty="0">
                <a:solidFill>
                  <a:schemeClr val="dk1"/>
                </a:solidFill>
                <a:latin typeface="Playfair Display SemiBold"/>
                <a:ea typeface="Playfair Display SemiBold"/>
                <a:cs typeface="Playfair Display SemiBold"/>
                <a:sym typeface="Playfair Display SemiBold"/>
              </a:rPr>
              <a:t>Content</a:t>
            </a:r>
            <a:endParaRPr sz="2200" dirty="0">
              <a:solidFill>
                <a:schemeClr val="dk1"/>
              </a:solidFill>
              <a:latin typeface="Playfair Display SemiBold"/>
              <a:ea typeface="Playfair Display SemiBold"/>
              <a:cs typeface="Playfair Display SemiBold"/>
              <a:sym typeface="Playfair Display SemiBold"/>
            </a:endParaRPr>
          </a:p>
          <a:p>
            <a:pPr marL="742950" lvl="1" indent="-285750" algn="l" rtl="0">
              <a:spcBef>
                <a:spcPts val="360"/>
              </a:spcBef>
              <a:spcAft>
                <a:spcPts val="0"/>
              </a:spcAft>
              <a:buClr>
                <a:schemeClr val="dk1"/>
              </a:buClr>
              <a:buSzPts val="1800"/>
              <a:buChar char="–"/>
            </a:pPr>
            <a:r>
              <a:rPr lang="en-US" sz="1800" b="1" i="1" dirty="0">
                <a:solidFill>
                  <a:schemeClr val="dk1"/>
                </a:solidFill>
                <a:latin typeface="Lustria"/>
                <a:ea typeface="Lustria"/>
                <a:cs typeface="Lustria"/>
                <a:sym typeface="Lustria"/>
              </a:rPr>
              <a:t>Introduction</a:t>
            </a:r>
            <a:endParaRPr sz="1800" b="1" i="1" dirty="0">
              <a:solidFill>
                <a:schemeClr val="dk1"/>
              </a:solidFill>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b="1" i="1" dirty="0">
                <a:solidFill>
                  <a:schemeClr val="dk1"/>
                </a:solidFill>
                <a:latin typeface="Lustria"/>
                <a:ea typeface="Lustria"/>
                <a:cs typeface="Lustria"/>
                <a:sym typeface="Lustria"/>
              </a:rPr>
              <a:t>Motivation</a:t>
            </a:r>
            <a:endParaRPr dirty="0">
              <a:solidFill>
                <a:schemeClr val="dk1"/>
              </a:solidFill>
            </a:endParaRPr>
          </a:p>
          <a:p>
            <a:pPr marL="742950" lvl="1" indent="-285750">
              <a:buClr>
                <a:schemeClr val="dk1"/>
              </a:buClr>
            </a:pPr>
            <a:r>
              <a:rPr lang="en-US" b="1" i="1" dirty="0">
                <a:solidFill>
                  <a:schemeClr val="dk1"/>
                </a:solidFill>
                <a:latin typeface="Lustria"/>
              </a:rPr>
              <a:t>Objectives</a:t>
            </a:r>
            <a:endParaRPr lang="en-US" b="1" i="1" dirty="0">
              <a:solidFill>
                <a:schemeClr val="dk1"/>
              </a:solidFill>
              <a:latin typeface="Lustria"/>
              <a:sym typeface="Lustria"/>
            </a:endParaRPr>
          </a:p>
          <a:p>
            <a:pPr marL="742950" lvl="1" indent="-285750" algn="l" rtl="0">
              <a:spcBef>
                <a:spcPts val="360"/>
              </a:spcBef>
              <a:spcAft>
                <a:spcPts val="0"/>
              </a:spcAft>
              <a:buClr>
                <a:schemeClr val="dk1"/>
              </a:buClr>
              <a:buSzPts val="1800"/>
              <a:buChar char="–"/>
            </a:pPr>
            <a:r>
              <a:rPr lang="en-US" sz="1800" b="1" i="1" dirty="0">
                <a:solidFill>
                  <a:schemeClr val="dk1"/>
                </a:solidFill>
                <a:latin typeface="Lustria"/>
                <a:ea typeface="Lustria"/>
                <a:cs typeface="Lustria"/>
                <a:sym typeface="Lustria"/>
              </a:rPr>
              <a:t>Literature Survey</a:t>
            </a:r>
            <a:endParaRPr dirty="0">
              <a:solidFill>
                <a:schemeClr val="dk1"/>
              </a:solidFill>
            </a:endParaRPr>
          </a:p>
          <a:p>
            <a:pPr marL="742950" lvl="1" indent="-285750" algn="l" rtl="0">
              <a:spcBef>
                <a:spcPts val="360"/>
              </a:spcBef>
              <a:spcAft>
                <a:spcPts val="0"/>
              </a:spcAft>
              <a:buClr>
                <a:schemeClr val="dk1"/>
              </a:buClr>
              <a:buSzPts val="1800"/>
              <a:buChar char="–"/>
            </a:pPr>
            <a:r>
              <a:rPr lang="en-US" sz="1800" b="1" i="1" dirty="0">
                <a:solidFill>
                  <a:schemeClr val="dk1"/>
                </a:solidFill>
                <a:latin typeface="Lustria"/>
                <a:ea typeface="Lustria"/>
                <a:cs typeface="Lustria"/>
                <a:sym typeface="Lustria"/>
              </a:rPr>
              <a:t>Proposed Plan of Work(Flow chart, use case diagram)</a:t>
            </a:r>
            <a:endParaRPr dirty="0">
              <a:solidFill>
                <a:schemeClr val="dk1"/>
              </a:solidFill>
            </a:endParaRPr>
          </a:p>
          <a:p>
            <a:pPr marL="742950" lvl="1" indent="-285750">
              <a:buClr>
                <a:schemeClr val="dk1"/>
              </a:buClr>
            </a:pPr>
            <a:r>
              <a:rPr lang="en-US" b="1" i="1" dirty="0">
                <a:solidFill>
                  <a:schemeClr val="dk1"/>
                </a:solidFill>
                <a:latin typeface="Lustria"/>
                <a:ea typeface="Lustria"/>
                <a:cs typeface="Lustria"/>
              </a:rPr>
              <a:t>Model overview</a:t>
            </a:r>
            <a:endParaRPr lang="en-US" b="1" i="1" dirty="0">
              <a:solidFill>
                <a:schemeClr val="dk1"/>
              </a:solidFill>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b="1" i="1" dirty="0">
                <a:solidFill>
                  <a:schemeClr val="dk1"/>
                </a:solidFill>
                <a:latin typeface="Lustria"/>
                <a:ea typeface="Lustria"/>
                <a:cs typeface="Lustria"/>
                <a:sym typeface="Lustria"/>
              </a:rPr>
              <a:t>Technology</a:t>
            </a:r>
            <a:endParaRPr sz="1800" b="1" i="1" dirty="0">
              <a:solidFill>
                <a:schemeClr val="dk1"/>
              </a:solidFill>
              <a:latin typeface="Lustria"/>
              <a:ea typeface="Lustria"/>
              <a:cs typeface="Lustria"/>
              <a:sym typeface="Lustria"/>
            </a:endParaRPr>
          </a:p>
          <a:p>
            <a:pPr marL="742950" lvl="1" indent="-285750">
              <a:buClr>
                <a:schemeClr val="dk1"/>
              </a:buClr>
            </a:pPr>
            <a:r>
              <a:rPr lang="en-US" sz="1800" b="1" i="1" dirty="0">
                <a:solidFill>
                  <a:schemeClr val="dk1"/>
                </a:solidFill>
                <a:latin typeface="Lustria"/>
                <a:ea typeface="Lustria"/>
                <a:cs typeface="Lustria"/>
                <a:sym typeface="Lustria"/>
              </a:rPr>
              <a:t>Expected  </a:t>
            </a:r>
            <a:r>
              <a:rPr lang="en-US" b="1" i="1" dirty="0">
                <a:solidFill>
                  <a:schemeClr val="dk1"/>
                </a:solidFill>
                <a:latin typeface="Lustria"/>
                <a:ea typeface="Lustria"/>
                <a:cs typeface="Lustria"/>
                <a:sym typeface="Lustria"/>
              </a:rPr>
              <a:t>Outcome</a:t>
            </a:r>
            <a:endParaRPr lang="en-US" dirty="0">
              <a:solidFill>
                <a:schemeClr val="dk1"/>
              </a:solidFill>
              <a:ea typeface="Lustria"/>
              <a:cs typeface="Lustria"/>
            </a:endParaRPr>
          </a:p>
          <a:p>
            <a:pPr marL="742950" lvl="1" indent="-285750" algn="l" rtl="0">
              <a:spcBef>
                <a:spcPts val="360"/>
              </a:spcBef>
              <a:spcAft>
                <a:spcPts val="0"/>
              </a:spcAft>
              <a:buClr>
                <a:schemeClr val="dk1"/>
              </a:buClr>
              <a:buSzPts val="1800"/>
              <a:buChar char="–"/>
            </a:pPr>
            <a:r>
              <a:rPr lang="en-US" sz="1800" b="1" i="1" dirty="0">
                <a:solidFill>
                  <a:schemeClr val="dk1"/>
                </a:solidFill>
                <a:latin typeface="Lustria"/>
                <a:ea typeface="Lustria"/>
                <a:cs typeface="Lustria"/>
                <a:sym typeface="Lustria"/>
              </a:rPr>
              <a:t>References</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9C0C-7133-093C-DA52-575171792963}"/>
              </a:ext>
            </a:extLst>
          </p:cNvPr>
          <p:cNvSpPr>
            <a:spLocks noGrp="1"/>
          </p:cNvSpPr>
          <p:nvPr>
            <p:ph type="title"/>
          </p:nvPr>
        </p:nvSpPr>
        <p:spPr>
          <a:xfrm>
            <a:off x="2897858" y="346947"/>
            <a:ext cx="6769705" cy="728152"/>
          </a:xfrm>
        </p:spPr>
        <p:txBody>
          <a:bodyPr/>
          <a:lstStyle/>
          <a:p>
            <a:r>
              <a:rPr lang="en-US" sz="3400" baseline="0">
                <a:latin typeface="Titillium Web"/>
              </a:rPr>
              <a:t>INTRODUCTION</a:t>
            </a:r>
            <a:r>
              <a:rPr lang="en-US" sz="3400">
                <a:latin typeface="Titillium Web"/>
                <a:ea typeface="Titillium Web"/>
                <a:cs typeface="Titillium Web"/>
              </a:rPr>
              <a:t>​</a:t>
            </a:r>
            <a:endParaRPr lang="en-US"/>
          </a:p>
        </p:txBody>
      </p:sp>
      <p:sp>
        <p:nvSpPr>
          <p:cNvPr id="3" name="Text Placeholder 2">
            <a:extLst>
              <a:ext uri="{FF2B5EF4-FFF2-40B4-BE49-F238E27FC236}">
                <a16:creationId xmlns:a16="http://schemas.microsoft.com/office/drawing/2014/main" id="{4C235EC6-7D98-643B-6A51-5ECF5BFA37CB}"/>
              </a:ext>
            </a:extLst>
          </p:cNvPr>
          <p:cNvSpPr>
            <a:spLocks noGrp="1"/>
          </p:cNvSpPr>
          <p:nvPr>
            <p:ph type="body" idx="1"/>
          </p:nvPr>
        </p:nvSpPr>
        <p:spPr>
          <a:xfrm>
            <a:off x="426962" y="1273735"/>
            <a:ext cx="6769705" cy="3401074"/>
          </a:xfrm>
        </p:spPr>
        <p:txBody>
          <a:bodyPr/>
          <a:lstStyle/>
          <a:p>
            <a:pPr marL="95250" indent="0">
              <a:spcBef>
                <a:spcPts val="0"/>
              </a:spcBef>
              <a:buNone/>
            </a:pPr>
            <a:r>
              <a:rPr lang="en-GB" sz="2100">
                <a:solidFill>
                  <a:schemeClr val="dk1"/>
                </a:solidFill>
                <a:latin typeface="Georgia"/>
              </a:rPr>
              <a:t>The disease is an abnormal condition of parts of the body or mind of humans. </a:t>
            </a:r>
            <a:endParaRPr lang="en-US" sz="2100">
              <a:solidFill>
                <a:srgbClr val="000000"/>
              </a:solidFill>
              <a:latin typeface="Georgia"/>
            </a:endParaRPr>
          </a:p>
          <a:p>
            <a:endParaRPr lang="en-US"/>
          </a:p>
        </p:txBody>
      </p:sp>
      <p:sp>
        <p:nvSpPr>
          <p:cNvPr id="5" name="Google Shape;154;p15">
            <a:extLst>
              <a:ext uri="{FF2B5EF4-FFF2-40B4-BE49-F238E27FC236}">
                <a16:creationId xmlns:a16="http://schemas.microsoft.com/office/drawing/2014/main" id="{BC607658-CE40-9493-5E8F-4528A3A4F37E}"/>
              </a:ext>
            </a:extLst>
          </p:cNvPr>
          <p:cNvSpPr/>
          <p:nvPr/>
        </p:nvSpPr>
        <p:spPr>
          <a:xfrm>
            <a:off x="3009900" y="2327900"/>
            <a:ext cx="3124200" cy="7242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algn="ctr"/>
            <a:r>
              <a:rPr lang="en-US" sz="1300" b="1">
                <a:solidFill>
                  <a:schemeClr val="dk1"/>
                </a:solidFill>
                <a:latin typeface="Georgia"/>
                <a:ea typeface="Georgia"/>
                <a:cs typeface="Georgia"/>
              </a:rPr>
              <a:t>SYMPTOM CLASSIFIER</a:t>
            </a:r>
          </a:p>
        </p:txBody>
      </p:sp>
      <p:cxnSp>
        <p:nvCxnSpPr>
          <p:cNvPr id="9" name="Google Shape;158;p15">
            <a:extLst>
              <a:ext uri="{FF2B5EF4-FFF2-40B4-BE49-F238E27FC236}">
                <a16:creationId xmlns:a16="http://schemas.microsoft.com/office/drawing/2014/main" id="{19BF326D-2A3E-6C80-D573-CC46030625BA}"/>
              </a:ext>
            </a:extLst>
          </p:cNvPr>
          <p:cNvCxnSpPr/>
          <p:nvPr/>
        </p:nvCxnSpPr>
        <p:spPr>
          <a:xfrm rot="16200000" flipH="1">
            <a:off x="6147326" y="2392854"/>
            <a:ext cx="825000" cy="2160300"/>
          </a:xfrm>
          <a:prstGeom prst="bentConnector3">
            <a:avLst>
              <a:gd name="adj1" fmla="val 50005"/>
            </a:avLst>
          </a:prstGeom>
          <a:noFill/>
          <a:ln w="9525" cap="flat" cmpd="sng">
            <a:solidFill>
              <a:schemeClr val="dk2"/>
            </a:solidFill>
            <a:prstDash val="solid"/>
            <a:round/>
            <a:headEnd type="none" w="med" len="med"/>
            <a:tailEnd type="none" w="med" len="med"/>
          </a:ln>
          <a:effectLst>
            <a:outerShdw blurRad="57150" dist="38100" dir="13860000" algn="bl" rotWithShape="0">
              <a:srgbClr val="000000">
                <a:alpha val="50000"/>
              </a:srgbClr>
            </a:outerShdw>
          </a:effectLst>
        </p:spPr>
      </p:cxnSp>
      <p:sp>
        <p:nvSpPr>
          <p:cNvPr id="11" name="Google Shape;156;p15">
            <a:extLst>
              <a:ext uri="{FF2B5EF4-FFF2-40B4-BE49-F238E27FC236}">
                <a16:creationId xmlns:a16="http://schemas.microsoft.com/office/drawing/2014/main" id="{31BDEA35-249C-5AA5-84EA-EFDAE4F2C9D4}"/>
              </a:ext>
            </a:extLst>
          </p:cNvPr>
          <p:cNvSpPr/>
          <p:nvPr/>
        </p:nvSpPr>
        <p:spPr>
          <a:xfrm>
            <a:off x="533400" y="3877175"/>
            <a:ext cx="2476500" cy="724200"/>
          </a:xfrm>
          <a:prstGeom prst="roundRect">
            <a:avLst>
              <a:gd name="adj" fmla="val 50000"/>
            </a:avLst>
          </a:prstGeom>
          <a:solidFill>
            <a:srgbClr val="D1D5DB"/>
          </a:solidFill>
          <a:ln>
            <a:noFill/>
          </a:ln>
        </p:spPr>
        <p:txBody>
          <a:bodyPr spcFirstLastPara="1" wrap="square" lIns="91425" tIns="91425" rIns="91425" bIns="91425" anchor="ctr" anchorCtr="0">
            <a:noAutofit/>
          </a:bodyPr>
          <a:lstStyle/>
          <a:p>
            <a:pPr algn="ctr"/>
            <a:r>
              <a:rPr lang="en-US" sz="1300" b="1">
                <a:solidFill>
                  <a:schemeClr val="dk1"/>
                </a:solidFill>
                <a:latin typeface="Georgia"/>
                <a:sym typeface="Georgia"/>
              </a:rPr>
              <a:t>STREAMLINE  SYMPTOM  ANALYSIS</a:t>
            </a:r>
            <a:endParaRPr lang="en-US"/>
          </a:p>
        </p:txBody>
      </p:sp>
      <p:sp>
        <p:nvSpPr>
          <p:cNvPr id="13" name="Google Shape;155;p15">
            <a:extLst>
              <a:ext uri="{FF2B5EF4-FFF2-40B4-BE49-F238E27FC236}">
                <a16:creationId xmlns:a16="http://schemas.microsoft.com/office/drawing/2014/main" id="{A0D72C7B-7D23-3C40-5E98-75CF1F86A7E9}"/>
              </a:ext>
            </a:extLst>
          </p:cNvPr>
          <p:cNvSpPr/>
          <p:nvPr/>
        </p:nvSpPr>
        <p:spPr>
          <a:xfrm>
            <a:off x="6426013" y="3877175"/>
            <a:ext cx="2377500" cy="724200"/>
          </a:xfrm>
          <a:prstGeom prst="roundRect">
            <a:avLst>
              <a:gd name="adj" fmla="val 50000"/>
            </a:avLst>
          </a:prstGeom>
          <a:solidFill>
            <a:srgbClr val="CCCCCC"/>
          </a:solidFill>
          <a:ln>
            <a:noFill/>
          </a:ln>
        </p:spPr>
        <p:txBody>
          <a:bodyPr spcFirstLastPara="1" wrap="square" lIns="91425" tIns="91425" rIns="91425" bIns="91425" anchor="ctr" anchorCtr="0">
            <a:noAutofit/>
          </a:bodyPr>
          <a:lstStyle/>
          <a:p>
            <a:pPr algn="ctr"/>
            <a:r>
              <a:rPr lang="en-US" sz="1300" b="1">
                <a:solidFill>
                  <a:schemeClr val="dk1"/>
                </a:solidFill>
                <a:latin typeface="Georgia"/>
                <a:sym typeface="Georgia"/>
              </a:rPr>
              <a:t>TREATMENT  PLANNING</a:t>
            </a:r>
            <a:endParaRPr>
              <a:solidFill>
                <a:schemeClr val="dk1"/>
              </a:solidFill>
            </a:endParaRPr>
          </a:p>
        </p:txBody>
      </p:sp>
      <p:cxnSp>
        <p:nvCxnSpPr>
          <p:cNvPr id="15" name="Google Shape;157;p15">
            <a:extLst>
              <a:ext uri="{FF2B5EF4-FFF2-40B4-BE49-F238E27FC236}">
                <a16:creationId xmlns:a16="http://schemas.microsoft.com/office/drawing/2014/main" id="{FA2D8DA4-911F-B3D9-05B7-47F946255767}"/>
              </a:ext>
            </a:extLst>
          </p:cNvPr>
          <p:cNvCxnSpPr/>
          <p:nvPr/>
        </p:nvCxnSpPr>
        <p:spPr>
          <a:xfrm>
            <a:off x="4573121" y="3053220"/>
            <a:ext cx="6873" cy="917449"/>
          </a:xfrm>
          <a:prstGeom prst="bentConnector3">
            <a:avLst>
              <a:gd name="adj1" fmla="val 50005"/>
            </a:avLst>
          </a:prstGeom>
          <a:noFill/>
          <a:ln w="9525" cap="flat" cmpd="sng">
            <a:solidFill>
              <a:schemeClr val="dk2"/>
            </a:solidFill>
            <a:prstDash val="solid"/>
            <a:round/>
            <a:headEnd type="none" w="med" len="med"/>
            <a:tailEnd type="none" w="med" len="med"/>
          </a:ln>
          <a:effectLst>
            <a:outerShdw blurRad="57150" dist="28575" dir="16740000" algn="bl" rotWithShape="0">
              <a:srgbClr val="000000">
                <a:alpha val="37000"/>
              </a:srgbClr>
            </a:outerShdw>
          </a:effectLst>
        </p:spPr>
      </p:cxnSp>
      <p:cxnSp>
        <p:nvCxnSpPr>
          <p:cNvPr id="17" name="Google Shape;157;p15">
            <a:extLst>
              <a:ext uri="{FF2B5EF4-FFF2-40B4-BE49-F238E27FC236}">
                <a16:creationId xmlns:a16="http://schemas.microsoft.com/office/drawing/2014/main" id="{C9F1B626-810F-CB15-CA00-7694E2504DE7}"/>
              </a:ext>
            </a:extLst>
          </p:cNvPr>
          <p:cNvCxnSpPr/>
          <p:nvPr/>
        </p:nvCxnSpPr>
        <p:spPr>
          <a:xfrm rot="5400000">
            <a:off x="2011407" y="2350250"/>
            <a:ext cx="825000" cy="2228700"/>
          </a:xfrm>
          <a:prstGeom prst="bentConnector3">
            <a:avLst>
              <a:gd name="adj1" fmla="val 50005"/>
            </a:avLst>
          </a:prstGeom>
          <a:noFill/>
          <a:ln w="9525" cap="flat" cmpd="sng">
            <a:solidFill>
              <a:schemeClr val="dk2"/>
            </a:solidFill>
            <a:prstDash val="solid"/>
            <a:round/>
            <a:headEnd type="none" w="med" len="med"/>
            <a:tailEnd type="none" w="med" len="med"/>
          </a:ln>
          <a:effectLst>
            <a:outerShdw blurRad="57150" dist="28575" dir="16740000" algn="bl" rotWithShape="0">
              <a:srgbClr val="000000">
                <a:alpha val="37000"/>
              </a:srgbClr>
            </a:outerShdw>
          </a:effectLst>
        </p:spPr>
      </p:cxnSp>
      <p:sp>
        <p:nvSpPr>
          <p:cNvPr id="23" name="Google Shape;156;p15">
            <a:extLst>
              <a:ext uri="{FF2B5EF4-FFF2-40B4-BE49-F238E27FC236}">
                <a16:creationId xmlns:a16="http://schemas.microsoft.com/office/drawing/2014/main" id="{ED73D9AA-0942-DC4A-CAAA-EB86EEEA91BE}"/>
              </a:ext>
            </a:extLst>
          </p:cNvPr>
          <p:cNvSpPr/>
          <p:nvPr/>
        </p:nvSpPr>
        <p:spPr>
          <a:xfrm>
            <a:off x="3500158" y="3868770"/>
            <a:ext cx="2476500" cy="724200"/>
          </a:xfrm>
          <a:prstGeom prst="roundRect">
            <a:avLst>
              <a:gd name="adj" fmla="val 50000"/>
            </a:avLst>
          </a:prstGeom>
          <a:solidFill>
            <a:srgbClr val="D1D5DB"/>
          </a:solidFill>
          <a:ln>
            <a:noFill/>
          </a:ln>
        </p:spPr>
        <p:txBody>
          <a:bodyPr spcFirstLastPara="1" wrap="square" lIns="91425" tIns="91425" rIns="91425" bIns="91425" anchor="ctr" anchorCtr="0">
            <a:noAutofit/>
          </a:bodyPr>
          <a:lstStyle/>
          <a:p>
            <a:pPr algn="ctr"/>
            <a:r>
              <a:rPr lang="en-US" sz="1300" b="1">
                <a:solidFill>
                  <a:schemeClr val="dk1"/>
                </a:solidFill>
                <a:latin typeface="Georgia"/>
                <a:sym typeface="Georgia"/>
              </a:rPr>
              <a:t>DIAGNOSTIC  ACCURACY</a:t>
            </a:r>
            <a:endParaRPr lang="en-US">
              <a:solidFill>
                <a:schemeClr val="dk1"/>
              </a:solidFill>
            </a:endParaRPr>
          </a:p>
        </p:txBody>
      </p:sp>
    </p:spTree>
    <p:extLst>
      <p:ext uri="{BB962C8B-B14F-4D97-AF65-F5344CB8AC3E}">
        <p14:creationId xmlns:p14="http://schemas.microsoft.com/office/powerpoint/2010/main" val="184589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2888274" y="174775"/>
            <a:ext cx="3085800" cy="671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SzPts val="990"/>
              <a:buNone/>
            </a:pPr>
            <a:r>
              <a:rPr lang="en-US" sz="3359">
                <a:solidFill>
                  <a:schemeClr val="dk1"/>
                </a:solidFill>
                <a:latin typeface="Playfair Display SemiBold"/>
                <a:ea typeface="Playfair Display SemiBold"/>
                <a:cs typeface="Playfair Display SemiBold"/>
                <a:sym typeface="Playfair Display SemiBold"/>
              </a:rPr>
              <a:t>MOTIVATION</a:t>
            </a:r>
            <a:endParaRPr sz="3540">
              <a:solidFill>
                <a:schemeClr val="dk1"/>
              </a:solidFill>
            </a:endParaRPr>
          </a:p>
        </p:txBody>
      </p:sp>
      <p:sp>
        <p:nvSpPr>
          <p:cNvPr id="165" name="Google Shape;165;p16"/>
          <p:cNvSpPr txBox="1"/>
          <p:nvPr/>
        </p:nvSpPr>
        <p:spPr>
          <a:xfrm>
            <a:off x="195598" y="927910"/>
            <a:ext cx="5449800" cy="3364816"/>
          </a:xfrm>
          <a:prstGeom prst="rect">
            <a:avLst/>
          </a:prstGeom>
          <a:noFill/>
          <a:ln>
            <a:noFill/>
          </a:ln>
        </p:spPr>
        <p:txBody>
          <a:bodyPr spcFirstLastPara="1" wrap="square" lIns="91425" tIns="91425" rIns="91425" bIns="91425" anchor="t" anchorCtr="0">
            <a:noAutofit/>
          </a:bodyPr>
          <a:lstStyle/>
          <a:p>
            <a:pPr marL="95250">
              <a:buClr>
                <a:schemeClr val="dk1"/>
              </a:buClr>
              <a:buSzPts val="2100"/>
            </a:pPr>
            <a:endParaRPr lang="en-US" sz="1800">
              <a:solidFill>
                <a:schemeClr val="dk1"/>
              </a:solidFill>
              <a:latin typeface="Georgia"/>
              <a:ea typeface="Georgia"/>
            </a:endParaRPr>
          </a:p>
          <a:p>
            <a:pPr marL="381000" indent="-285750">
              <a:buClr>
                <a:schemeClr val="dk1"/>
              </a:buClr>
              <a:buSzPts val="2100"/>
              <a:buChar char="•"/>
            </a:pPr>
            <a:r>
              <a:rPr lang="en-GB" sz="1800">
                <a:solidFill>
                  <a:schemeClr val="dk1"/>
                </a:solidFill>
                <a:latin typeface="Georgia"/>
              </a:rPr>
              <a:t>The need is to efficiently process patient-reported symptoms, which help for  prioritizing cases, to enhance diagnostic accuracy, to facilitate remote healthcare, and to improve clinical decision-making.</a:t>
            </a:r>
            <a:endParaRPr lang="en-US" sz="1800">
              <a:solidFill>
                <a:schemeClr val="dk1"/>
              </a:solidFill>
              <a:latin typeface="Georgia"/>
            </a:endParaRPr>
          </a:p>
          <a:p>
            <a:pPr marL="381000" indent="-285750">
              <a:buSzPts val="2100"/>
              <a:buChar char="•"/>
            </a:pPr>
            <a:endParaRPr lang="en-GB" sz="1800">
              <a:solidFill>
                <a:schemeClr val="dk1"/>
              </a:solidFill>
              <a:latin typeface="Georgia"/>
            </a:endParaRPr>
          </a:p>
          <a:p>
            <a:pPr marL="381000" indent="-285750">
              <a:buChar char="•"/>
            </a:pPr>
            <a:r>
              <a:rPr lang="en-US" sz="1800">
                <a:solidFill>
                  <a:schemeClr val="dk1"/>
                </a:solidFill>
                <a:latin typeface="Georgia"/>
              </a:rPr>
              <a:t>To provide healthcare professionals with comprehensive and organized symptom profiles, facilitating targeted and effective treatment strategies.</a:t>
            </a:r>
            <a:endParaRPr lang="en-GB">
              <a:solidFill>
                <a:schemeClr val="dk1"/>
              </a:solidFill>
            </a:endParaRPr>
          </a:p>
          <a:p>
            <a:pPr>
              <a:buClr>
                <a:schemeClr val="dk1"/>
              </a:buClr>
              <a:buSzPts val="1100"/>
            </a:pPr>
            <a:endParaRPr lang="en-GB" sz="1800">
              <a:latin typeface="Georgia"/>
            </a:endParaRPr>
          </a:p>
          <a:p>
            <a:pPr marL="457200" indent="-361950">
              <a:buClr>
                <a:schemeClr val="dk1"/>
              </a:buClr>
              <a:buSzPts val="2100"/>
              <a:buFont typeface="Arial"/>
              <a:buChar char="•"/>
            </a:pPr>
            <a:endParaRPr lang="en-GB"/>
          </a:p>
        </p:txBody>
      </p:sp>
      <p:pic>
        <p:nvPicPr>
          <p:cNvPr id="2" name="Picture 1" descr="Persistent Asthma Classifications">
            <a:extLst>
              <a:ext uri="{FF2B5EF4-FFF2-40B4-BE49-F238E27FC236}">
                <a16:creationId xmlns:a16="http://schemas.microsoft.com/office/drawing/2014/main" id="{DE0E6472-3F33-0607-08C5-B5D501493675}"/>
              </a:ext>
            </a:extLst>
          </p:cNvPr>
          <p:cNvPicPr>
            <a:picLocks noChangeAspect="1"/>
          </p:cNvPicPr>
          <p:nvPr/>
        </p:nvPicPr>
        <p:blipFill>
          <a:blip r:embed="rId3"/>
          <a:stretch>
            <a:fillRect/>
          </a:stretch>
        </p:blipFill>
        <p:spPr>
          <a:xfrm>
            <a:off x="5469591" y="1951504"/>
            <a:ext cx="3583641" cy="2971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pSp>
        <p:nvGrpSpPr>
          <p:cNvPr id="241" name="Google Shape;241;p17"/>
          <p:cNvGrpSpPr/>
          <p:nvPr/>
        </p:nvGrpSpPr>
        <p:grpSpPr>
          <a:xfrm>
            <a:off x="5069712" y="2697995"/>
            <a:ext cx="271463" cy="267891"/>
            <a:chOff x="5554663" y="3609975"/>
            <a:chExt cx="361950" cy="357188"/>
          </a:xfrm>
        </p:grpSpPr>
        <p:sp>
          <p:nvSpPr>
            <p:cNvPr id="242" name="Google Shape;242;p17"/>
            <p:cNvSpPr/>
            <p:nvPr/>
          </p:nvSpPr>
          <p:spPr>
            <a:xfrm>
              <a:off x="5554663" y="3613150"/>
              <a:ext cx="354013" cy="354013"/>
            </a:xfrm>
            <a:custGeom>
              <a:avLst/>
              <a:gdLst/>
              <a:ahLst/>
              <a:cxnLst/>
              <a:rect l="l" t="t" r="r" b="b"/>
              <a:pathLst>
                <a:path w="94" h="94" extrusionOk="0">
                  <a:moveTo>
                    <a:pt x="92" y="94"/>
                  </a:moveTo>
                  <a:cubicBezTo>
                    <a:pt x="2" y="94"/>
                    <a:pt x="2" y="94"/>
                    <a:pt x="2" y="94"/>
                  </a:cubicBezTo>
                  <a:cubicBezTo>
                    <a:pt x="1" y="94"/>
                    <a:pt x="0" y="93"/>
                    <a:pt x="0" y="92"/>
                  </a:cubicBezTo>
                  <a:cubicBezTo>
                    <a:pt x="0" y="2"/>
                    <a:pt x="0" y="2"/>
                    <a:pt x="0" y="2"/>
                  </a:cubicBezTo>
                  <a:cubicBezTo>
                    <a:pt x="0" y="1"/>
                    <a:pt x="1" y="0"/>
                    <a:pt x="2" y="0"/>
                  </a:cubicBezTo>
                  <a:cubicBezTo>
                    <a:pt x="3" y="0"/>
                    <a:pt x="4" y="1"/>
                    <a:pt x="4" y="2"/>
                  </a:cubicBezTo>
                  <a:cubicBezTo>
                    <a:pt x="4" y="90"/>
                    <a:pt x="4" y="90"/>
                    <a:pt x="4" y="90"/>
                  </a:cubicBezTo>
                  <a:cubicBezTo>
                    <a:pt x="92" y="90"/>
                    <a:pt x="92" y="90"/>
                    <a:pt x="92" y="90"/>
                  </a:cubicBezTo>
                  <a:cubicBezTo>
                    <a:pt x="93" y="90"/>
                    <a:pt x="94" y="91"/>
                    <a:pt x="94" y="92"/>
                  </a:cubicBezTo>
                  <a:cubicBezTo>
                    <a:pt x="94" y="93"/>
                    <a:pt x="93" y="94"/>
                    <a:pt x="92" y="9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3" name="Google Shape;243;p17"/>
            <p:cNvSpPr/>
            <p:nvPr/>
          </p:nvSpPr>
          <p:spPr>
            <a:xfrm>
              <a:off x="5653088" y="3684588"/>
              <a:ext cx="60325" cy="60325"/>
            </a:xfrm>
            <a:custGeom>
              <a:avLst/>
              <a:gdLst/>
              <a:ahLst/>
              <a:cxnLst/>
              <a:rect l="l" t="t" r="r" b="b"/>
              <a:pathLst>
                <a:path w="16" h="16" extrusionOk="0">
                  <a:moveTo>
                    <a:pt x="8" y="16"/>
                  </a:moveTo>
                  <a:cubicBezTo>
                    <a:pt x="4" y="16"/>
                    <a:pt x="0" y="12"/>
                    <a:pt x="0" y="8"/>
                  </a:cubicBezTo>
                  <a:cubicBezTo>
                    <a:pt x="0" y="3"/>
                    <a:pt x="4" y="0"/>
                    <a:pt x="8" y="0"/>
                  </a:cubicBezTo>
                  <a:cubicBezTo>
                    <a:pt x="12" y="0"/>
                    <a:pt x="16" y="3"/>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4" name="Google Shape;244;p17"/>
            <p:cNvSpPr/>
            <p:nvPr/>
          </p:nvSpPr>
          <p:spPr>
            <a:xfrm>
              <a:off x="5641975" y="3824288"/>
              <a:ext cx="60325" cy="58738"/>
            </a:xfrm>
            <a:custGeom>
              <a:avLst/>
              <a:gdLst/>
              <a:ahLst/>
              <a:cxnLst/>
              <a:rect l="l" t="t" r="r" b="b"/>
              <a:pathLst>
                <a:path w="16" h="16" extrusionOk="0">
                  <a:moveTo>
                    <a:pt x="8" y="16"/>
                  </a:moveTo>
                  <a:cubicBezTo>
                    <a:pt x="3" y="16"/>
                    <a:pt x="0" y="13"/>
                    <a:pt x="0" y="8"/>
                  </a:cubicBezTo>
                  <a:cubicBezTo>
                    <a:pt x="0" y="4"/>
                    <a:pt x="3" y="0"/>
                    <a:pt x="8" y="0"/>
                  </a:cubicBezTo>
                  <a:cubicBezTo>
                    <a:pt x="12" y="0"/>
                    <a:pt x="16" y="4"/>
                    <a:pt x="16" y="8"/>
                  </a:cubicBezTo>
                  <a:cubicBezTo>
                    <a:pt x="16" y="13"/>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5" name="Google Shape;245;p17"/>
            <p:cNvSpPr/>
            <p:nvPr/>
          </p:nvSpPr>
          <p:spPr>
            <a:xfrm>
              <a:off x="5765800" y="3717925"/>
              <a:ext cx="60325" cy="60325"/>
            </a:xfrm>
            <a:custGeom>
              <a:avLst/>
              <a:gdLst/>
              <a:ahLst/>
              <a:cxnLst/>
              <a:rect l="l" t="t" r="r" b="b"/>
              <a:pathLst>
                <a:path w="16" h="16" extrusionOk="0">
                  <a:moveTo>
                    <a:pt x="8" y="16"/>
                  </a:moveTo>
                  <a:cubicBezTo>
                    <a:pt x="4" y="16"/>
                    <a:pt x="0" y="13"/>
                    <a:pt x="0" y="8"/>
                  </a:cubicBezTo>
                  <a:cubicBezTo>
                    <a:pt x="0" y="4"/>
                    <a:pt x="4" y="0"/>
                    <a:pt x="8" y="0"/>
                  </a:cubicBezTo>
                  <a:cubicBezTo>
                    <a:pt x="13" y="0"/>
                    <a:pt x="16" y="4"/>
                    <a:pt x="16" y="8"/>
                  </a:cubicBezTo>
                  <a:cubicBezTo>
                    <a:pt x="16" y="13"/>
                    <a:pt x="13" y="16"/>
                    <a:pt x="8" y="16"/>
                  </a:cubicBezTo>
                  <a:close/>
                  <a:moveTo>
                    <a:pt x="8" y="4"/>
                  </a:moveTo>
                  <a:cubicBezTo>
                    <a:pt x="6" y="4"/>
                    <a:pt x="4" y="6"/>
                    <a:pt x="4" y="8"/>
                  </a:cubicBezTo>
                  <a:cubicBezTo>
                    <a:pt x="4" y="10"/>
                    <a:pt x="6" y="12"/>
                    <a:pt x="8" y="12"/>
                  </a:cubicBezTo>
                  <a:cubicBezTo>
                    <a:pt x="11" y="12"/>
                    <a:pt x="12" y="10"/>
                    <a:pt x="12" y="8"/>
                  </a:cubicBezTo>
                  <a:cubicBezTo>
                    <a:pt x="12" y="6"/>
                    <a:pt x="11" y="4"/>
                    <a:pt x="8" y="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6" name="Google Shape;246;p17"/>
            <p:cNvSpPr/>
            <p:nvPr/>
          </p:nvSpPr>
          <p:spPr>
            <a:xfrm>
              <a:off x="5749925" y="3824288"/>
              <a:ext cx="60325" cy="58738"/>
            </a:xfrm>
            <a:custGeom>
              <a:avLst/>
              <a:gdLst/>
              <a:ahLst/>
              <a:cxnLst/>
              <a:rect l="l" t="t" r="r" b="b"/>
              <a:pathLst>
                <a:path w="16" h="16" extrusionOk="0">
                  <a:moveTo>
                    <a:pt x="8" y="16"/>
                  </a:moveTo>
                  <a:cubicBezTo>
                    <a:pt x="4" y="16"/>
                    <a:pt x="0" y="13"/>
                    <a:pt x="0" y="8"/>
                  </a:cubicBezTo>
                  <a:cubicBezTo>
                    <a:pt x="0" y="4"/>
                    <a:pt x="4" y="0"/>
                    <a:pt x="8" y="0"/>
                  </a:cubicBezTo>
                  <a:cubicBezTo>
                    <a:pt x="13" y="0"/>
                    <a:pt x="16" y="4"/>
                    <a:pt x="16" y="8"/>
                  </a:cubicBezTo>
                  <a:cubicBezTo>
                    <a:pt x="16" y="13"/>
                    <a:pt x="13" y="16"/>
                    <a:pt x="8" y="16"/>
                  </a:cubicBezTo>
                  <a:close/>
                  <a:moveTo>
                    <a:pt x="8" y="4"/>
                  </a:moveTo>
                  <a:cubicBezTo>
                    <a:pt x="6" y="4"/>
                    <a:pt x="4" y="6"/>
                    <a:pt x="4" y="8"/>
                  </a:cubicBezTo>
                  <a:cubicBezTo>
                    <a:pt x="4" y="10"/>
                    <a:pt x="6" y="12"/>
                    <a:pt x="8" y="12"/>
                  </a:cubicBezTo>
                  <a:cubicBezTo>
                    <a:pt x="11" y="12"/>
                    <a:pt x="12" y="10"/>
                    <a:pt x="12" y="8"/>
                  </a:cubicBezTo>
                  <a:cubicBezTo>
                    <a:pt x="12" y="6"/>
                    <a:pt x="11" y="4"/>
                    <a:pt x="8" y="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7" name="Google Shape;247;p17"/>
            <p:cNvSpPr/>
            <p:nvPr/>
          </p:nvSpPr>
          <p:spPr>
            <a:xfrm>
              <a:off x="5856288" y="3763963"/>
              <a:ext cx="60325" cy="60325"/>
            </a:xfrm>
            <a:custGeom>
              <a:avLst/>
              <a:gdLst/>
              <a:ahLst/>
              <a:cxnLst/>
              <a:rect l="l" t="t" r="r" b="b"/>
              <a:pathLst>
                <a:path w="16" h="16" extrusionOk="0">
                  <a:moveTo>
                    <a:pt x="8" y="16"/>
                  </a:moveTo>
                  <a:cubicBezTo>
                    <a:pt x="4" y="16"/>
                    <a:pt x="0" y="13"/>
                    <a:pt x="0" y="8"/>
                  </a:cubicBezTo>
                  <a:cubicBezTo>
                    <a:pt x="0" y="4"/>
                    <a:pt x="4" y="0"/>
                    <a:pt x="8" y="0"/>
                  </a:cubicBezTo>
                  <a:cubicBezTo>
                    <a:pt x="12" y="0"/>
                    <a:pt x="16" y="4"/>
                    <a:pt x="16" y="8"/>
                  </a:cubicBezTo>
                  <a:cubicBezTo>
                    <a:pt x="16" y="13"/>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8" name="Google Shape;248;p17"/>
            <p:cNvSpPr/>
            <p:nvPr/>
          </p:nvSpPr>
          <p:spPr>
            <a:xfrm>
              <a:off x="5856288" y="3609975"/>
              <a:ext cx="60325" cy="60325"/>
            </a:xfrm>
            <a:custGeom>
              <a:avLst/>
              <a:gdLst/>
              <a:ahLst/>
              <a:cxnLst/>
              <a:rect l="l" t="t" r="r" b="b"/>
              <a:pathLst>
                <a:path w="16" h="16" extrusionOk="0">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9" name="Google Shape;249;p17"/>
            <p:cNvSpPr/>
            <p:nvPr/>
          </p:nvSpPr>
          <p:spPr>
            <a:xfrm>
              <a:off x="5803900" y="3646488"/>
              <a:ext cx="74613" cy="95250"/>
            </a:xfrm>
            <a:custGeom>
              <a:avLst/>
              <a:gdLst/>
              <a:ahLst/>
              <a:cxnLst/>
              <a:rect l="l" t="t" r="r" b="b"/>
              <a:pathLst>
                <a:path w="20" h="25" extrusionOk="0">
                  <a:moveTo>
                    <a:pt x="2" y="25"/>
                  </a:moveTo>
                  <a:cubicBezTo>
                    <a:pt x="2" y="25"/>
                    <a:pt x="1" y="24"/>
                    <a:pt x="1" y="24"/>
                  </a:cubicBezTo>
                  <a:cubicBezTo>
                    <a:pt x="0" y="23"/>
                    <a:pt x="0" y="22"/>
                    <a:pt x="1" y="21"/>
                  </a:cubicBezTo>
                  <a:cubicBezTo>
                    <a:pt x="16" y="1"/>
                    <a:pt x="16" y="1"/>
                    <a:pt x="16" y="1"/>
                  </a:cubicBezTo>
                  <a:cubicBezTo>
                    <a:pt x="17" y="0"/>
                    <a:pt x="18" y="0"/>
                    <a:pt x="19" y="1"/>
                  </a:cubicBezTo>
                  <a:cubicBezTo>
                    <a:pt x="20" y="2"/>
                    <a:pt x="20" y="3"/>
                    <a:pt x="20" y="4"/>
                  </a:cubicBezTo>
                  <a:cubicBezTo>
                    <a:pt x="4" y="24"/>
                    <a:pt x="4" y="24"/>
                    <a:pt x="4" y="24"/>
                  </a:cubicBezTo>
                  <a:cubicBezTo>
                    <a:pt x="3" y="24"/>
                    <a:pt x="3" y="25"/>
                    <a:pt x="2" y="25"/>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0" name="Google Shape;250;p17"/>
            <p:cNvSpPr/>
            <p:nvPr/>
          </p:nvSpPr>
          <p:spPr>
            <a:xfrm>
              <a:off x="5694363" y="3711575"/>
              <a:ext cx="90488" cy="41275"/>
            </a:xfrm>
            <a:custGeom>
              <a:avLst/>
              <a:gdLst/>
              <a:ahLst/>
              <a:cxnLst/>
              <a:rect l="l" t="t" r="r" b="b"/>
              <a:pathLst>
                <a:path w="24" h="11" extrusionOk="0">
                  <a:moveTo>
                    <a:pt x="22" y="11"/>
                  </a:moveTo>
                  <a:cubicBezTo>
                    <a:pt x="21" y="11"/>
                    <a:pt x="21" y="11"/>
                    <a:pt x="21" y="11"/>
                  </a:cubicBezTo>
                  <a:cubicBezTo>
                    <a:pt x="2" y="4"/>
                    <a:pt x="2" y="4"/>
                    <a:pt x="2" y="4"/>
                  </a:cubicBezTo>
                  <a:cubicBezTo>
                    <a:pt x="1" y="4"/>
                    <a:pt x="0" y="3"/>
                    <a:pt x="1" y="2"/>
                  </a:cubicBezTo>
                  <a:cubicBezTo>
                    <a:pt x="1" y="1"/>
                    <a:pt x="2" y="0"/>
                    <a:pt x="3" y="1"/>
                  </a:cubicBezTo>
                  <a:cubicBezTo>
                    <a:pt x="22" y="7"/>
                    <a:pt x="22" y="7"/>
                    <a:pt x="22" y="7"/>
                  </a:cubicBezTo>
                  <a:cubicBezTo>
                    <a:pt x="23" y="7"/>
                    <a:pt x="24" y="8"/>
                    <a:pt x="24" y="9"/>
                  </a:cubicBezTo>
                  <a:cubicBezTo>
                    <a:pt x="23" y="10"/>
                    <a:pt x="23" y="11"/>
                    <a:pt x="22" y="11"/>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1" name="Google Shape;251;p17"/>
            <p:cNvSpPr/>
            <p:nvPr/>
          </p:nvSpPr>
          <p:spPr>
            <a:xfrm>
              <a:off x="5554663" y="3717925"/>
              <a:ext cx="117475" cy="76200"/>
            </a:xfrm>
            <a:custGeom>
              <a:avLst/>
              <a:gdLst/>
              <a:ahLst/>
              <a:cxnLst/>
              <a:rect l="l" t="t" r="r" b="b"/>
              <a:pathLst>
                <a:path w="31" h="20" extrusionOk="0">
                  <a:moveTo>
                    <a:pt x="2" y="20"/>
                  </a:moveTo>
                  <a:cubicBezTo>
                    <a:pt x="1" y="20"/>
                    <a:pt x="1" y="20"/>
                    <a:pt x="0" y="19"/>
                  </a:cubicBezTo>
                  <a:cubicBezTo>
                    <a:pt x="0" y="18"/>
                    <a:pt x="0" y="17"/>
                    <a:pt x="1" y="16"/>
                  </a:cubicBezTo>
                  <a:cubicBezTo>
                    <a:pt x="28" y="0"/>
                    <a:pt x="28" y="0"/>
                    <a:pt x="28" y="0"/>
                  </a:cubicBezTo>
                  <a:cubicBezTo>
                    <a:pt x="29" y="0"/>
                    <a:pt x="30" y="0"/>
                    <a:pt x="31" y="1"/>
                  </a:cubicBezTo>
                  <a:cubicBezTo>
                    <a:pt x="31" y="2"/>
                    <a:pt x="31" y="3"/>
                    <a:pt x="30" y="4"/>
                  </a:cubicBezTo>
                  <a:cubicBezTo>
                    <a:pt x="3" y="20"/>
                    <a:pt x="3" y="20"/>
                    <a:pt x="3" y="20"/>
                  </a:cubicBezTo>
                  <a:cubicBezTo>
                    <a:pt x="3" y="20"/>
                    <a:pt x="2" y="20"/>
                    <a:pt x="2" y="20"/>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2" name="Google Shape;252;p17"/>
            <p:cNvSpPr/>
            <p:nvPr/>
          </p:nvSpPr>
          <p:spPr>
            <a:xfrm>
              <a:off x="5791200" y="3797300"/>
              <a:ext cx="82550" cy="52388"/>
            </a:xfrm>
            <a:custGeom>
              <a:avLst/>
              <a:gdLst/>
              <a:ahLst/>
              <a:cxnLst/>
              <a:rect l="l" t="t" r="r" b="b"/>
              <a:pathLst>
                <a:path w="22" h="14" extrusionOk="0">
                  <a:moveTo>
                    <a:pt x="3" y="14"/>
                  </a:moveTo>
                  <a:cubicBezTo>
                    <a:pt x="2" y="14"/>
                    <a:pt x="1" y="14"/>
                    <a:pt x="1" y="13"/>
                  </a:cubicBezTo>
                  <a:cubicBezTo>
                    <a:pt x="0" y="12"/>
                    <a:pt x="1" y="11"/>
                    <a:pt x="2" y="11"/>
                  </a:cubicBezTo>
                  <a:cubicBezTo>
                    <a:pt x="19" y="1"/>
                    <a:pt x="19" y="1"/>
                    <a:pt x="19" y="1"/>
                  </a:cubicBezTo>
                  <a:cubicBezTo>
                    <a:pt x="20" y="0"/>
                    <a:pt x="21" y="0"/>
                    <a:pt x="22" y="1"/>
                  </a:cubicBezTo>
                  <a:cubicBezTo>
                    <a:pt x="22" y="2"/>
                    <a:pt x="22" y="3"/>
                    <a:pt x="21" y="4"/>
                  </a:cubicBezTo>
                  <a:cubicBezTo>
                    <a:pt x="4" y="14"/>
                    <a:pt x="4" y="14"/>
                    <a:pt x="4" y="14"/>
                  </a:cubicBezTo>
                  <a:cubicBezTo>
                    <a:pt x="3" y="14"/>
                    <a:pt x="3" y="14"/>
                    <a:pt x="3" y="1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3" name="Google Shape;253;p17"/>
            <p:cNvSpPr/>
            <p:nvPr/>
          </p:nvSpPr>
          <p:spPr>
            <a:xfrm>
              <a:off x="5686425" y="3846513"/>
              <a:ext cx="79375" cy="14288"/>
            </a:xfrm>
            <a:custGeom>
              <a:avLst/>
              <a:gdLst/>
              <a:ahLst/>
              <a:cxnLst/>
              <a:rect l="l" t="t" r="r" b="b"/>
              <a:pathLst>
                <a:path w="21" h="4" extrusionOk="0">
                  <a:moveTo>
                    <a:pt x="19" y="4"/>
                  </a:moveTo>
                  <a:cubicBezTo>
                    <a:pt x="2" y="4"/>
                    <a:pt x="2" y="4"/>
                    <a:pt x="2" y="4"/>
                  </a:cubicBezTo>
                  <a:cubicBezTo>
                    <a:pt x="1" y="4"/>
                    <a:pt x="0" y="3"/>
                    <a:pt x="0" y="2"/>
                  </a:cubicBezTo>
                  <a:cubicBezTo>
                    <a:pt x="0" y="1"/>
                    <a:pt x="1" y="0"/>
                    <a:pt x="2" y="0"/>
                  </a:cubicBezTo>
                  <a:cubicBezTo>
                    <a:pt x="19" y="0"/>
                    <a:pt x="19" y="0"/>
                    <a:pt x="19" y="0"/>
                  </a:cubicBezTo>
                  <a:cubicBezTo>
                    <a:pt x="21" y="0"/>
                    <a:pt x="21" y="1"/>
                    <a:pt x="21" y="2"/>
                  </a:cubicBezTo>
                  <a:cubicBezTo>
                    <a:pt x="21" y="3"/>
                    <a:pt x="21" y="4"/>
                    <a:pt x="19" y="4"/>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17"/>
            <p:cNvSpPr/>
            <p:nvPr/>
          </p:nvSpPr>
          <p:spPr>
            <a:xfrm>
              <a:off x="5554663" y="3857625"/>
              <a:ext cx="106363" cy="71438"/>
            </a:xfrm>
            <a:custGeom>
              <a:avLst/>
              <a:gdLst/>
              <a:ahLst/>
              <a:cxnLst/>
              <a:rect l="l" t="t" r="r" b="b"/>
              <a:pathLst>
                <a:path w="28" h="19" extrusionOk="0">
                  <a:moveTo>
                    <a:pt x="3" y="19"/>
                  </a:moveTo>
                  <a:cubicBezTo>
                    <a:pt x="2" y="19"/>
                    <a:pt x="1" y="19"/>
                    <a:pt x="1" y="19"/>
                  </a:cubicBezTo>
                  <a:cubicBezTo>
                    <a:pt x="0" y="18"/>
                    <a:pt x="1" y="16"/>
                    <a:pt x="2" y="16"/>
                  </a:cubicBezTo>
                  <a:cubicBezTo>
                    <a:pt x="25" y="1"/>
                    <a:pt x="25" y="1"/>
                    <a:pt x="25" y="1"/>
                  </a:cubicBezTo>
                  <a:cubicBezTo>
                    <a:pt x="26" y="0"/>
                    <a:pt x="27" y="0"/>
                    <a:pt x="27" y="1"/>
                  </a:cubicBezTo>
                  <a:cubicBezTo>
                    <a:pt x="28" y="2"/>
                    <a:pt x="28" y="3"/>
                    <a:pt x="27" y="4"/>
                  </a:cubicBezTo>
                  <a:cubicBezTo>
                    <a:pt x="4" y="19"/>
                    <a:pt x="4" y="19"/>
                    <a:pt x="4" y="19"/>
                  </a:cubicBezTo>
                  <a:cubicBezTo>
                    <a:pt x="3" y="19"/>
                    <a:pt x="3" y="19"/>
                    <a:pt x="3" y="19"/>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55" name="Google Shape;255;p17"/>
          <p:cNvSpPr/>
          <p:nvPr/>
        </p:nvSpPr>
        <p:spPr>
          <a:xfrm>
            <a:off x="219150" y="765800"/>
            <a:ext cx="2573700" cy="1072500"/>
          </a:xfrm>
          <a:prstGeom prst="rect">
            <a:avLst/>
          </a:prstGeom>
          <a:noFill/>
          <a:ln>
            <a:noFill/>
          </a:ln>
        </p:spPr>
        <p:txBody>
          <a:bodyPr spcFirstLastPara="1" wrap="square" lIns="0" tIns="0" rIns="0" bIns="0" anchor="b" anchorCtr="0">
            <a:noAutofit/>
          </a:bodyPr>
          <a:lstStyle/>
          <a:p>
            <a:pPr marL="0" lvl="0" indent="0" algn="ctr" rtl="0">
              <a:lnSpc>
                <a:spcPct val="150000"/>
              </a:lnSpc>
              <a:spcBef>
                <a:spcPts val="0"/>
              </a:spcBef>
              <a:spcAft>
                <a:spcPts val="0"/>
              </a:spcAft>
              <a:buSzPts val="1100"/>
              <a:buNone/>
            </a:pPr>
            <a:endParaRPr lang="en-US" sz="1200">
              <a:solidFill>
                <a:schemeClr val="dk1"/>
              </a:solidFill>
              <a:latin typeface="Georgia"/>
              <a:ea typeface="Georgia"/>
              <a:cs typeface="Georgia"/>
            </a:endParaRPr>
          </a:p>
        </p:txBody>
      </p:sp>
      <p:pic>
        <p:nvPicPr>
          <p:cNvPr id="4" name="Picture 3" descr="A screenshot of a computer screen&#10;&#10;Description automatically generated">
            <a:extLst>
              <a:ext uri="{FF2B5EF4-FFF2-40B4-BE49-F238E27FC236}">
                <a16:creationId xmlns:a16="http://schemas.microsoft.com/office/drawing/2014/main" id="{8DB6A268-3BDA-7DB2-B76B-AFFBD8E6FF80}"/>
              </a:ext>
            </a:extLst>
          </p:cNvPr>
          <p:cNvPicPr>
            <a:picLocks noChangeAspect="1"/>
          </p:cNvPicPr>
          <p:nvPr/>
        </p:nvPicPr>
        <p:blipFill rotWithShape="1">
          <a:blip r:embed="rId3"/>
          <a:srcRect t="13250" b="192"/>
          <a:stretch/>
        </p:blipFill>
        <p:spPr>
          <a:xfrm>
            <a:off x="373544" y="768289"/>
            <a:ext cx="10154860" cy="4078927"/>
          </a:xfrm>
          <a:prstGeom prst="rect">
            <a:avLst/>
          </a:prstGeom>
        </p:spPr>
      </p:pic>
      <p:sp>
        <p:nvSpPr>
          <p:cNvPr id="3" name="Google Shape;164;p16">
            <a:extLst>
              <a:ext uri="{FF2B5EF4-FFF2-40B4-BE49-F238E27FC236}">
                <a16:creationId xmlns:a16="http://schemas.microsoft.com/office/drawing/2014/main" id="{95218B71-E0E6-3AD1-1B16-9935C4D031E7}"/>
              </a:ext>
            </a:extLst>
          </p:cNvPr>
          <p:cNvSpPr txBox="1">
            <a:spLocks noGrp="1"/>
          </p:cNvSpPr>
          <p:nvPr>
            <p:ph type="title"/>
          </p:nvPr>
        </p:nvSpPr>
        <p:spPr>
          <a:xfrm>
            <a:off x="3098384" y="90731"/>
            <a:ext cx="3085800" cy="671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SzPts val="990"/>
              <a:buNone/>
            </a:pPr>
            <a:r>
              <a:rPr lang="en-US" sz="3350">
                <a:solidFill>
                  <a:schemeClr val="dk1"/>
                </a:solidFill>
                <a:latin typeface="Playfair Display SemiBold"/>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EF5F6764-4DB9-D0F7-BBF3-8B64DBE8A89D}"/>
              </a:ext>
            </a:extLst>
          </p:cNvPr>
          <p:cNvGraphicFramePr>
            <a:graphicFrameLocks noGrp="1"/>
          </p:cNvGraphicFramePr>
          <p:nvPr>
            <p:extLst>
              <p:ext uri="{D42A27DB-BD31-4B8C-83A1-F6EECF244321}">
                <p14:modId xmlns:p14="http://schemas.microsoft.com/office/powerpoint/2010/main" val="1089593685"/>
              </p:ext>
            </p:extLst>
          </p:nvPr>
        </p:nvGraphicFramePr>
        <p:xfrm>
          <a:off x="92172" y="584203"/>
          <a:ext cx="8956204" cy="4579235"/>
        </p:xfrm>
        <a:graphic>
          <a:graphicData uri="http://schemas.openxmlformats.org/drawingml/2006/table">
            <a:tbl>
              <a:tblPr firstRow="1" bandRow="1">
                <a:tableStyleId>{73F4C2AF-FFF2-4736-9088-FCA351921DD3}</a:tableStyleId>
              </a:tblPr>
              <a:tblGrid>
                <a:gridCol w="402534">
                  <a:extLst>
                    <a:ext uri="{9D8B030D-6E8A-4147-A177-3AD203B41FA5}">
                      <a16:colId xmlns:a16="http://schemas.microsoft.com/office/drawing/2014/main" val="3981694300"/>
                    </a:ext>
                  </a:extLst>
                </a:gridCol>
                <a:gridCol w="1225139">
                  <a:extLst>
                    <a:ext uri="{9D8B030D-6E8A-4147-A177-3AD203B41FA5}">
                      <a16:colId xmlns:a16="http://schemas.microsoft.com/office/drawing/2014/main" val="2230928070"/>
                    </a:ext>
                  </a:extLst>
                </a:gridCol>
                <a:gridCol w="1484945">
                  <a:extLst>
                    <a:ext uri="{9D8B030D-6E8A-4147-A177-3AD203B41FA5}">
                      <a16:colId xmlns:a16="http://schemas.microsoft.com/office/drawing/2014/main" val="4230182073"/>
                    </a:ext>
                  </a:extLst>
                </a:gridCol>
                <a:gridCol w="1391405">
                  <a:extLst>
                    <a:ext uri="{9D8B030D-6E8A-4147-A177-3AD203B41FA5}">
                      <a16:colId xmlns:a16="http://schemas.microsoft.com/office/drawing/2014/main" val="3145664162"/>
                    </a:ext>
                  </a:extLst>
                </a:gridCol>
                <a:gridCol w="1496636">
                  <a:extLst>
                    <a:ext uri="{9D8B030D-6E8A-4147-A177-3AD203B41FA5}">
                      <a16:colId xmlns:a16="http://schemas.microsoft.com/office/drawing/2014/main" val="1725837340"/>
                    </a:ext>
                  </a:extLst>
                </a:gridCol>
                <a:gridCol w="1555098">
                  <a:extLst>
                    <a:ext uri="{9D8B030D-6E8A-4147-A177-3AD203B41FA5}">
                      <a16:colId xmlns:a16="http://schemas.microsoft.com/office/drawing/2014/main" val="2805956093"/>
                    </a:ext>
                  </a:extLst>
                </a:gridCol>
                <a:gridCol w="1400447">
                  <a:extLst>
                    <a:ext uri="{9D8B030D-6E8A-4147-A177-3AD203B41FA5}">
                      <a16:colId xmlns:a16="http://schemas.microsoft.com/office/drawing/2014/main" val="2741876189"/>
                    </a:ext>
                  </a:extLst>
                </a:gridCol>
              </a:tblGrid>
              <a:tr h="632075">
                <a:tc>
                  <a:txBody>
                    <a:bodyPr/>
                    <a:lstStyle/>
                    <a:p>
                      <a:pPr marL="0" lvl="0" indent="0" algn="l" rtl="0">
                        <a:spcBef>
                          <a:spcPts val="0"/>
                        </a:spcBef>
                        <a:spcAft>
                          <a:spcPts val="0"/>
                        </a:spcAft>
                        <a:buNone/>
                      </a:pPr>
                      <a:r>
                        <a:rPr lang="en-US" sz="1100" dirty="0">
                          <a:latin typeface="Georgia"/>
                        </a:rPr>
                        <a:t>Sr no.</a:t>
                      </a:r>
                    </a:p>
                  </a:txBody>
                  <a:tcPr marL="91425" marR="91425" marT="91425" marB="91425"/>
                </a:tc>
                <a:tc>
                  <a:txBody>
                    <a:bodyPr/>
                    <a:lstStyle/>
                    <a:p>
                      <a:pPr marL="0" lvl="0" indent="0" algn="l" rtl="0">
                        <a:spcBef>
                          <a:spcPts val="0"/>
                        </a:spcBef>
                        <a:spcAft>
                          <a:spcPts val="0"/>
                        </a:spcAft>
                        <a:buNone/>
                      </a:pPr>
                      <a:r>
                        <a:rPr lang="en-US" sz="1100" dirty="0">
                          <a:latin typeface="Georgia"/>
                        </a:rPr>
                        <a:t>Title</a:t>
                      </a:r>
                    </a:p>
                  </a:txBody>
                  <a:tcPr marL="91425" marR="91425" marT="91425" marB="91425"/>
                </a:tc>
                <a:tc>
                  <a:txBody>
                    <a:bodyPr/>
                    <a:lstStyle/>
                    <a:p>
                      <a:pPr marL="0" lvl="0" indent="0" algn="l" rtl="0">
                        <a:spcBef>
                          <a:spcPts val="0"/>
                        </a:spcBef>
                        <a:spcAft>
                          <a:spcPts val="0"/>
                        </a:spcAft>
                        <a:buNone/>
                      </a:pPr>
                      <a:r>
                        <a:rPr lang="en-US" sz="1100" dirty="0">
                          <a:latin typeface="Georgia"/>
                        </a:rPr>
                        <a:t>Approach/Model/Algorithm</a:t>
                      </a:r>
                    </a:p>
                  </a:txBody>
                  <a:tcPr marL="91425" marR="91425" marT="91425" marB="91425"/>
                </a:tc>
                <a:tc>
                  <a:txBody>
                    <a:bodyPr/>
                    <a:lstStyle/>
                    <a:p>
                      <a:pPr marL="0" lvl="0" indent="0" algn="l" rtl="0">
                        <a:spcBef>
                          <a:spcPts val="0"/>
                        </a:spcBef>
                        <a:spcAft>
                          <a:spcPts val="0"/>
                        </a:spcAft>
                        <a:buNone/>
                      </a:pPr>
                      <a:r>
                        <a:rPr lang="en-US" sz="1100" dirty="0">
                          <a:latin typeface="Georgia"/>
                        </a:rPr>
                        <a:t>Formula used</a:t>
                      </a:r>
                    </a:p>
                  </a:txBody>
                  <a:tcPr marL="91425" marR="91425" marT="91425" marB="91425"/>
                </a:tc>
                <a:tc>
                  <a:txBody>
                    <a:bodyPr/>
                    <a:lstStyle/>
                    <a:p>
                      <a:pPr marL="0" lvl="0" indent="0" algn="l" rtl="0">
                        <a:spcBef>
                          <a:spcPts val="0"/>
                        </a:spcBef>
                        <a:spcAft>
                          <a:spcPts val="0"/>
                        </a:spcAft>
                        <a:buNone/>
                      </a:pPr>
                      <a:r>
                        <a:rPr lang="en-US" sz="1100" dirty="0">
                          <a:latin typeface="Georgia"/>
                        </a:rPr>
                        <a:t>Source/Dataset</a:t>
                      </a:r>
                    </a:p>
                  </a:txBody>
                  <a:tcPr marL="91425" marR="91425" marT="91425" marB="91425"/>
                </a:tc>
                <a:tc>
                  <a:txBody>
                    <a:bodyPr/>
                    <a:lstStyle/>
                    <a:p>
                      <a:pPr marL="0" lvl="0" indent="0" algn="l" rtl="0">
                        <a:spcBef>
                          <a:spcPts val="0"/>
                        </a:spcBef>
                        <a:spcAft>
                          <a:spcPts val="0"/>
                        </a:spcAft>
                        <a:buNone/>
                      </a:pPr>
                      <a:r>
                        <a:rPr lang="en-US" sz="1100" dirty="0">
                          <a:latin typeface="Georgia"/>
                        </a:rPr>
                        <a:t>Findings and Relevance ,accuracy</a:t>
                      </a:r>
                    </a:p>
                  </a:txBody>
                  <a:tcPr marL="91425" marR="91425" marT="91425" marB="91425"/>
                </a:tc>
                <a:tc>
                  <a:txBody>
                    <a:bodyPr/>
                    <a:lstStyle/>
                    <a:p>
                      <a:pPr lvl="0">
                        <a:buNone/>
                      </a:pPr>
                      <a:r>
                        <a:rPr lang="en-GB" sz="1100" b="0" i="0" u="none" strike="noStrike" baseline="0" noProof="0" dirty="0">
                          <a:solidFill>
                            <a:srgbClr val="000000"/>
                          </a:solidFill>
                          <a:latin typeface="Arial"/>
                        </a:rPr>
                        <a:t>Research Gap /Limitation</a:t>
                      </a:r>
                    </a:p>
                  </a:txBody>
                  <a:tcPr/>
                </a:tc>
                <a:extLst>
                  <a:ext uri="{0D108BD9-81ED-4DB2-BD59-A6C34878D82A}">
                    <a16:rowId xmlns:a16="http://schemas.microsoft.com/office/drawing/2014/main" val="1325261724"/>
                  </a:ext>
                </a:extLst>
              </a:tr>
              <a:tr h="3838147">
                <a:tc>
                  <a:txBody>
                    <a:bodyPr/>
                    <a:lstStyle/>
                    <a:p>
                      <a:r>
                        <a:rPr lang="en-GB" dirty="0"/>
                        <a:t>1</a:t>
                      </a:r>
                    </a:p>
                  </a:txBody>
                  <a:tcPr/>
                </a:tc>
                <a:tc>
                  <a:txBody>
                    <a:bodyPr/>
                    <a:lstStyle/>
                    <a:p>
                      <a:pPr marL="0" lvl="0" indent="0" algn="l">
                        <a:lnSpc>
                          <a:spcPct val="100000"/>
                        </a:lnSpc>
                        <a:buNone/>
                      </a:pPr>
                      <a:r>
                        <a:rPr lang="en-GB" sz="1100" b="0" i="0" u="none" strike="noStrike" cap="none" noProof="0" dirty="0">
                          <a:solidFill>
                            <a:srgbClr val="000000"/>
                          </a:solidFill>
                          <a:latin typeface="Times New Roman"/>
                          <a:cs typeface="Arial"/>
                          <a:sym typeface="Arial"/>
                        </a:rPr>
                        <a:t>Symptom Identification in Electronic Health Records using </a:t>
                      </a:r>
                      <a:r>
                        <a:rPr lang="en-GB" sz="1100" b="0" i="0" u="none" strike="noStrike" cap="none" noProof="0" dirty="0" err="1">
                          <a:solidFill>
                            <a:srgbClr val="000000"/>
                          </a:solidFill>
                          <a:latin typeface="Times New Roman"/>
                          <a:cs typeface="Arial"/>
                          <a:sym typeface="Arial"/>
                        </a:rPr>
                        <a:t>NimbleMiner</a:t>
                      </a:r>
                      <a:r>
                        <a:rPr lang="en-GB" sz="1100" b="0" i="0" u="none" strike="noStrike" cap="none" noProof="0" dirty="0">
                          <a:solidFill>
                            <a:srgbClr val="000000"/>
                          </a:solidFill>
                          <a:latin typeface="Times New Roman"/>
                          <a:cs typeface="Arial"/>
                          <a:sym typeface="Arial"/>
                        </a:rPr>
                        <a:t>: A Natural Language Processing Approach</a:t>
                      </a:r>
                    </a:p>
                    <a:p>
                      <a:pPr marL="0" lvl="0" indent="0" algn="l">
                        <a:lnSpc>
                          <a:spcPct val="100000"/>
                        </a:lnSpc>
                        <a:buNone/>
                      </a:pPr>
                      <a:endParaRPr lang="en-GB" sz="1400" b="0" i="0" u="none" strike="noStrike" baseline="0" noProof="0">
                        <a:solidFill>
                          <a:srgbClr val="000000"/>
                        </a:solidFill>
                        <a:latin typeface="Arial"/>
                      </a:endParaRPr>
                    </a:p>
                    <a:p>
                      <a:pPr lvl="0">
                        <a:buNone/>
                      </a:pPr>
                      <a:endParaRPr lang="en-GB"/>
                    </a:p>
                  </a:txBody>
                  <a:tcPr/>
                </a:tc>
                <a:tc>
                  <a:txBody>
                    <a:bodyPr/>
                    <a:lstStyle/>
                    <a:p>
                      <a:pPr marL="0" lvl="0" indent="0" algn="l">
                        <a:lnSpc>
                          <a:spcPct val="100000"/>
                        </a:lnSpc>
                        <a:buNone/>
                      </a:pPr>
                      <a:r>
                        <a:rPr lang="en-GB" sz="1100" b="0" i="0" u="none" strike="noStrike" cap="none" noProof="0" dirty="0">
                          <a:solidFill>
                            <a:srgbClr val="000000"/>
                          </a:solidFill>
                          <a:latin typeface="Times New Roman"/>
                          <a:cs typeface="Arial"/>
                          <a:sym typeface="Arial"/>
                        </a:rPr>
                        <a:t>The approach leverages </a:t>
                      </a:r>
                      <a:r>
                        <a:rPr lang="en-GB" sz="1100" b="0" i="0" u="none" strike="noStrike" cap="none" noProof="0" dirty="0" err="1">
                          <a:solidFill>
                            <a:srgbClr val="000000"/>
                          </a:solidFill>
                          <a:latin typeface="Times New Roman"/>
                          <a:cs typeface="Arial"/>
                          <a:sym typeface="Arial"/>
                        </a:rPr>
                        <a:t>NimbleMiner</a:t>
                      </a:r>
                      <a:r>
                        <a:rPr lang="en-GB" sz="1100" b="0" i="0" u="none" strike="noStrike" cap="none" noProof="0" dirty="0">
                          <a:solidFill>
                            <a:srgbClr val="000000"/>
                          </a:solidFill>
                          <a:latin typeface="Times New Roman"/>
                          <a:cs typeface="Arial"/>
                          <a:sym typeface="Arial"/>
                        </a:rPr>
                        <a:t>, an open-source NLP RStudio Shiny application, which integrates word embedding techniques like word2vec for language </a:t>
                      </a:r>
                      <a:r>
                        <a:rPr lang="en-GB" sz="1100" b="0" i="0" u="none" strike="noStrike" cap="none" noProof="0" dirty="0" err="1">
                          <a:solidFill>
                            <a:srgbClr val="000000"/>
                          </a:solidFill>
                          <a:latin typeface="Times New Roman"/>
                          <a:cs typeface="Arial"/>
                          <a:sym typeface="Arial"/>
                        </a:rPr>
                        <a:t>modeling</a:t>
                      </a:r>
                      <a:r>
                        <a:rPr lang="en-GB" sz="1100" b="0" i="0" u="none" strike="noStrike" cap="none" noProof="0" dirty="0">
                          <a:solidFill>
                            <a:srgbClr val="000000"/>
                          </a:solidFill>
                          <a:latin typeface="Times New Roman"/>
                          <a:cs typeface="Arial"/>
                          <a:sym typeface="Arial"/>
                        </a:rPr>
                        <a:t> and phrase2vec for feature extraction. The algorithm utilizes random forest classifiers for predicting symptom concepts in clinical notes.</a:t>
                      </a:r>
                    </a:p>
                    <a:p>
                      <a:pPr marL="0" lvl="0" indent="0" algn="l">
                        <a:lnSpc>
                          <a:spcPct val="100000"/>
                        </a:lnSpc>
                        <a:buNone/>
                      </a:pPr>
                      <a:endParaRPr lang="en-GB" sz="1400" b="0" i="0" u="none" strike="noStrike" baseline="0" noProof="0">
                        <a:solidFill>
                          <a:srgbClr val="000000"/>
                        </a:solidFill>
                        <a:latin typeface="Arial"/>
                      </a:endParaRPr>
                    </a:p>
                    <a:p>
                      <a:pPr lvl="0">
                        <a:buNone/>
                      </a:pPr>
                      <a:endParaRPr lang="en-GB"/>
                    </a:p>
                  </a:txBody>
                  <a:tcPr/>
                </a:tc>
                <a:tc>
                  <a:txBody>
                    <a:bodyPr/>
                    <a:lstStyle/>
                    <a:p>
                      <a:pPr lvl="0" algn="l">
                        <a:lnSpc>
                          <a:spcPct val="100000"/>
                        </a:lnSpc>
                        <a:spcBef>
                          <a:spcPts val="0"/>
                        </a:spcBef>
                        <a:spcAft>
                          <a:spcPts val="0"/>
                        </a:spcAft>
                        <a:buNone/>
                      </a:pPr>
                      <a:r>
                        <a:rPr lang="en-GB" sz="1100" b="0" i="0" u="none" strike="noStrike" noProof="0" dirty="0">
                          <a:latin typeface="Times New Roman"/>
                        </a:rPr>
                        <a:t>Performance metrics such as recall, precision, and F-measure are calculated using standard formulas to assess the accuracy of symptom identification.</a:t>
                      </a:r>
                    </a:p>
                    <a:p>
                      <a:pPr lvl="0" algn="l">
                        <a:lnSpc>
                          <a:spcPct val="100000"/>
                        </a:lnSpc>
                        <a:spcBef>
                          <a:spcPts val="0"/>
                        </a:spcBef>
                        <a:spcAft>
                          <a:spcPts val="0"/>
                        </a:spcAft>
                        <a:buNone/>
                      </a:pPr>
                      <a:endParaRPr lang="en-GB" sz="1100" b="0" i="0" u="none" strike="noStrike" noProof="0">
                        <a:latin typeface="Times New Roman"/>
                      </a:endParaRPr>
                    </a:p>
                    <a:p>
                      <a:pPr lvl="0">
                        <a:buNone/>
                      </a:pPr>
                      <a:endParaRPr lang="en-GB"/>
                    </a:p>
                  </a:txBody>
                  <a:tcPr/>
                </a:tc>
                <a:tc>
                  <a:txBody>
                    <a:bodyPr/>
                    <a:lstStyle/>
                    <a:p>
                      <a:pPr lvl="0" algn="l">
                        <a:lnSpc>
                          <a:spcPct val="100000"/>
                        </a:lnSpc>
                        <a:spcBef>
                          <a:spcPts val="0"/>
                        </a:spcBef>
                        <a:spcAft>
                          <a:spcPts val="0"/>
                        </a:spcAft>
                        <a:buNone/>
                      </a:pPr>
                      <a:r>
                        <a:rPr lang="en-GB" sz="1100" b="0" i="0" u="none" strike="noStrike" noProof="0" dirty="0">
                          <a:latin typeface="Times New Roman"/>
                        </a:rPr>
                        <a:t>The dataset comprises clinical notes from a single medical centre, encompassing various note types authored by nurses and physicians. The data are </a:t>
                      </a:r>
                      <a:r>
                        <a:rPr lang="en-GB" sz="1100" b="0" i="0" u="none" strike="noStrike" noProof="0" dirty="0" err="1">
                          <a:latin typeface="Times New Roman"/>
                        </a:rPr>
                        <a:t>preprocessed</a:t>
                      </a:r>
                      <a:r>
                        <a:rPr lang="en-GB" sz="1100" b="0" i="0" u="none" strike="noStrike" noProof="0" dirty="0">
                          <a:latin typeface="Times New Roman"/>
                        </a:rPr>
                        <a:t> and annotated to create a gold standard for evaluating the performance of </a:t>
                      </a:r>
                      <a:r>
                        <a:rPr lang="en-GB" sz="1100" b="0" i="0" u="none" strike="noStrike" noProof="0" dirty="0" err="1">
                          <a:latin typeface="Times New Roman"/>
                        </a:rPr>
                        <a:t>NimbleMiner</a:t>
                      </a:r>
                      <a:r>
                        <a:rPr lang="en-GB" sz="1100" b="0" i="0" u="none" strike="noStrike" noProof="0" dirty="0">
                          <a:latin typeface="Times New Roman"/>
                        </a:rPr>
                        <a:t>.</a:t>
                      </a:r>
                    </a:p>
                    <a:p>
                      <a:pPr lvl="0" algn="l">
                        <a:lnSpc>
                          <a:spcPct val="100000"/>
                        </a:lnSpc>
                        <a:spcBef>
                          <a:spcPts val="0"/>
                        </a:spcBef>
                        <a:spcAft>
                          <a:spcPts val="0"/>
                        </a:spcAft>
                        <a:buNone/>
                      </a:pPr>
                      <a:endParaRPr lang="en-GB" sz="1100" b="0" i="0" u="none" strike="noStrike" noProof="0">
                        <a:latin typeface="Times New Roman"/>
                      </a:endParaRPr>
                    </a:p>
                    <a:p>
                      <a:pPr lvl="0">
                        <a:buNone/>
                      </a:pPr>
                      <a:endParaRPr lang="en-GB"/>
                    </a:p>
                  </a:txBody>
                  <a:tcPr/>
                </a:tc>
                <a:tc>
                  <a:txBody>
                    <a:bodyPr/>
                    <a:lstStyle/>
                    <a:p>
                      <a:pPr lvl="0" algn="l">
                        <a:lnSpc>
                          <a:spcPct val="100000"/>
                        </a:lnSpc>
                        <a:spcBef>
                          <a:spcPts val="0"/>
                        </a:spcBef>
                        <a:spcAft>
                          <a:spcPts val="0"/>
                        </a:spcAft>
                        <a:buNone/>
                      </a:pPr>
                      <a:r>
                        <a:rPr lang="en-GB" sz="1100" b="0" i="0" u="none" strike="noStrike" noProof="0" dirty="0" err="1">
                          <a:latin typeface="Times New Roman"/>
                        </a:rPr>
                        <a:t>NimbleMiner</a:t>
                      </a:r>
                      <a:r>
                        <a:rPr lang="en-GB" sz="1100" b="0" i="0" u="none" strike="noStrike" noProof="0" dirty="0">
                          <a:latin typeface="Times New Roman"/>
                        </a:rPr>
                        <a:t> achieves strong performance in identifying symptoms from clinical text data, with F-measure scores ranging from 0.80 to 0.96 for different symptom concepts. The system's ability to accurately extract symptom information from electronic health records demonstrates its potential utility in improving clinical decision-making and patient care.</a:t>
                      </a:r>
                    </a:p>
                    <a:p>
                      <a:pPr lvl="0" algn="l">
                        <a:lnSpc>
                          <a:spcPct val="100000"/>
                        </a:lnSpc>
                        <a:spcBef>
                          <a:spcPts val="0"/>
                        </a:spcBef>
                        <a:spcAft>
                          <a:spcPts val="0"/>
                        </a:spcAft>
                        <a:buNone/>
                      </a:pPr>
                      <a:endParaRPr lang="en-GB" sz="1100" b="0" i="0" u="none" strike="noStrike" noProof="0">
                        <a:latin typeface="Times New Roman"/>
                      </a:endParaRPr>
                    </a:p>
                  </a:txBody>
                  <a:tcPr/>
                </a:tc>
                <a:tc>
                  <a:txBody>
                    <a:bodyPr/>
                    <a:lstStyle/>
                    <a:p>
                      <a:pPr lvl="0" algn="l">
                        <a:lnSpc>
                          <a:spcPct val="100000"/>
                        </a:lnSpc>
                        <a:spcBef>
                          <a:spcPts val="0"/>
                        </a:spcBef>
                        <a:spcAft>
                          <a:spcPts val="0"/>
                        </a:spcAft>
                        <a:buNone/>
                      </a:pPr>
                      <a:r>
                        <a:rPr lang="en-GB" sz="1100" b="0" i="0" u="none" strike="noStrike" noProof="0" dirty="0">
                          <a:latin typeface="Times New Roman"/>
                        </a:rPr>
                        <a:t>The study's primary limitation lies in the restricted generalizability of findings due to the utilization of data from a single medical </a:t>
                      </a:r>
                      <a:r>
                        <a:rPr lang="en-GB" sz="1100" b="0" i="0" u="none" strike="noStrike" noProof="0" dirty="0" err="1">
                          <a:latin typeface="Times New Roman"/>
                        </a:rPr>
                        <a:t>center</a:t>
                      </a:r>
                      <a:r>
                        <a:rPr lang="en-GB" sz="1100" b="0" i="0" u="none" strike="noStrike" noProof="0" dirty="0">
                          <a:latin typeface="Times New Roman"/>
                        </a:rPr>
                        <a:t>. Additionally, the evaluation focuses on a subset of symptom concepts and may not fully represent the diverse range of symptoms encountered in clinical practice. Further research is needed to assess </a:t>
                      </a:r>
                      <a:r>
                        <a:rPr lang="en-GB" sz="1100" b="0" i="0" u="none" strike="noStrike" noProof="0" dirty="0" err="1">
                          <a:latin typeface="Times New Roman"/>
                        </a:rPr>
                        <a:t>NimbleMiner's</a:t>
                      </a:r>
                      <a:r>
                        <a:rPr lang="en-GB" sz="1100" b="0" i="0" u="none" strike="noStrike" noProof="0" dirty="0">
                          <a:latin typeface="Times New Roman"/>
                        </a:rPr>
                        <a:t> performance across multiple healthcare  to address these gaps.</a:t>
                      </a:r>
                    </a:p>
                  </a:txBody>
                  <a:tcPr/>
                </a:tc>
                <a:extLst>
                  <a:ext uri="{0D108BD9-81ED-4DB2-BD59-A6C34878D82A}">
                    <a16:rowId xmlns:a16="http://schemas.microsoft.com/office/drawing/2014/main" val="1153332298"/>
                  </a:ext>
                </a:extLst>
              </a:tr>
            </a:tbl>
          </a:graphicData>
        </a:graphic>
      </p:graphicFrame>
      <p:sp>
        <p:nvSpPr>
          <p:cNvPr id="10" name="TextBox 9">
            <a:extLst>
              <a:ext uri="{FF2B5EF4-FFF2-40B4-BE49-F238E27FC236}">
                <a16:creationId xmlns:a16="http://schemas.microsoft.com/office/drawing/2014/main" id="{3AA6B47E-ED43-1C9B-4150-2C4BE4477435}"/>
              </a:ext>
            </a:extLst>
          </p:cNvPr>
          <p:cNvSpPr txBox="1"/>
          <p:nvPr/>
        </p:nvSpPr>
        <p:spPr>
          <a:xfrm>
            <a:off x="2585768" y="143414"/>
            <a:ext cx="35519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Georgia"/>
              </a:rPr>
              <a:t>LITERATURE SURVEY</a:t>
            </a:r>
            <a:r>
              <a:rPr lang="en-GB" sz="2000">
                <a:latin typeface="Georgia"/>
              </a:rPr>
              <a:t>​</a:t>
            </a:r>
            <a:endParaRPr lang="en-GB"/>
          </a:p>
        </p:txBody>
      </p:sp>
    </p:spTree>
    <p:extLst>
      <p:ext uri="{BB962C8B-B14F-4D97-AF65-F5344CB8AC3E}">
        <p14:creationId xmlns:p14="http://schemas.microsoft.com/office/powerpoint/2010/main" val="207275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EF5F6764-4DB9-D0F7-BBF3-8B64DBE8A89D}"/>
              </a:ext>
            </a:extLst>
          </p:cNvPr>
          <p:cNvGraphicFramePr>
            <a:graphicFrameLocks noGrp="1"/>
          </p:cNvGraphicFramePr>
          <p:nvPr>
            <p:extLst>
              <p:ext uri="{D42A27DB-BD31-4B8C-83A1-F6EECF244321}">
                <p14:modId xmlns:p14="http://schemas.microsoft.com/office/powerpoint/2010/main" val="53899271"/>
              </p:ext>
            </p:extLst>
          </p:nvPr>
        </p:nvGraphicFramePr>
        <p:xfrm>
          <a:off x="90105" y="119499"/>
          <a:ext cx="8967383" cy="5013930"/>
        </p:xfrm>
        <a:graphic>
          <a:graphicData uri="http://schemas.openxmlformats.org/drawingml/2006/table">
            <a:tbl>
              <a:tblPr firstRow="1" bandRow="1">
                <a:tableStyleId>{73F4C2AF-FFF2-4736-9088-FCA351921DD3}</a:tableStyleId>
              </a:tblPr>
              <a:tblGrid>
                <a:gridCol w="403036">
                  <a:extLst>
                    <a:ext uri="{9D8B030D-6E8A-4147-A177-3AD203B41FA5}">
                      <a16:colId xmlns:a16="http://schemas.microsoft.com/office/drawing/2014/main" val="3981694300"/>
                    </a:ext>
                  </a:extLst>
                </a:gridCol>
                <a:gridCol w="1226668">
                  <a:extLst>
                    <a:ext uri="{9D8B030D-6E8A-4147-A177-3AD203B41FA5}">
                      <a16:colId xmlns:a16="http://schemas.microsoft.com/office/drawing/2014/main" val="2230928070"/>
                    </a:ext>
                  </a:extLst>
                </a:gridCol>
                <a:gridCol w="1486799">
                  <a:extLst>
                    <a:ext uri="{9D8B030D-6E8A-4147-A177-3AD203B41FA5}">
                      <a16:colId xmlns:a16="http://schemas.microsoft.com/office/drawing/2014/main" val="4230182073"/>
                    </a:ext>
                  </a:extLst>
                </a:gridCol>
                <a:gridCol w="1393142">
                  <a:extLst>
                    <a:ext uri="{9D8B030D-6E8A-4147-A177-3AD203B41FA5}">
                      <a16:colId xmlns:a16="http://schemas.microsoft.com/office/drawing/2014/main" val="3145664162"/>
                    </a:ext>
                  </a:extLst>
                </a:gridCol>
                <a:gridCol w="1498504">
                  <a:extLst>
                    <a:ext uri="{9D8B030D-6E8A-4147-A177-3AD203B41FA5}">
                      <a16:colId xmlns:a16="http://schemas.microsoft.com/office/drawing/2014/main" val="1725837340"/>
                    </a:ext>
                  </a:extLst>
                </a:gridCol>
                <a:gridCol w="1557039">
                  <a:extLst>
                    <a:ext uri="{9D8B030D-6E8A-4147-A177-3AD203B41FA5}">
                      <a16:colId xmlns:a16="http://schemas.microsoft.com/office/drawing/2014/main" val="2805956093"/>
                    </a:ext>
                  </a:extLst>
                </a:gridCol>
                <a:gridCol w="1402195">
                  <a:extLst>
                    <a:ext uri="{9D8B030D-6E8A-4147-A177-3AD203B41FA5}">
                      <a16:colId xmlns:a16="http://schemas.microsoft.com/office/drawing/2014/main" val="2741876189"/>
                    </a:ext>
                  </a:extLst>
                </a:gridCol>
              </a:tblGrid>
              <a:tr h="490688">
                <a:tc>
                  <a:txBody>
                    <a:bodyPr/>
                    <a:lstStyle/>
                    <a:p>
                      <a:pPr marL="0" lvl="0" indent="0" algn="l" rtl="0">
                        <a:spcBef>
                          <a:spcPts val="0"/>
                        </a:spcBef>
                        <a:spcAft>
                          <a:spcPts val="0"/>
                        </a:spcAft>
                        <a:buNone/>
                      </a:pPr>
                      <a:r>
                        <a:rPr lang="en-US" sz="1100" dirty="0">
                          <a:latin typeface="Georgia"/>
                        </a:rPr>
                        <a:t>Sr no.</a:t>
                      </a:r>
                    </a:p>
                  </a:txBody>
                  <a:tcPr marL="91425" marR="91425" marT="91425" marB="91425"/>
                </a:tc>
                <a:tc>
                  <a:txBody>
                    <a:bodyPr/>
                    <a:lstStyle/>
                    <a:p>
                      <a:pPr marL="0" lvl="0" indent="0" algn="l" rtl="0">
                        <a:spcBef>
                          <a:spcPts val="0"/>
                        </a:spcBef>
                        <a:spcAft>
                          <a:spcPts val="0"/>
                        </a:spcAft>
                        <a:buNone/>
                      </a:pPr>
                      <a:r>
                        <a:rPr lang="en-US" sz="1100" dirty="0">
                          <a:latin typeface="Georgia"/>
                        </a:rPr>
                        <a:t>Title</a:t>
                      </a:r>
                    </a:p>
                  </a:txBody>
                  <a:tcPr marL="91425" marR="91425" marT="91425" marB="91425"/>
                </a:tc>
                <a:tc>
                  <a:txBody>
                    <a:bodyPr/>
                    <a:lstStyle/>
                    <a:p>
                      <a:pPr marL="0" lvl="0" indent="0" algn="l" rtl="0">
                        <a:spcBef>
                          <a:spcPts val="0"/>
                        </a:spcBef>
                        <a:spcAft>
                          <a:spcPts val="0"/>
                        </a:spcAft>
                        <a:buNone/>
                      </a:pPr>
                      <a:r>
                        <a:rPr lang="en-US" sz="1100" dirty="0">
                          <a:latin typeface="Georgia"/>
                        </a:rPr>
                        <a:t>Approach/Model/Algorithm</a:t>
                      </a:r>
                    </a:p>
                  </a:txBody>
                  <a:tcPr marL="91425" marR="91425" marT="91425" marB="91425"/>
                </a:tc>
                <a:tc>
                  <a:txBody>
                    <a:bodyPr/>
                    <a:lstStyle/>
                    <a:p>
                      <a:pPr marL="0" lvl="0" indent="0" algn="l" rtl="0">
                        <a:spcBef>
                          <a:spcPts val="0"/>
                        </a:spcBef>
                        <a:spcAft>
                          <a:spcPts val="0"/>
                        </a:spcAft>
                        <a:buNone/>
                      </a:pPr>
                      <a:r>
                        <a:rPr lang="en-US" sz="1100" dirty="0">
                          <a:latin typeface="Georgia"/>
                        </a:rPr>
                        <a:t>Formula used</a:t>
                      </a:r>
                    </a:p>
                  </a:txBody>
                  <a:tcPr marL="91425" marR="91425" marT="91425" marB="91425"/>
                </a:tc>
                <a:tc>
                  <a:txBody>
                    <a:bodyPr/>
                    <a:lstStyle/>
                    <a:p>
                      <a:pPr marL="0" lvl="0" indent="0" algn="l" rtl="0">
                        <a:spcBef>
                          <a:spcPts val="0"/>
                        </a:spcBef>
                        <a:spcAft>
                          <a:spcPts val="0"/>
                        </a:spcAft>
                        <a:buNone/>
                      </a:pPr>
                      <a:r>
                        <a:rPr lang="en-US" sz="1100" dirty="0">
                          <a:latin typeface="Georgia"/>
                        </a:rPr>
                        <a:t>Source/Dataset</a:t>
                      </a:r>
                    </a:p>
                  </a:txBody>
                  <a:tcPr marL="91425" marR="91425" marT="91425" marB="91425"/>
                </a:tc>
                <a:tc>
                  <a:txBody>
                    <a:bodyPr/>
                    <a:lstStyle/>
                    <a:p>
                      <a:pPr marL="0" lvl="0" indent="0" algn="l" rtl="0">
                        <a:spcBef>
                          <a:spcPts val="0"/>
                        </a:spcBef>
                        <a:spcAft>
                          <a:spcPts val="0"/>
                        </a:spcAft>
                        <a:buNone/>
                      </a:pPr>
                      <a:r>
                        <a:rPr lang="en-US" sz="1100" dirty="0">
                          <a:latin typeface="Georgia"/>
                        </a:rPr>
                        <a:t>Findings and Relevance ,accuracy</a:t>
                      </a:r>
                    </a:p>
                  </a:txBody>
                  <a:tcPr marL="91425" marR="91425" marT="91425" marB="91425"/>
                </a:tc>
                <a:tc>
                  <a:txBody>
                    <a:bodyPr/>
                    <a:lstStyle/>
                    <a:p>
                      <a:pPr lvl="0">
                        <a:buNone/>
                      </a:pPr>
                      <a:r>
                        <a:rPr lang="en-GB" sz="1100" b="0" i="0" u="none" strike="noStrike" baseline="0" noProof="0" dirty="0">
                          <a:solidFill>
                            <a:srgbClr val="000000"/>
                          </a:solidFill>
                          <a:latin typeface="Arial"/>
                        </a:rPr>
                        <a:t>Research Gap /Limitation</a:t>
                      </a:r>
                    </a:p>
                  </a:txBody>
                  <a:tcPr/>
                </a:tc>
                <a:extLst>
                  <a:ext uri="{0D108BD9-81ED-4DB2-BD59-A6C34878D82A}">
                    <a16:rowId xmlns:a16="http://schemas.microsoft.com/office/drawing/2014/main" val="1325261724"/>
                  </a:ext>
                </a:extLst>
              </a:tr>
              <a:tr h="4386458">
                <a:tc>
                  <a:txBody>
                    <a:bodyPr/>
                    <a:lstStyle/>
                    <a:p>
                      <a:r>
                        <a:rPr lang="en-GB" dirty="0"/>
                        <a:t>2</a:t>
                      </a:r>
                    </a:p>
                  </a:txBody>
                  <a:tcPr/>
                </a:tc>
                <a:tc>
                  <a:txBody>
                    <a:bodyPr/>
                    <a:lstStyle/>
                    <a:p>
                      <a:pPr lvl="0" algn="l">
                        <a:lnSpc>
                          <a:spcPct val="100000"/>
                        </a:lnSpc>
                        <a:spcBef>
                          <a:spcPts val="0"/>
                        </a:spcBef>
                        <a:spcAft>
                          <a:spcPts val="0"/>
                        </a:spcAft>
                        <a:buNone/>
                      </a:pPr>
                      <a:r>
                        <a:rPr lang="en-GB" sz="1100" b="0" i="0" u="none" strike="noStrike" cap="none" noProof="0" dirty="0">
                          <a:solidFill>
                            <a:srgbClr val="000000"/>
                          </a:solidFill>
                          <a:latin typeface="Times New Roman"/>
                        </a:rPr>
                        <a:t>Limitations of Transformers on Clinical Text Classification</a:t>
                      </a:r>
                    </a:p>
                    <a:p>
                      <a:pPr marL="0" lvl="0" indent="0" algn="l">
                        <a:lnSpc>
                          <a:spcPct val="100000"/>
                        </a:lnSpc>
                        <a:buNone/>
                      </a:pPr>
                      <a:endParaRPr lang="en-GB" sz="1100" b="0" i="0" u="none" strike="noStrike" cap="none" noProof="0">
                        <a:solidFill>
                          <a:srgbClr val="000000"/>
                        </a:solidFill>
                        <a:latin typeface="Times New Roman"/>
                        <a:cs typeface="Arial"/>
                        <a:sym typeface="Arial"/>
                      </a:endParaRPr>
                    </a:p>
                    <a:p>
                      <a:pPr marL="0" lvl="0" indent="0" algn="l">
                        <a:lnSpc>
                          <a:spcPct val="100000"/>
                        </a:lnSpc>
                        <a:buNone/>
                      </a:pPr>
                      <a:r>
                        <a:rPr lang="en-GB" sz="1100" b="0" i="0" u="none" strike="noStrike" cap="none" noProof="0" dirty="0">
                          <a:solidFill>
                            <a:srgbClr val="000000"/>
                          </a:solidFill>
                          <a:latin typeface="Times New Roman"/>
                          <a:cs typeface="Arial"/>
                          <a:sym typeface="Arial"/>
                        </a:rPr>
                        <a:t>Shang Gao , Mohammed </a:t>
                      </a:r>
                      <a:r>
                        <a:rPr lang="en-GB" sz="1100" b="0" i="0" u="none" strike="noStrike" cap="none" noProof="0" dirty="0" err="1">
                          <a:solidFill>
                            <a:srgbClr val="000000"/>
                          </a:solidFill>
                          <a:latin typeface="Times New Roman"/>
                          <a:cs typeface="Arial"/>
                          <a:sym typeface="Arial"/>
                        </a:rPr>
                        <a:t>Alawad</a:t>
                      </a:r>
                      <a:r>
                        <a:rPr lang="en-GB" sz="1100" b="0" i="0" u="none" strike="noStrike" cap="none" noProof="0" dirty="0">
                          <a:solidFill>
                            <a:srgbClr val="000000"/>
                          </a:solidFill>
                          <a:latin typeface="Times New Roman"/>
                          <a:cs typeface="Arial"/>
                          <a:sym typeface="Arial"/>
                        </a:rPr>
                        <a:t>, M. Todd Young , John </a:t>
                      </a:r>
                      <a:r>
                        <a:rPr lang="en-GB" sz="1100" b="0" i="0" u="none" strike="noStrike" cap="none" noProof="0" dirty="0" err="1">
                          <a:solidFill>
                            <a:srgbClr val="000000"/>
                          </a:solidFill>
                          <a:latin typeface="Times New Roman"/>
                          <a:cs typeface="Arial"/>
                          <a:sym typeface="Arial"/>
                        </a:rPr>
                        <a:t>Gounley</a:t>
                      </a:r>
                      <a:r>
                        <a:rPr lang="en-GB" sz="1100" b="0" i="0" u="none" strike="noStrike" cap="none" noProof="0" dirty="0">
                          <a:solidFill>
                            <a:srgbClr val="000000"/>
                          </a:solidFill>
                          <a:latin typeface="Times New Roman"/>
                          <a:cs typeface="Arial"/>
                          <a:sym typeface="Arial"/>
                        </a:rPr>
                        <a:t> , Noah </a:t>
                      </a:r>
                      <a:r>
                        <a:rPr lang="en-GB" sz="1100" b="0" i="0" u="none" strike="noStrike" cap="none" noProof="0" dirty="0" err="1">
                          <a:solidFill>
                            <a:srgbClr val="000000"/>
                          </a:solidFill>
                          <a:latin typeface="Times New Roman"/>
                          <a:cs typeface="Arial"/>
                          <a:sym typeface="Arial"/>
                        </a:rPr>
                        <a:t>Schaefferkoetter</a:t>
                      </a:r>
                      <a:r>
                        <a:rPr lang="en-GB" sz="1100" b="0" i="0" u="none" strike="noStrike" cap="none" noProof="0" dirty="0">
                          <a:solidFill>
                            <a:srgbClr val="000000"/>
                          </a:solidFill>
                          <a:latin typeface="Times New Roman"/>
                          <a:cs typeface="Arial"/>
                          <a:sym typeface="Arial"/>
                        </a:rPr>
                        <a:t>, Hong Jun Yoon , Xiao-Cheng Wu, Eric B. Durbin , Jennifer Doherty , Antoinette Stroup , Linda Coyle, and Georgia </a:t>
                      </a:r>
                      <a:r>
                        <a:rPr lang="en-GB" sz="1100" b="0" i="0" u="none" strike="noStrike" cap="none" noProof="0" dirty="0" err="1">
                          <a:solidFill>
                            <a:srgbClr val="000000"/>
                          </a:solidFill>
                          <a:latin typeface="Times New Roman"/>
                          <a:cs typeface="Arial"/>
                          <a:sym typeface="Arial"/>
                        </a:rPr>
                        <a:t>Tourass</a:t>
                      </a:r>
                      <a:endParaRPr lang="en-GB" sz="1100" b="0" i="0" u="none" strike="noStrike" cap="none" dirty="0" err="1">
                        <a:solidFill>
                          <a:srgbClr val="000000"/>
                        </a:solidFill>
                        <a:latin typeface="Times New Roman"/>
                        <a:cs typeface="Arial"/>
                        <a:sym typeface="Arial"/>
                      </a:endParaRPr>
                    </a:p>
                  </a:txBody>
                  <a:tcPr/>
                </a:tc>
                <a:tc>
                  <a:txBody>
                    <a:bodyPr/>
                    <a:lstStyle/>
                    <a:p>
                      <a:pPr lvl="0" algn="l">
                        <a:lnSpc>
                          <a:spcPct val="100000"/>
                        </a:lnSpc>
                        <a:spcBef>
                          <a:spcPts val="0"/>
                        </a:spcBef>
                        <a:spcAft>
                          <a:spcPts val="0"/>
                        </a:spcAft>
                        <a:buNone/>
                      </a:pPr>
                      <a:r>
                        <a:rPr lang="en-GB" sz="1100" b="0" i="0" u="none" strike="noStrike" cap="none" noProof="0" dirty="0">
                          <a:solidFill>
                            <a:srgbClr val="000000"/>
                          </a:solidFill>
                          <a:latin typeface="Times New Roman"/>
                          <a:sym typeface="Arial"/>
                        </a:rPr>
                        <a:t>The </a:t>
                      </a:r>
                      <a:r>
                        <a:rPr lang="en-GB" sz="1100" b="0" i="0" u="none" strike="noStrike" cap="none" noProof="0" dirty="0">
                          <a:solidFill>
                            <a:srgbClr val="000000"/>
                          </a:solidFill>
                          <a:latin typeface="Times New Roman"/>
                        </a:rPr>
                        <a:t>work discusses using BERT for document classification tasks in the context of clinical text. Due to resource constraints</a:t>
                      </a:r>
                      <a:r>
                        <a:rPr lang="en-GB" sz="1100" b="0" i="0" u="none" strike="noStrike" cap="none" noProof="0" dirty="0">
                          <a:solidFill>
                            <a:srgbClr val="000000"/>
                          </a:solidFill>
                          <a:latin typeface="Times New Roman"/>
                          <a:sym typeface="Arial"/>
                        </a:rPr>
                        <a:t>, </a:t>
                      </a:r>
                      <a:r>
                        <a:rPr lang="en-GB" sz="1100" b="0" i="0" u="none" strike="noStrike" cap="none" noProof="0" dirty="0">
                          <a:solidFill>
                            <a:srgbClr val="000000"/>
                          </a:solidFill>
                          <a:latin typeface="Times New Roman"/>
                        </a:rPr>
                        <a:t>they utilize </a:t>
                      </a:r>
                      <a:r>
                        <a:rPr lang="en-GB" sz="1100" b="0" i="0" u="none" strike="noStrike" cap="none" noProof="0" dirty="0" err="1">
                          <a:solidFill>
                            <a:srgbClr val="000000"/>
                          </a:solidFill>
                          <a:latin typeface="Times New Roman"/>
                        </a:rPr>
                        <a:t>BlueBERT</a:t>
                      </a:r>
                      <a:r>
                        <a:rPr lang="en-GB" sz="1100" b="0" i="0" u="none" strike="noStrike" cap="none" noProof="0" dirty="0">
                          <a:solidFill>
                            <a:srgbClr val="000000"/>
                          </a:solidFill>
                          <a:latin typeface="Times New Roman"/>
                        </a:rPr>
                        <a:t> pretrained on PubMed abstracts and clinical notes.</a:t>
                      </a:r>
                    </a:p>
                    <a:p>
                      <a:pPr lvl="0" algn="l">
                        <a:lnSpc>
                          <a:spcPct val="100000"/>
                        </a:lnSpc>
                        <a:spcBef>
                          <a:spcPts val="0"/>
                        </a:spcBef>
                        <a:spcAft>
                          <a:spcPts val="0"/>
                        </a:spcAft>
                        <a:buNone/>
                      </a:pPr>
                      <a:r>
                        <a:rPr lang="en-GB" sz="1100" b="0" i="0" u="none" strike="noStrike" cap="none" noProof="0" dirty="0">
                          <a:solidFill>
                            <a:srgbClr val="000000"/>
                          </a:solidFill>
                          <a:latin typeface="Times New Roman"/>
                        </a:rPr>
                        <a:t>Another model  introduces to CNN </a:t>
                      </a:r>
                      <a:r>
                        <a:rPr lang="en-GB" sz="1100" b="0" i="0" u="none" strike="noStrike" cap="none" noProof="0" dirty="0">
                          <a:solidFill>
                            <a:srgbClr val="000000"/>
                          </a:solidFill>
                          <a:latin typeface="Times New Roman"/>
                          <a:sym typeface="Arial"/>
                        </a:rPr>
                        <a:t>for </a:t>
                      </a:r>
                      <a:r>
                        <a:rPr lang="en-GB" sz="1100" b="0" i="0" u="none" strike="noStrike" cap="none" noProof="0" dirty="0">
                          <a:solidFill>
                            <a:srgbClr val="000000"/>
                          </a:solidFill>
                          <a:latin typeface="Times New Roman"/>
                        </a:rPr>
                        <a:t>biomedical </a:t>
                      </a:r>
                      <a:r>
                        <a:rPr lang="en-GB" sz="1100" b="0" i="0" u="none" strike="noStrike" cap="none" noProof="0" dirty="0">
                          <a:solidFill>
                            <a:srgbClr val="000000"/>
                          </a:solidFill>
                          <a:latin typeface="Times New Roman"/>
                          <a:sym typeface="Arial"/>
                        </a:rPr>
                        <a:t>and </a:t>
                      </a:r>
                      <a:r>
                        <a:rPr lang="en-GB" sz="1100" b="0" i="0" u="none" strike="noStrike" cap="none" noProof="0" dirty="0">
                          <a:solidFill>
                            <a:srgbClr val="000000"/>
                          </a:solidFill>
                          <a:latin typeface="Times New Roman"/>
                        </a:rPr>
                        <a:t>clinical text classification</a:t>
                      </a:r>
                      <a:r>
                        <a:rPr lang="en-GB" sz="1100" b="0" i="0" u="none" strike="noStrike" cap="none" noProof="0" dirty="0">
                          <a:solidFill>
                            <a:srgbClr val="000000"/>
                          </a:solidFill>
                          <a:latin typeface="Times New Roman"/>
                          <a:sym typeface="Arial"/>
                        </a:rPr>
                        <a:t>. </a:t>
                      </a:r>
                      <a:r>
                        <a:rPr lang="en-GB" sz="1100" b="0" i="0" u="none" strike="noStrike" cap="none" noProof="0" dirty="0">
                          <a:solidFill>
                            <a:srgbClr val="000000"/>
                          </a:solidFill>
                          <a:latin typeface="Times New Roman"/>
                        </a:rPr>
                        <a:t>This CNN architecture processes documents using word embeddings and parallel 1D convolution layers, followed by max pooling to generate document vectors </a:t>
                      </a:r>
                      <a:r>
                        <a:rPr lang="en-GB" sz="1100" b="0" i="0" u="none" strike="noStrike" cap="none" noProof="0" dirty="0">
                          <a:solidFill>
                            <a:srgbClr val="000000"/>
                          </a:solidFill>
                          <a:latin typeface="Times New Roman"/>
                          <a:sym typeface="Arial"/>
                        </a:rPr>
                        <a:t>for </a:t>
                      </a:r>
                      <a:r>
                        <a:rPr lang="en-GB" sz="1100" b="0" i="0" u="none" strike="noStrike" cap="none" noProof="0" dirty="0">
                          <a:solidFill>
                            <a:srgbClr val="000000"/>
                          </a:solidFill>
                          <a:latin typeface="Times New Roman"/>
                        </a:rPr>
                        <a:t>classification</a:t>
                      </a:r>
                      <a:r>
                        <a:rPr lang="en-GB" sz="1100" b="0" i="0" u="none" strike="noStrike" cap="none" noProof="0" dirty="0">
                          <a:solidFill>
                            <a:srgbClr val="000000"/>
                          </a:solidFill>
                          <a:latin typeface="Times New Roman"/>
                          <a:sym typeface="Arial"/>
                        </a:rPr>
                        <a:t>.</a:t>
                      </a:r>
                      <a:endParaRPr lang="en-GB" sz="1100" b="0" i="0" u="none" strike="noStrike" cap="none" noProof="0" dirty="0">
                        <a:solidFill>
                          <a:srgbClr val="000000"/>
                        </a:solidFill>
                        <a:latin typeface="Times New Roman"/>
                      </a:endParaRPr>
                    </a:p>
                    <a:p>
                      <a:pPr marL="0" lvl="0" indent="0" algn="l">
                        <a:lnSpc>
                          <a:spcPct val="100000"/>
                        </a:lnSpc>
                        <a:buNone/>
                      </a:pPr>
                      <a:endParaRPr lang="en-GB" sz="1400" b="0" i="0" u="none" strike="noStrike" baseline="0" noProof="0">
                        <a:solidFill>
                          <a:srgbClr val="000000"/>
                        </a:solidFill>
                        <a:latin typeface="Arial"/>
                        <a:sym typeface="Arial"/>
                      </a:endParaRPr>
                    </a:p>
                  </a:txBody>
                  <a:tcPr/>
                </a:tc>
                <a:tc>
                  <a:txBody>
                    <a:bodyPr/>
                    <a:lstStyle/>
                    <a:p>
                      <a:pPr lvl="0" algn="l">
                        <a:lnSpc>
                          <a:spcPct val="100000"/>
                        </a:lnSpc>
                        <a:spcBef>
                          <a:spcPts val="0"/>
                        </a:spcBef>
                        <a:spcAft>
                          <a:spcPts val="0"/>
                        </a:spcAft>
                        <a:buNone/>
                      </a:pPr>
                      <a:r>
                        <a:rPr lang="en-GB" sz="1100" b="0" i="0" u="none" strike="noStrike" noProof="0" dirty="0">
                          <a:latin typeface="Times New Roman"/>
                        </a:rPr>
                        <a:t>An equation from an attention mechanism, likely used in a neural network architecture, n this formula, </a:t>
                      </a:r>
                      <a:endParaRPr lang="en-US"/>
                    </a:p>
                    <a:p>
                      <a:pPr lvl="0" algn="l">
                        <a:lnSpc>
                          <a:spcPct val="100000"/>
                        </a:lnSpc>
                        <a:spcBef>
                          <a:spcPts val="0"/>
                        </a:spcBef>
                        <a:spcAft>
                          <a:spcPts val="0"/>
                        </a:spcAft>
                        <a:buNone/>
                      </a:pPr>
                      <a:r>
                        <a:rPr lang="en-GB" sz="1100" b="0" i="0" u="none" strike="noStrike" noProof="0" dirty="0"/>
                        <a:t>K = </a:t>
                      </a:r>
                      <a:r>
                        <a:rPr lang="en-GB" sz="1100" b="0" i="0" u="none" strike="noStrike" noProof="0" dirty="0" err="1"/>
                        <a:t>EW^k</a:t>
                      </a:r>
                      <a:r>
                        <a:rPr lang="en-GB" sz="1100" b="0" i="0" u="none" strike="noStrike" noProof="0" dirty="0"/>
                        <a:t> + </a:t>
                      </a:r>
                      <a:r>
                        <a:rPr lang="en-GB" sz="1100" b="0" i="0" u="none" strike="noStrike" noProof="0" dirty="0" err="1"/>
                        <a:t>b^k</a:t>
                      </a:r>
                      <a:r>
                        <a:rPr lang="en-GB" sz="1100" b="0" i="0" u="none" strike="noStrike" noProof="0" dirty="0"/>
                        <a:t>,</a:t>
                      </a:r>
                      <a:endParaRPr lang="en-GB" dirty="0"/>
                    </a:p>
                    <a:p>
                      <a:pPr lvl="0" algn="l">
                        <a:lnSpc>
                          <a:spcPct val="100000"/>
                        </a:lnSpc>
                        <a:spcBef>
                          <a:spcPts val="0"/>
                        </a:spcBef>
                        <a:spcAft>
                          <a:spcPts val="0"/>
                        </a:spcAft>
                        <a:buNone/>
                      </a:pPr>
                      <a:r>
                        <a:rPr lang="en-GB" sz="1100" b="0" i="0" u="none" strike="noStrike" noProof="0" dirty="0">
                          <a:latin typeface="Arial"/>
                        </a:rPr>
                        <a:t>V = EW^v + </a:t>
                      </a:r>
                      <a:r>
                        <a:rPr lang="en-GB" sz="1100" b="0" i="0" u="none" strike="noStrike" noProof="0" dirty="0" err="1">
                          <a:latin typeface="Arial"/>
                        </a:rPr>
                        <a:t>b^v</a:t>
                      </a:r>
                      <a:endParaRPr lang="en-GB" dirty="0" err="1"/>
                    </a:p>
                    <a:p>
                      <a:pPr lvl="0" algn="l">
                        <a:lnSpc>
                          <a:spcPct val="100000"/>
                        </a:lnSpc>
                        <a:spcBef>
                          <a:spcPts val="0"/>
                        </a:spcBef>
                        <a:spcAft>
                          <a:spcPts val="0"/>
                        </a:spcAft>
                        <a:buNone/>
                      </a:pPr>
                      <a:r>
                        <a:rPr lang="en-GB" sz="1100" b="0" i="0" u="none" strike="noStrike" noProof="0" dirty="0">
                          <a:latin typeface="Times New Roman"/>
                        </a:rPr>
                        <a:t>K and V represent the keys and values, respectively, which are learned representations of input data And weight matrices </a:t>
                      </a:r>
                      <a:r>
                        <a:rPr lang="en-GB" sz="1100" b="0" i="0" u="none" strike="noStrike" noProof="0" dirty="0" err="1">
                          <a:latin typeface="Times New Roman"/>
                        </a:rPr>
                        <a:t>W^k</a:t>
                      </a:r>
                      <a:r>
                        <a:rPr lang="en-GB" sz="1100" b="0" i="0" u="none" strike="noStrike" noProof="0" dirty="0">
                          <a:latin typeface="Times New Roman"/>
                        </a:rPr>
                        <a:t> and </a:t>
                      </a:r>
                      <a:r>
                        <a:rPr lang="en-GB" sz="1100" b="0" i="0" u="none" strike="noStrike" noProof="0" dirty="0" err="1">
                          <a:latin typeface="Times New Roman"/>
                        </a:rPr>
                        <a:t>W^v</a:t>
                      </a:r>
                      <a:r>
                        <a:rPr lang="en-GB" sz="1100" b="0" i="0" u="none" strike="noStrike" noProof="0" dirty="0">
                          <a:latin typeface="Times New Roman"/>
                        </a:rPr>
                        <a:t>, along with bias terms bk and </a:t>
                      </a:r>
                      <a:r>
                        <a:rPr lang="en-GB" sz="1100" b="0" i="0" u="none" strike="noStrike" noProof="0" dirty="0" err="1">
                          <a:latin typeface="Times New Roman"/>
                        </a:rPr>
                        <a:t>bv</a:t>
                      </a:r>
                      <a:r>
                        <a:rPr lang="en-GB" sz="1100" b="0" i="0" u="none" strike="noStrike" noProof="0" dirty="0">
                          <a:latin typeface="Times New Roman"/>
                        </a:rPr>
                        <a:t>. </a:t>
                      </a:r>
                      <a:endParaRPr lang="en-GB"/>
                    </a:p>
                    <a:p>
                      <a:pPr lvl="0" algn="l">
                        <a:lnSpc>
                          <a:spcPct val="100000"/>
                        </a:lnSpc>
                        <a:spcBef>
                          <a:spcPts val="0"/>
                        </a:spcBef>
                        <a:spcAft>
                          <a:spcPts val="0"/>
                        </a:spcAft>
                        <a:buNone/>
                      </a:pPr>
                      <a:endParaRPr lang="en-GB" sz="1100" b="0" i="0" u="none" strike="noStrike" noProof="0">
                        <a:latin typeface="Times New Roman"/>
                      </a:endParaRPr>
                    </a:p>
                  </a:txBody>
                  <a:tcPr/>
                </a:tc>
                <a:tc>
                  <a:txBody>
                    <a:bodyPr/>
                    <a:lstStyle/>
                    <a:p>
                      <a:pPr lvl="0" algn="l">
                        <a:lnSpc>
                          <a:spcPct val="100000"/>
                        </a:lnSpc>
                        <a:spcBef>
                          <a:spcPts val="0"/>
                        </a:spcBef>
                        <a:spcAft>
                          <a:spcPts val="0"/>
                        </a:spcAft>
                        <a:buNone/>
                      </a:pPr>
                      <a:r>
                        <a:rPr lang="en-GB" sz="1100" b="0" i="0" u="none" strike="noStrike" noProof="0" dirty="0">
                          <a:latin typeface="Times New Roman"/>
                        </a:rPr>
                        <a:t>MIMIC-III Discharge Summaries Dataset: This dataset contains unstructured clinical notes and structured tables from nearly 50,000 hospital admissions at Beth Israel Deaconess Medical Center.</a:t>
                      </a:r>
                    </a:p>
                    <a:p>
                      <a:pPr lvl="0" algn="l">
                        <a:lnSpc>
                          <a:spcPct val="100000"/>
                        </a:lnSpc>
                        <a:spcBef>
                          <a:spcPts val="0"/>
                        </a:spcBef>
                        <a:spcAft>
                          <a:spcPts val="0"/>
                        </a:spcAft>
                        <a:buNone/>
                      </a:pPr>
                      <a:r>
                        <a:rPr lang="en-GB" sz="1100" b="0" i="0" u="none" strike="noStrike" noProof="0" dirty="0">
                          <a:latin typeface="Times New Roman"/>
                        </a:rPr>
                        <a:t>SEER Cancer Pathology Reports Dataset: This dataset includes over 1.2 million cancer pathology reports from multiple SEER cancer registries.</a:t>
                      </a:r>
                    </a:p>
                    <a:p>
                      <a:pPr lvl="0" algn="l">
                        <a:lnSpc>
                          <a:spcPct val="100000"/>
                        </a:lnSpc>
                        <a:spcBef>
                          <a:spcPts val="0"/>
                        </a:spcBef>
                        <a:spcAft>
                          <a:spcPts val="0"/>
                        </a:spcAft>
                        <a:buNone/>
                      </a:pPr>
                      <a:endParaRPr lang="en-GB" sz="1100" b="0" i="0" u="none" strike="noStrike" noProof="0">
                        <a:latin typeface="Times New Roman"/>
                      </a:endParaRPr>
                    </a:p>
                    <a:p>
                      <a:pPr lvl="0" algn="l">
                        <a:lnSpc>
                          <a:spcPct val="100000"/>
                        </a:lnSpc>
                        <a:spcBef>
                          <a:spcPts val="0"/>
                        </a:spcBef>
                        <a:spcAft>
                          <a:spcPts val="0"/>
                        </a:spcAft>
                        <a:buNone/>
                      </a:pPr>
                      <a:endParaRPr lang="en-GB" sz="1100" b="0" i="0" u="none" strike="noStrike" noProof="0">
                        <a:latin typeface="Times New Roman"/>
                      </a:endParaRPr>
                    </a:p>
                  </a:txBody>
                  <a:tcPr/>
                </a:tc>
                <a:tc>
                  <a:txBody>
                    <a:bodyPr/>
                    <a:lstStyle/>
                    <a:p>
                      <a:pPr lvl="0" algn="l">
                        <a:lnSpc>
                          <a:spcPct val="100000"/>
                        </a:lnSpc>
                        <a:spcBef>
                          <a:spcPts val="0"/>
                        </a:spcBef>
                        <a:spcAft>
                          <a:spcPts val="0"/>
                        </a:spcAft>
                        <a:buNone/>
                      </a:pPr>
                      <a:r>
                        <a:rPr lang="en-GB" sz="1100" b="0" i="0" u="none" strike="noStrike" noProof="0" dirty="0">
                          <a:latin typeface="Times New Roman"/>
                        </a:rPr>
                        <a:t>The results of experiments on the MIMIC-III dataset are presented. Initially, the performance of each model is evaluated when restricted to the first 510 </a:t>
                      </a:r>
                      <a:r>
                        <a:rPr lang="en-GB" sz="1100" b="0" i="0" u="none" strike="noStrike" noProof="0" dirty="0" err="1">
                          <a:latin typeface="Times New Roman"/>
                        </a:rPr>
                        <a:t>WordPiece</a:t>
                      </a:r>
                      <a:r>
                        <a:rPr lang="en-GB" sz="1100" b="0" i="0" u="none" strike="noStrike" noProof="0" dirty="0">
                          <a:latin typeface="Times New Roman"/>
                        </a:rPr>
                        <a:t> tokens, which is approximately 400 word tokens per document.</a:t>
                      </a:r>
                      <a:endParaRPr lang="en-GB" sz="1100" b="0" i="0" u="none" strike="noStrike" noProof="0">
                        <a:latin typeface="Times New Roman"/>
                      </a:endParaRPr>
                    </a:p>
                    <a:p>
                      <a:pPr lvl="0" algn="l">
                        <a:lnSpc>
                          <a:spcPct val="100000"/>
                        </a:lnSpc>
                        <a:spcBef>
                          <a:spcPts val="0"/>
                        </a:spcBef>
                        <a:spcAft>
                          <a:spcPts val="0"/>
                        </a:spcAft>
                        <a:buNone/>
                      </a:pPr>
                      <a:r>
                        <a:rPr lang="en-GB" sz="1100" b="0" i="0" u="none" strike="noStrike" noProof="0" dirty="0">
                          <a:latin typeface="Times New Roman"/>
                        </a:rPr>
                        <a:t>For BERT precision is about 62%,</a:t>
                      </a:r>
                    </a:p>
                    <a:p>
                      <a:pPr lvl="0" algn="l">
                        <a:lnSpc>
                          <a:spcPct val="100000"/>
                        </a:lnSpc>
                        <a:spcBef>
                          <a:spcPts val="0"/>
                        </a:spcBef>
                        <a:spcAft>
                          <a:spcPts val="0"/>
                        </a:spcAft>
                        <a:buNone/>
                      </a:pPr>
                      <a:r>
                        <a:rPr lang="en-GB" sz="1100" b="0" i="0" u="none" strike="noStrike" noProof="0" dirty="0">
                          <a:latin typeface="Times New Roman"/>
                        </a:rPr>
                        <a:t>for CNN with 510 tokens precision is about 68% and for CNN precision is about 73%.</a:t>
                      </a:r>
                    </a:p>
                    <a:p>
                      <a:pPr lvl="0" algn="l">
                        <a:lnSpc>
                          <a:spcPct val="100000"/>
                        </a:lnSpc>
                        <a:spcBef>
                          <a:spcPts val="0"/>
                        </a:spcBef>
                        <a:spcAft>
                          <a:spcPts val="0"/>
                        </a:spcAft>
                        <a:buNone/>
                      </a:pPr>
                      <a:endParaRPr lang="en-GB" sz="1100" b="0" i="0" u="none" strike="noStrike" noProof="0">
                        <a:latin typeface="Times New Roman"/>
                      </a:endParaRPr>
                    </a:p>
                  </a:txBody>
                  <a:tcPr/>
                </a:tc>
                <a:tc>
                  <a:txBody>
                    <a:bodyPr/>
                    <a:lstStyle/>
                    <a:p>
                      <a:pPr lvl="0" algn="l">
                        <a:lnSpc>
                          <a:spcPct val="100000"/>
                        </a:lnSpc>
                        <a:spcBef>
                          <a:spcPts val="0"/>
                        </a:spcBef>
                        <a:spcAft>
                          <a:spcPts val="0"/>
                        </a:spcAft>
                        <a:buNone/>
                      </a:pPr>
                      <a:r>
                        <a:rPr lang="en-GB" sz="1100" b="0" i="0" u="none" strike="noStrike" noProof="0" dirty="0">
                          <a:latin typeface="Times New Roman"/>
                        </a:rPr>
                        <a:t>This study compares BERT adaptation methods with CNN and HiSAN on clinical text classification tasks. Results show BERT performs equally or worse than baselines. Possible reasons include low signal-to-noise ratio and BERT's tokenizer complexity. While simpler models may suffice, recent advancements in BERT adaptation show promise. </a:t>
                      </a:r>
                    </a:p>
                    <a:p>
                      <a:pPr lvl="0" algn="l">
                        <a:lnSpc>
                          <a:spcPct val="100000"/>
                        </a:lnSpc>
                        <a:spcBef>
                          <a:spcPts val="0"/>
                        </a:spcBef>
                        <a:spcAft>
                          <a:spcPts val="0"/>
                        </a:spcAft>
                        <a:buNone/>
                      </a:pPr>
                      <a:endParaRPr lang="en-GB" sz="1100" b="0" i="0" u="none" strike="noStrike" noProof="0">
                        <a:latin typeface="Times New Roman"/>
                      </a:endParaRPr>
                    </a:p>
                  </a:txBody>
                  <a:tcPr/>
                </a:tc>
                <a:extLst>
                  <a:ext uri="{0D108BD9-81ED-4DB2-BD59-A6C34878D82A}">
                    <a16:rowId xmlns:a16="http://schemas.microsoft.com/office/drawing/2014/main" val="1153332298"/>
                  </a:ext>
                </a:extLst>
              </a:tr>
            </a:tbl>
          </a:graphicData>
        </a:graphic>
      </p:graphicFrame>
    </p:spTree>
    <p:extLst>
      <p:ext uri="{BB962C8B-B14F-4D97-AF65-F5344CB8AC3E}">
        <p14:creationId xmlns:p14="http://schemas.microsoft.com/office/powerpoint/2010/main" val="402912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EF5F6764-4DB9-D0F7-BBF3-8B64DBE8A89D}"/>
              </a:ext>
            </a:extLst>
          </p:cNvPr>
          <p:cNvGraphicFramePr>
            <a:graphicFrameLocks noGrp="1"/>
          </p:cNvGraphicFramePr>
          <p:nvPr>
            <p:extLst>
              <p:ext uri="{D42A27DB-BD31-4B8C-83A1-F6EECF244321}">
                <p14:modId xmlns:p14="http://schemas.microsoft.com/office/powerpoint/2010/main" val="1608347189"/>
              </p:ext>
            </p:extLst>
          </p:nvPr>
        </p:nvGraphicFramePr>
        <p:xfrm>
          <a:off x="90105" y="111671"/>
          <a:ext cx="8967383" cy="5059650"/>
        </p:xfrm>
        <a:graphic>
          <a:graphicData uri="http://schemas.openxmlformats.org/drawingml/2006/table">
            <a:tbl>
              <a:tblPr firstRow="1" bandRow="1">
                <a:tableStyleId>{73F4C2AF-FFF2-4736-9088-FCA351921DD3}</a:tableStyleId>
              </a:tblPr>
              <a:tblGrid>
                <a:gridCol w="403036">
                  <a:extLst>
                    <a:ext uri="{9D8B030D-6E8A-4147-A177-3AD203B41FA5}">
                      <a16:colId xmlns:a16="http://schemas.microsoft.com/office/drawing/2014/main" val="3981694300"/>
                    </a:ext>
                  </a:extLst>
                </a:gridCol>
                <a:gridCol w="1226668">
                  <a:extLst>
                    <a:ext uri="{9D8B030D-6E8A-4147-A177-3AD203B41FA5}">
                      <a16:colId xmlns:a16="http://schemas.microsoft.com/office/drawing/2014/main" val="2230928070"/>
                    </a:ext>
                  </a:extLst>
                </a:gridCol>
                <a:gridCol w="1486799">
                  <a:extLst>
                    <a:ext uri="{9D8B030D-6E8A-4147-A177-3AD203B41FA5}">
                      <a16:colId xmlns:a16="http://schemas.microsoft.com/office/drawing/2014/main" val="4230182073"/>
                    </a:ext>
                  </a:extLst>
                </a:gridCol>
                <a:gridCol w="1393142">
                  <a:extLst>
                    <a:ext uri="{9D8B030D-6E8A-4147-A177-3AD203B41FA5}">
                      <a16:colId xmlns:a16="http://schemas.microsoft.com/office/drawing/2014/main" val="3145664162"/>
                    </a:ext>
                  </a:extLst>
                </a:gridCol>
                <a:gridCol w="1498504">
                  <a:extLst>
                    <a:ext uri="{9D8B030D-6E8A-4147-A177-3AD203B41FA5}">
                      <a16:colId xmlns:a16="http://schemas.microsoft.com/office/drawing/2014/main" val="1725837340"/>
                    </a:ext>
                  </a:extLst>
                </a:gridCol>
                <a:gridCol w="1557039">
                  <a:extLst>
                    <a:ext uri="{9D8B030D-6E8A-4147-A177-3AD203B41FA5}">
                      <a16:colId xmlns:a16="http://schemas.microsoft.com/office/drawing/2014/main" val="2805956093"/>
                    </a:ext>
                  </a:extLst>
                </a:gridCol>
                <a:gridCol w="1402195">
                  <a:extLst>
                    <a:ext uri="{9D8B030D-6E8A-4147-A177-3AD203B41FA5}">
                      <a16:colId xmlns:a16="http://schemas.microsoft.com/office/drawing/2014/main" val="2741876189"/>
                    </a:ext>
                  </a:extLst>
                </a:gridCol>
              </a:tblGrid>
              <a:tr h="444158">
                <a:tc>
                  <a:txBody>
                    <a:bodyPr/>
                    <a:lstStyle/>
                    <a:p>
                      <a:pPr marL="0" lvl="0" indent="0" algn="l" rtl="0">
                        <a:spcBef>
                          <a:spcPts val="0"/>
                        </a:spcBef>
                        <a:spcAft>
                          <a:spcPts val="0"/>
                        </a:spcAft>
                        <a:buNone/>
                      </a:pPr>
                      <a:r>
                        <a:rPr lang="en-US" sz="1100" dirty="0">
                          <a:latin typeface="Georgia"/>
                        </a:rPr>
                        <a:t>Sr no.</a:t>
                      </a:r>
                    </a:p>
                  </a:txBody>
                  <a:tcPr marL="91425" marR="91425" marT="91425" marB="91425"/>
                </a:tc>
                <a:tc>
                  <a:txBody>
                    <a:bodyPr/>
                    <a:lstStyle/>
                    <a:p>
                      <a:pPr marL="0" lvl="0" indent="0" algn="l" rtl="0">
                        <a:spcBef>
                          <a:spcPts val="0"/>
                        </a:spcBef>
                        <a:spcAft>
                          <a:spcPts val="0"/>
                        </a:spcAft>
                        <a:buNone/>
                      </a:pPr>
                      <a:r>
                        <a:rPr lang="en-US" sz="1100" dirty="0">
                          <a:latin typeface="Georgia"/>
                        </a:rPr>
                        <a:t>Title</a:t>
                      </a:r>
                    </a:p>
                  </a:txBody>
                  <a:tcPr marL="91425" marR="91425" marT="91425" marB="91425"/>
                </a:tc>
                <a:tc>
                  <a:txBody>
                    <a:bodyPr/>
                    <a:lstStyle/>
                    <a:p>
                      <a:pPr marL="0" lvl="0" indent="0" algn="l" rtl="0">
                        <a:spcBef>
                          <a:spcPts val="0"/>
                        </a:spcBef>
                        <a:spcAft>
                          <a:spcPts val="0"/>
                        </a:spcAft>
                        <a:buNone/>
                      </a:pPr>
                      <a:r>
                        <a:rPr lang="en-US" sz="1100" dirty="0">
                          <a:latin typeface="Georgia"/>
                        </a:rPr>
                        <a:t>Approach/Model/Algorithm</a:t>
                      </a:r>
                    </a:p>
                  </a:txBody>
                  <a:tcPr marL="91425" marR="91425" marT="91425" marB="91425"/>
                </a:tc>
                <a:tc>
                  <a:txBody>
                    <a:bodyPr/>
                    <a:lstStyle/>
                    <a:p>
                      <a:pPr marL="0" lvl="0" indent="0" algn="l" rtl="0">
                        <a:spcBef>
                          <a:spcPts val="0"/>
                        </a:spcBef>
                        <a:spcAft>
                          <a:spcPts val="0"/>
                        </a:spcAft>
                        <a:buNone/>
                      </a:pPr>
                      <a:r>
                        <a:rPr lang="en-US" sz="1100" dirty="0">
                          <a:latin typeface="Georgia"/>
                        </a:rPr>
                        <a:t>Formula used</a:t>
                      </a:r>
                    </a:p>
                  </a:txBody>
                  <a:tcPr marL="91425" marR="91425" marT="91425" marB="91425"/>
                </a:tc>
                <a:tc>
                  <a:txBody>
                    <a:bodyPr/>
                    <a:lstStyle/>
                    <a:p>
                      <a:pPr marL="0" lvl="0" indent="0" algn="l" rtl="0">
                        <a:spcBef>
                          <a:spcPts val="0"/>
                        </a:spcBef>
                        <a:spcAft>
                          <a:spcPts val="0"/>
                        </a:spcAft>
                        <a:buNone/>
                      </a:pPr>
                      <a:r>
                        <a:rPr lang="en-US" sz="1100" dirty="0">
                          <a:latin typeface="Georgia"/>
                        </a:rPr>
                        <a:t>Source/Dataset</a:t>
                      </a:r>
                    </a:p>
                  </a:txBody>
                  <a:tcPr marL="91425" marR="91425" marT="91425" marB="91425"/>
                </a:tc>
                <a:tc>
                  <a:txBody>
                    <a:bodyPr/>
                    <a:lstStyle/>
                    <a:p>
                      <a:pPr marL="0" lvl="0" indent="0" algn="l" rtl="0">
                        <a:spcBef>
                          <a:spcPts val="0"/>
                        </a:spcBef>
                        <a:spcAft>
                          <a:spcPts val="0"/>
                        </a:spcAft>
                        <a:buNone/>
                      </a:pPr>
                      <a:r>
                        <a:rPr lang="en-US" sz="1100" dirty="0">
                          <a:latin typeface="Georgia"/>
                        </a:rPr>
                        <a:t>Findings and Relevance ,accuracy</a:t>
                      </a:r>
                    </a:p>
                  </a:txBody>
                  <a:tcPr marL="91425" marR="91425" marT="91425" marB="91425"/>
                </a:tc>
                <a:tc>
                  <a:txBody>
                    <a:bodyPr/>
                    <a:lstStyle/>
                    <a:p>
                      <a:pPr lvl="0">
                        <a:buNone/>
                      </a:pPr>
                      <a:r>
                        <a:rPr lang="en-GB" sz="1100" b="0" i="0" u="none" strike="noStrike" baseline="0" noProof="0" dirty="0">
                          <a:solidFill>
                            <a:srgbClr val="000000"/>
                          </a:solidFill>
                          <a:latin typeface="Arial"/>
                        </a:rPr>
                        <a:t>Research Gap /Limitation</a:t>
                      </a:r>
                    </a:p>
                  </a:txBody>
                  <a:tcPr/>
                </a:tc>
                <a:extLst>
                  <a:ext uri="{0D108BD9-81ED-4DB2-BD59-A6C34878D82A}">
                    <a16:rowId xmlns:a16="http://schemas.microsoft.com/office/drawing/2014/main" val="1325261724"/>
                  </a:ext>
                </a:extLst>
              </a:tr>
              <a:tr h="4284418">
                <a:tc>
                  <a:txBody>
                    <a:bodyPr/>
                    <a:lstStyle/>
                    <a:p>
                      <a:pPr lvl="0">
                        <a:buNone/>
                      </a:pPr>
                      <a:r>
                        <a:rPr lang="en-GB" sz="1400" b="0" i="0" u="none" strike="noStrike" cap="none" noProof="0" dirty="0">
                          <a:solidFill>
                            <a:srgbClr val="000000"/>
                          </a:solidFill>
                          <a:latin typeface="Arial"/>
                        </a:rPr>
                        <a:t>3</a:t>
                      </a:r>
                      <a:endParaRPr lang="en-GB" sz="1400" b="0" i="0" u="none" strike="noStrike" cap="none" noProof="0" dirty="0">
                        <a:solidFill>
                          <a:srgbClr val="000000"/>
                        </a:solidFill>
                        <a:latin typeface="Arial"/>
                        <a:sym typeface="Arial"/>
                      </a:endParaRPr>
                    </a:p>
                  </a:txBody>
                  <a:tcPr/>
                </a:tc>
                <a:tc>
                  <a:txBody>
                    <a:bodyPr/>
                    <a:lstStyle/>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Automated Extraction of Pain Symptoms: A Natural Language Approach using Electronic Health Records</a:t>
                      </a:r>
                    </a:p>
                    <a:p>
                      <a:pPr lvl="0" algn="l">
                        <a:lnSpc>
                          <a:spcPct val="100000"/>
                        </a:lnSpc>
                        <a:spcBef>
                          <a:spcPts val="0"/>
                        </a:spcBef>
                        <a:spcAft>
                          <a:spcPts val="0"/>
                        </a:spcAft>
                        <a:buNone/>
                      </a:pPr>
                      <a:endParaRPr lang="en-GB" sz="1100" b="0" i="0" u="none" strike="noStrike" cap="none" noProof="0">
                        <a:solidFill>
                          <a:srgbClr val="000000"/>
                        </a:solidFill>
                        <a:latin typeface="Times New Roman"/>
                        <a:cs typeface="Arial"/>
                        <a:sym typeface="Arial"/>
                      </a:endParaRPr>
                    </a:p>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Amisha D. Dave, BSE1 , Gualberto Ruaño, MD, PhD1,2, Jonathan Kost, MD3 , and Xiaoyan Wang, PhD.</a:t>
                      </a:r>
                    </a:p>
                    <a:p>
                      <a:pPr lvl="0" algn="l">
                        <a:lnSpc>
                          <a:spcPct val="100000"/>
                        </a:lnSpc>
                        <a:spcBef>
                          <a:spcPts val="0"/>
                        </a:spcBef>
                        <a:spcAft>
                          <a:spcPts val="0"/>
                        </a:spcAft>
                        <a:buNone/>
                      </a:pPr>
                      <a:endParaRPr lang="en-GB" sz="1100" b="0" i="0" u="none" strike="noStrike" cap="none" noProof="0">
                        <a:solidFill>
                          <a:srgbClr val="000000"/>
                        </a:solidFill>
                        <a:latin typeface="Times New Roman"/>
                        <a:cs typeface="Arial"/>
                        <a:sym typeface="Arial"/>
                      </a:endParaRPr>
                    </a:p>
                    <a:p>
                      <a:pPr marL="0" lvl="0" indent="0" algn="l">
                        <a:lnSpc>
                          <a:spcPct val="100000"/>
                        </a:lnSpc>
                        <a:buNone/>
                      </a:pPr>
                      <a:endParaRPr lang="en-GB" sz="1100" b="0" i="0" u="none" strike="noStrike" cap="none" noProof="0">
                        <a:solidFill>
                          <a:srgbClr val="000000"/>
                        </a:solidFill>
                        <a:latin typeface="Times New Roman"/>
                        <a:cs typeface="Arial"/>
                        <a:sym typeface="Arial"/>
                      </a:endParaRPr>
                    </a:p>
                    <a:p>
                      <a:pPr marL="0" lvl="0" indent="0" algn="l">
                        <a:lnSpc>
                          <a:spcPct val="100000"/>
                        </a:lnSpc>
                        <a:buNone/>
                      </a:pPr>
                      <a:endParaRPr lang="en-GB" sz="1100" b="0" i="0" u="none" strike="noStrike" cap="none" noProof="0">
                        <a:solidFill>
                          <a:srgbClr val="000000"/>
                        </a:solidFill>
                        <a:latin typeface="Times New Roman"/>
                        <a:cs typeface="Arial"/>
                        <a:sym typeface="Arial"/>
                      </a:endParaRPr>
                    </a:p>
                    <a:p>
                      <a:pPr lvl="0">
                        <a:buNone/>
                      </a:pPr>
                      <a:endParaRPr lang="en-GB" sz="1100" b="0" i="0" u="none" strike="noStrike" cap="none">
                        <a:solidFill>
                          <a:srgbClr val="000000"/>
                        </a:solidFill>
                        <a:latin typeface="Times New Roman"/>
                        <a:cs typeface="Arial"/>
                        <a:sym typeface="Arial"/>
                      </a:endParaRPr>
                    </a:p>
                  </a:txBody>
                  <a:tcPr/>
                </a:tc>
                <a:tc>
                  <a:txBody>
                    <a:bodyPr/>
                    <a:lstStyle/>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The JDH EHR dataset contains 611,355 clinical narratives from 359,854 patients from diverse demographic backgrounds.  Training set of 100 notes  annotated based on focus group generated ontology  to generate and evaluate an NLP model further tested on the remaining notes. A word2vec query expansion algorithm was implemented  to identify the pain cohort. These notes were simultaneously run using the trained CLAMP model.. </a:t>
                      </a:r>
                    </a:p>
                    <a:p>
                      <a:pPr lvl="0" algn="l">
                        <a:lnSpc>
                          <a:spcPct val="100000"/>
                        </a:lnSpc>
                        <a:spcBef>
                          <a:spcPts val="0"/>
                        </a:spcBef>
                        <a:spcAft>
                          <a:spcPts val="0"/>
                        </a:spcAft>
                        <a:buNone/>
                      </a:pPr>
                      <a:endParaRPr lang="en-GB" sz="1100" b="0" i="0" u="none" strike="noStrike" cap="none" noProof="0">
                        <a:solidFill>
                          <a:srgbClr val="000000"/>
                        </a:solidFill>
                        <a:latin typeface="Times New Roman"/>
                      </a:endParaRPr>
                    </a:p>
                    <a:p>
                      <a:pPr marL="0" lvl="0" indent="0" algn="l">
                        <a:lnSpc>
                          <a:spcPct val="100000"/>
                        </a:lnSpc>
                        <a:buNone/>
                      </a:pPr>
                      <a:endParaRPr lang="en-GB" sz="1100" b="0" i="0" u="none" strike="noStrike" cap="none" noProof="0">
                        <a:solidFill>
                          <a:srgbClr val="000000"/>
                        </a:solidFill>
                        <a:latin typeface="Times New Roman"/>
                        <a:cs typeface="Arial"/>
                        <a:sym typeface="Arial"/>
                      </a:endParaRPr>
                    </a:p>
                    <a:p>
                      <a:pPr marL="0" lvl="0" indent="0" algn="l">
                        <a:lnSpc>
                          <a:spcPct val="100000"/>
                        </a:lnSpc>
                        <a:buNone/>
                      </a:pPr>
                      <a:endParaRPr lang="en-GB" sz="1400" b="0" i="0" u="none" strike="noStrike" baseline="0" noProof="0">
                        <a:solidFill>
                          <a:srgbClr val="000000"/>
                        </a:solidFill>
                        <a:latin typeface="Arial"/>
                      </a:endParaRPr>
                    </a:p>
                    <a:p>
                      <a:pPr lvl="0">
                        <a:buNone/>
                      </a:pPr>
                      <a:endParaRPr lang="en-GB"/>
                    </a:p>
                  </a:txBody>
                  <a:tcPr/>
                </a:tc>
                <a:tc>
                  <a:txBody>
                    <a:bodyPr/>
                    <a:lstStyle/>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Precision, recall, and F1 measure are mentioned as metrics to assess the performance of the NLP pipeline.</a:t>
                      </a:r>
                    </a:p>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 Recall = TP/(TP+FN)</a:t>
                      </a:r>
                    </a:p>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Precision = TP/(TP+FP)</a:t>
                      </a:r>
                    </a:p>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F1 score = 2*(P*R)/(P+R)</a:t>
                      </a:r>
                    </a:p>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These metrics are commonly used in evaluating the performance of classification models, including those used in Natural Language Processing tasks, to assess the accuracy and effectiveness of the model</a:t>
                      </a:r>
                    </a:p>
                    <a:p>
                      <a:pPr lvl="0" algn="l">
                        <a:lnSpc>
                          <a:spcPct val="100000"/>
                        </a:lnSpc>
                        <a:spcBef>
                          <a:spcPts val="0"/>
                        </a:spcBef>
                        <a:spcAft>
                          <a:spcPts val="0"/>
                        </a:spcAft>
                        <a:buNone/>
                      </a:pPr>
                      <a:endParaRPr lang="en-GB" sz="1100" b="0" i="0" u="none" strike="noStrike" noProof="0">
                        <a:latin typeface="Times New Roman"/>
                      </a:endParaRPr>
                    </a:p>
                    <a:p>
                      <a:pPr lvl="0" algn="l">
                        <a:lnSpc>
                          <a:spcPct val="100000"/>
                        </a:lnSpc>
                        <a:spcBef>
                          <a:spcPts val="0"/>
                        </a:spcBef>
                        <a:spcAft>
                          <a:spcPts val="0"/>
                        </a:spcAft>
                        <a:buNone/>
                      </a:pPr>
                      <a:endParaRPr lang="en-GB" sz="1100" b="0" i="0" u="none" strike="noStrike" noProof="0">
                        <a:latin typeface="Times New Roman"/>
                      </a:endParaRPr>
                    </a:p>
                    <a:p>
                      <a:pPr lvl="0">
                        <a:buNone/>
                      </a:pPr>
                      <a:endParaRPr lang="en-GB"/>
                    </a:p>
                  </a:txBody>
                  <a:tcPr/>
                </a:tc>
                <a:tc>
                  <a:txBody>
                    <a:bodyPr/>
                    <a:lstStyle/>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The dataset  sourced from UConn Health John Dempsey Hospital Electronic Health Records, covering around 600,000 de-identified patients from 2015 to 2019. Using a word2vec query expansion algorithm, It comprises 611,355 clinical notes capturing various aspects of pain experiences. These notes serve as a rich source for training the NLP model, ensuring patient privacy through de-identification measures.</a:t>
                      </a:r>
                    </a:p>
                    <a:p>
                      <a:pPr lvl="0" algn="l">
                        <a:lnSpc>
                          <a:spcPct val="100000"/>
                        </a:lnSpc>
                        <a:spcBef>
                          <a:spcPts val="0"/>
                        </a:spcBef>
                        <a:spcAft>
                          <a:spcPts val="0"/>
                        </a:spcAft>
                        <a:buNone/>
                      </a:pPr>
                      <a:endParaRPr lang="en-GB" sz="1100" b="0" i="0" u="none" strike="noStrike" noProof="0">
                        <a:latin typeface="Times New Roman"/>
                      </a:endParaRPr>
                    </a:p>
                    <a:p>
                      <a:pPr lvl="0" algn="l">
                        <a:lnSpc>
                          <a:spcPct val="100000"/>
                        </a:lnSpc>
                        <a:spcBef>
                          <a:spcPts val="0"/>
                        </a:spcBef>
                        <a:spcAft>
                          <a:spcPts val="0"/>
                        </a:spcAft>
                        <a:buNone/>
                      </a:pPr>
                      <a:endParaRPr lang="en-GB" sz="1100" b="0" i="0" u="none" strike="noStrike" noProof="0">
                        <a:latin typeface="Times New Roman"/>
                      </a:endParaRPr>
                    </a:p>
                    <a:p>
                      <a:pPr lvl="0">
                        <a:buNone/>
                      </a:pPr>
                      <a:endParaRPr lang="en-GB"/>
                    </a:p>
                  </a:txBody>
                  <a:tcPr/>
                </a:tc>
                <a:tc>
                  <a:txBody>
                    <a:bodyPr/>
                    <a:lstStyle/>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Prevalent body locations like back, knee, and shoulder, along with common symptoms such as decreased mobility and back pain, were identified. Noteworthy pain descriptors include radiation and numbness. The distribution of pain quantity indicated a frequent rating of 8/10. Internal validation showcased the NLP model's strong performance in identifying key pain-related parameters. The findings are relevant for improving clinical understanding, aiding diagnosis.</a:t>
                      </a:r>
                    </a:p>
                    <a:p>
                      <a:pPr lvl="0" algn="l">
                        <a:lnSpc>
                          <a:spcPct val="100000"/>
                        </a:lnSpc>
                        <a:spcBef>
                          <a:spcPts val="0"/>
                        </a:spcBef>
                        <a:spcAft>
                          <a:spcPts val="0"/>
                        </a:spcAft>
                        <a:buNone/>
                      </a:pPr>
                      <a:endParaRPr lang="en-GB" sz="1100" b="0" i="0" u="none" strike="noStrike" noProof="0">
                        <a:latin typeface="Times New Roman"/>
                      </a:endParaRPr>
                    </a:p>
                    <a:p>
                      <a:pPr lvl="0" algn="l">
                        <a:lnSpc>
                          <a:spcPct val="100000"/>
                        </a:lnSpc>
                        <a:spcBef>
                          <a:spcPts val="0"/>
                        </a:spcBef>
                        <a:spcAft>
                          <a:spcPts val="0"/>
                        </a:spcAft>
                        <a:buNone/>
                      </a:pPr>
                      <a:endParaRPr lang="en-GB" sz="1100" b="0" i="0" u="none" strike="noStrike" noProof="0">
                        <a:latin typeface="Times New Roman"/>
                      </a:endParaRPr>
                    </a:p>
                    <a:p>
                      <a:pPr lvl="0">
                        <a:buNone/>
                      </a:pPr>
                      <a:endParaRPr lang="en-GB"/>
                    </a:p>
                  </a:txBody>
                  <a:tcPr/>
                </a:tc>
                <a:tc>
                  <a:txBody>
                    <a:bodyPr/>
                    <a:lstStyle/>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Additional work in this study will focus on improving the NLP model to accurately This can be done by building upon the ontology developed in this study to capture deeper relationships between entities. to make use of the CUI code feature present within the NLP software to allow for better categorization of notes.</a:t>
                      </a:r>
                    </a:p>
                    <a:p>
                      <a:pPr lvl="0" algn="l">
                        <a:lnSpc>
                          <a:spcPct val="100000"/>
                        </a:lnSpc>
                        <a:spcBef>
                          <a:spcPts val="0"/>
                        </a:spcBef>
                        <a:spcAft>
                          <a:spcPts val="0"/>
                        </a:spcAft>
                        <a:buNone/>
                      </a:pPr>
                      <a:r>
                        <a:rPr lang="en-GB" sz="1100" b="0" i="0" u="none" strike="noStrike" cap="none" noProof="0" dirty="0">
                          <a:solidFill>
                            <a:srgbClr val="000000"/>
                          </a:solidFill>
                          <a:latin typeface="Times New Roman"/>
                          <a:cs typeface="Arial"/>
                          <a:sym typeface="Arial"/>
                        </a:rPr>
                        <a:t>EHRs, we can bring these costs down by decreasing the number of follow-up appointments to adjust treatment regimens.</a:t>
                      </a:r>
                      <a:r>
                        <a:rPr lang="en-GB" sz="1100" b="0" i="0" u="none" strike="noStrike" cap="none" noProof="0" dirty="0">
                          <a:solidFill>
                            <a:srgbClr val="000000"/>
                          </a:solidFill>
                          <a:latin typeface="Times New Roman"/>
                          <a:cs typeface="Arial"/>
                        </a:rPr>
                        <a:t> </a:t>
                      </a:r>
                      <a:endParaRPr lang="en-GB" sz="1100" b="0" i="0" u="none" strike="noStrike" cap="none" noProof="0" dirty="0">
                        <a:solidFill>
                          <a:srgbClr val="000000"/>
                        </a:solidFill>
                        <a:latin typeface="Times New Roman"/>
                        <a:cs typeface="Arial"/>
                        <a:sym typeface="Arial"/>
                      </a:endParaRPr>
                    </a:p>
                  </a:txBody>
                  <a:tcPr/>
                </a:tc>
                <a:extLst>
                  <a:ext uri="{0D108BD9-81ED-4DB2-BD59-A6C34878D82A}">
                    <a16:rowId xmlns:a16="http://schemas.microsoft.com/office/drawing/2014/main" val="1153332298"/>
                  </a:ext>
                </a:extLst>
              </a:tr>
            </a:tbl>
          </a:graphicData>
        </a:graphic>
      </p:graphicFrame>
    </p:spTree>
    <p:extLst>
      <p:ext uri="{BB962C8B-B14F-4D97-AF65-F5344CB8AC3E}">
        <p14:creationId xmlns:p14="http://schemas.microsoft.com/office/powerpoint/2010/main" val="404384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1"/>
          <p:cNvSpPr txBox="1">
            <a:spLocks noGrp="1"/>
          </p:cNvSpPr>
          <p:nvPr>
            <p:ph type="title"/>
          </p:nvPr>
        </p:nvSpPr>
        <p:spPr>
          <a:xfrm>
            <a:off x="3077340" y="-29824"/>
            <a:ext cx="2935200" cy="641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solidFill>
                  <a:schemeClr val="dk1"/>
                </a:solidFill>
                <a:latin typeface="Playfair Display SemiBold"/>
                <a:ea typeface="Playfair Display SemiBold"/>
                <a:cs typeface="Playfair Display SemiBold"/>
                <a:sym typeface="Playfair Display SemiBold"/>
              </a:rPr>
              <a:t>WORKFLOW</a:t>
            </a:r>
            <a:endParaRPr>
              <a:solidFill>
                <a:schemeClr val="dk1"/>
              </a:solidFill>
              <a:latin typeface="Playfair Display SemiBold"/>
              <a:ea typeface="Playfair Display SemiBold"/>
              <a:cs typeface="Playfair Display SemiBold"/>
              <a:sym typeface="Playfair Display SemiBold"/>
            </a:endParaRPr>
          </a:p>
        </p:txBody>
      </p:sp>
      <p:pic>
        <p:nvPicPr>
          <p:cNvPr id="4" name="Picture 3" descr="A diagram of data processing&#10;&#10;Description automatically generated">
            <a:extLst>
              <a:ext uri="{FF2B5EF4-FFF2-40B4-BE49-F238E27FC236}">
                <a16:creationId xmlns:a16="http://schemas.microsoft.com/office/drawing/2014/main" id="{F8F88EBD-3E47-B423-216B-60E856D1920A}"/>
              </a:ext>
            </a:extLst>
          </p:cNvPr>
          <p:cNvPicPr>
            <a:picLocks noChangeAspect="1"/>
          </p:cNvPicPr>
          <p:nvPr/>
        </p:nvPicPr>
        <p:blipFill>
          <a:blip r:embed="rId3"/>
          <a:stretch>
            <a:fillRect/>
          </a:stretch>
        </p:blipFill>
        <p:spPr>
          <a:xfrm>
            <a:off x="86116" y="585305"/>
            <a:ext cx="8979597" cy="4416022"/>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rbit">
  <a:themeElements>
    <a:clrScheme name="Orbit">
      <a:dk1>
        <a:srgbClr val="000000"/>
      </a:dk1>
      <a:lt1>
        <a:srgbClr val="FFFFFF"/>
      </a:lt1>
      <a:dk2>
        <a:srgbClr val="323232"/>
      </a:dk2>
      <a:lt2>
        <a:srgbClr val="F0F0F0"/>
      </a:lt2>
      <a:accent1>
        <a:srgbClr val="22A8C4"/>
      </a:accent1>
      <a:accent2>
        <a:srgbClr val="86CB21"/>
      </a:accent2>
      <a:accent3>
        <a:srgbClr val="E7C21F"/>
      </a:accent3>
      <a:accent4>
        <a:srgbClr val="E77E26"/>
      </a:accent4>
      <a:accent5>
        <a:srgbClr val="E64773"/>
      </a:accent5>
      <a:accent6>
        <a:srgbClr val="8D5FA7"/>
      </a:accent6>
      <a:hlink>
        <a:srgbClr val="22A8C4"/>
      </a:hlink>
      <a:folHlink>
        <a:srgbClr val="8D5F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bit">
  <a:themeElements>
    <a:clrScheme name="Orbit">
      <a:dk1>
        <a:srgbClr val="000000"/>
      </a:dk1>
      <a:lt1>
        <a:srgbClr val="FFFFFF"/>
      </a:lt1>
      <a:dk2>
        <a:srgbClr val="323232"/>
      </a:dk2>
      <a:lt2>
        <a:srgbClr val="F0F0F0"/>
      </a:lt2>
      <a:accent1>
        <a:srgbClr val="22A8C4"/>
      </a:accent1>
      <a:accent2>
        <a:srgbClr val="86CB21"/>
      </a:accent2>
      <a:accent3>
        <a:srgbClr val="E7C21F"/>
      </a:accent3>
      <a:accent4>
        <a:srgbClr val="E77E26"/>
      </a:accent4>
      <a:accent5>
        <a:srgbClr val="E64773"/>
      </a:accent5>
      <a:accent6>
        <a:srgbClr val="8D5FA7"/>
      </a:accent6>
      <a:hlink>
        <a:srgbClr val="22A8C4"/>
      </a:hlink>
      <a:folHlink>
        <a:srgbClr val="8D5F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9</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Orbit</vt:lpstr>
      <vt:lpstr>PowerPoint Presentation</vt:lpstr>
      <vt:lpstr>PowerPoint Presentation</vt:lpstr>
      <vt:lpstr>INTRODUCTION​</vt:lpstr>
      <vt:lpstr>MOTIVATION</vt:lpstr>
      <vt:lpstr>OBJECTIVES</vt:lpstr>
      <vt:lpstr>PowerPoint Presentation</vt:lpstr>
      <vt:lpstr>PowerPoint Presentation</vt:lpstr>
      <vt:lpstr>PowerPoint Presentation</vt:lpstr>
      <vt:lpstr>WORKFLOW</vt:lpstr>
      <vt:lpstr>PowerPoint Presentation</vt:lpstr>
      <vt:lpstr>Class Distribution</vt:lpstr>
      <vt:lpstr>PowerPoint Presentation</vt:lpstr>
      <vt:lpstr>PowerPoint Presentation</vt:lpstr>
      <vt:lpstr>PowerPoint Presentation</vt:lpstr>
      <vt:lpstr>SUMMARY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430</cp:revision>
  <dcterms:modified xsi:type="dcterms:W3CDTF">2024-03-04T01:29:06Z</dcterms:modified>
</cp:coreProperties>
</file>