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3" r:id="rId3"/>
    <p:sldId id="274" r:id="rId4"/>
    <p:sldId id="259" r:id="rId5"/>
    <p:sldId id="260" r:id="rId6"/>
    <p:sldId id="268" r:id="rId7"/>
    <p:sldId id="261" r:id="rId8"/>
    <p:sldId id="267" r:id="rId9"/>
    <p:sldId id="262" r:id="rId10"/>
    <p:sldId id="270" r:id="rId11"/>
    <p:sldId id="269" r:id="rId12"/>
    <p:sldId id="271" r:id="rId13"/>
    <p:sldId id="272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790671" y="4546233"/>
            <a:ext cx="2255229" cy="2310064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724671" y="0"/>
            <a:ext cx="5085429" cy="5118803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098667" y="2151751"/>
            <a:ext cx="56740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4000" cy="9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AB396AED-A6E4-49E6-ABE2-F722571B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8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69" y="5465600"/>
            <a:ext cx="12192048" cy="13924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200" cy="24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2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AB396AED-A6E4-49E6-ABE2-F722571B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6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B396AED-A6E4-49E6-ABE2-F722571B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1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70FF-AFC6-47D8-B2E7-2772DAB075E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AED-A6E4-49E6-ABE2-F722571B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3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95693" y="4542"/>
            <a:ext cx="1644287" cy="1846047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9033445" y="3872011"/>
            <a:ext cx="2914864" cy="29860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4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AB396AED-A6E4-49E6-ABE2-F722571B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723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B396AED-A6E4-49E6-ABE2-F722571B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B396AED-A6E4-49E6-ABE2-F722571B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1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B396AED-A6E4-49E6-ABE2-F722571B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5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9155619" y="1741"/>
            <a:ext cx="3023268" cy="346892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400" cy="47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AB396AED-A6E4-49E6-ABE2-F722571B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9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000" cy="2653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000" cy="968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000" cy="5160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B396AED-A6E4-49E6-ABE2-F722571B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951164" y="5129492"/>
            <a:ext cx="1100523" cy="1100523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800" cy="7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B396AED-A6E4-49E6-ABE2-F722571B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0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AB396AED-A6E4-49E6-ABE2-F722571B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019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zero.webappsecurity.com/login.html" TargetMode="External"/><Relationship Id="rId2" Type="http://schemas.openxmlformats.org/officeDocument/2006/relationships/hyperlink" Target="https://www.saucedemo.com/v1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zero.webappsecurity.com/login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zero.webappsecurity.com/login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ebra.org/m/szstvzh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667" y="646223"/>
            <a:ext cx="5674000" cy="2497200"/>
          </a:xfrm>
        </p:spPr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8667" y="4093103"/>
            <a:ext cx="5674000" cy="92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Manual Test Cases</a:t>
            </a:r>
          </a:p>
          <a:p>
            <a:endParaRPr lang="en-US" dirty="0"/>
          </a:p>
          <a:p>
            <a:r>
              <a:rPr lang="en-US" dirty="0" smtClean="0"/>
              <a:t>By: </a:t>
            </a:r>
            <a:r>
              <a:rPr lang="en-US" dirty="0" err="1" smtClean="0"/>
              <a:t>Maleeha</a:t>
            </a:r>
            <a:r>
              <a:rPr lang="en-US" dirty="0" smtClean="0"/>
              <a:t> Khalid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Websites for testing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8400" y="1653309"/>
            <a:ext cx="9374000" cy="4388891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https://www.saucedemo.com/v1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zero.webappsecurity.com/login.html</a:t>
            </a:r>
            <a:r>
              <a:rPr lang="en-US" sz="2000" dirty="0" smtClean="0"/>
              <a:t> </a:t>
            </a:r>
          </a:p>
          <a:p>
            <a:pPr marL="194729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837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Test cases For following Scenario: FTC, ITC, STC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8400" y="1736436"/>
            <a:ext cx="9374000" cy="430576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Make Test cases </a:t>
            </a:r>
            <a:r>
              <a:rPr lang="en-US" sz="1800" dirty="0"/>
              <a:t>for this (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zero.webappsecurity.com/login.html</a:t>
            </a:r>
            <a:r>
              <a:rPr lang="en-US" sz="1800" dirty="0" smtClean="0"/>
              <a:t>) website</a:t>
            </a:r>
          </a:p>
          <a:p>
            <a:r>
              <a:rPr lang="en-US" sz="1800" dirty="0" smtClean="0"/>
              <a:t>Make Functional Test Case, Interface Test case, Security Test cases for following scenario</a:t>
            </a:r>
          </a:p>
          <a:p>
            <a:pPr marL="194729" indent="0">
              <a:buNone/>
            </a:pPr>
            <a:r>
              <a:rPr lang="en-US" sz="1800" b="1" dirty="0" smtClean="0"/>
              <a:t>Functional Test Cases: </a:t>
            </a:r>
          </a:p>
          <a:p>
            <a:pPr marL="194729" indent="0">
              <a:buNone/>
            </a:pPr>
            <a:r>
              <a:rPr lang="en-US" sz="1800" dirty="0" smtClean="0"/>
              <a:t>Check Login for valid user id </a:t>
            </a:r>
          </a:p>
          <a:p>
            <a:pPr marL="194729" indent="0">
              <a:buNone/>
            </a:pPr>
            <a:r>
              <a:rPr lang="en-US" sz="1800" dirty="0"/>
              <a:t>Check Login for valid </a:t>
            </a:r>
            <a:r>
              <a:rPr lang="en-US" sz="1800" dirty="0" smtClean="0"/>
              <a:t>user password </a:t>
            </a:r>
            <a:endParaRPr lang="en-US" sz="1800" dirty="0"/>
          </a:p>
          <a:p>
            <a:pPr marL="194729" indent="0">
              <a:buNone/>
            </a:pPr>
            <a:r>
              <a:rPr lang="en-US" sz="1800" dirty="0"/>
              <a:t>Check Login for </a:t>
            </a:r>
            <a:r>
              <a:rPr lang="en-US" sz="1800" dirty="0" smtClean="0"/>
              <a:t>Invalid </a:t>
            </a:r>
            <a:r>
              <a:rPr lang="en-US" sz="1800" dirty="0"/>
              <a:t>user </a:t>
            </a:r>
            <a:r>
              <a:rPr lang="en-US" sz="1800" dirty="0" smtClean="0"/>
              <a:t>id</a:t>
            </a:r>
          </a:p>
          <a:p>
            <a:pPr marL="194729" indent="0">
              <a:buNone/>
            </a:pPr>
            <a:r>
              <a:rPr lang="en-US" sz="1800" dirty="0"/>
              <a:t>Check Login for </a:t>
            </a:r>
            <a:r>
              <a:rPr lang="en-US" sz="1800" dirty="0" smtClean="0"/>
              <a:t>Invalid </a:t>
            </a:r>
            <a:r>
              <a:rPr lang="en-US" sz="1800" dirty="0"/>
              <a:t>user </a:t>
            </a:r>
            <a:r>
              <a:rPr lang="en-US" sz="1800" dirty="0" smtClean="0"/>
              <a:t>password</a:t>
            </a:r>
          </a:p>
          <a:p>
            <a:pPr marL="194729" indent="0">
              <a:buNone/>
            </a:pPr>
            <a:r>
              <a:rPr lang="en-US" sz="1800" dirty="0"/>
              <a:t>Check Login for </a:t>
            </a:r>
            <a:r>
              <a:rPr lang="en-US" sz="1800" dirty="0" smtClean="0"/>
              <a:t>blank user id</a:t>
            </a:r>
          </a:p>
          <a:p>
            <a:pPr marL="194729" indent="0">
              <a:buNone/>
            </a:pPr>
            <a:r>
              <a:rPr lang="en-US" sz="1800" dirty="0"/>
              <a:t>Check Login for blank user </a:t>
            </a:r>
            <a:r>
              <a:rPr lang="en-US" sz="1800" dirty="0" smtClean="0"/>
              <a:t>password</a:t>
            </a:r>
            <a:endParaRPr lang="en-US" sz="1800" dirty="0"/>
          </a:p>
          <a:p>
            <a:pPr marL="194729" indent="0">
              <a:buNone/>
            </a:pPr>
            <a:r>
              <a:rPr lang="en-US" sz="1800" dirty="0"/>
              <a:t>Check </a:t>
            </a:r>
            <a:r>
              <a:rPr lang="en-US" sz="1800" dirty="0" smtClean="0"/>
              <a:t>length for user id</a:t>
            </a:r>
          </a:p>
          <a:p>
            <a:pPr marL="194729" indent="0">
              <a:buNone/>
            </a:pPr>
            <a:endParaRPr lang="en-US" sz="1800" dirty="0"/>
          </a:p>
          <a:p>
            <a:pPr marL="194729" indent="0">
              <a:buNone/>
            </a:pPr>
            <a:endParaRPr lang="en-US" sz="1800" dirty="0"/>
          </a:p>
          <a:p>
            <a:pPr marL="194729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048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 Cases: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8400" y="2253672"/>
            <a:ext cx="9374000" cy="3788527"/>
          </a:xfrm>
        </p:spPr>
        <p:txBody>
          <a:bodyPr>
            <a:normAutofit/>
          </a:bodyPr>
          <a:lstStyle/>
          <a:p>
            <a:r>
              <a:rPr lang="en-US" sz="2000" dirty="0"/>
              <a:t>Check if the layout of the login is as per the specification.</a:t>
            </a:r>
          </a:p>
          <a:p>
            <a:r>
              <a:rPr lang="en-US" sz="2000" dirty="0"/>
              <a:t>Check if the placeholders are displaying properly or not.</a:t>
            </a:r>
          </a:p>
          <a:p>
            <a:r>
              <a:rPr lang="en-US" sz="2000" dirty="0"/>
              <a:t>Check if the * is displaying, which are mandatory fields.</a:t>
            </a:r>
          </a:p>
          <a:p>
            <a:r>
              <a:rPr lang="en-US" sz="2000" dirty="0"/>
              <a:t>Check that the checkbox, radio button, and text fields are as per the specification.</a:t>
            </a:r>
          </a:p>
          <a:p>
            <a:r>
              <a:rPr lang="en-US" sz="2000" dirty="0"/>
              <a:t>Check if the login page is responsive or not.</a:t>
            </a:r>
          </a:p>
          <a:p>
            <a:pPr marL="194729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285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Test 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8400" y="2130500"/>
            <a:ext cx="9374000" cy="3911700"/>
          </a:xfrm>
        </p:spPr>
        <p:txBody>
          <a:bodyPr>
            <a:normAutofit/>
          </a:bodyPr>
          <a:lstStyle/>
          <a:p>
            <a:r>
              <a:rPr lang="en-US" sz="1800" dirty="0"/>
              <a:t>Check on click of the back button of the browser; the user should be logged out of the application.</a:t>
            </a:r>
          </a:p>
          <a:p>
            <a:r>
              <a:rPr lang="en-US" sz="1800" dirty="0"/>
              <a:t>Check whether a user can log in directly by entering the URL in the browser.</a:t>
            </a:r>
          </a:p>
          <a:p>
            <a:r>
              <a:rPr lang="en-US" sz="1800" dirty="0"/>
              <a:t>Check the login session timeout functionality.</a:t>
            </a:r>
          </a:p>
          <a:p>
            <a:r>
              <a:rPr lang="en-US" sz="1800" dirty="0"/>
              <a:t>Check whether the password field is encrypted or not.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269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509" y="400936"/>
            <a:ext cx="9374000" cy="70742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Lab 2: </a:t>
            </a:r>
            <a:r>
              <a:rPr lang="en-US" b="1" dirty="0"/>
              <a:t>How to Perform Static Analysis with manual efforts through test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4509" y="2087418"/>
            <a:ext cx="9374000" cy="4370418"/>
          </a:xfrm>
        </p:spPr>
        <p:txBody>
          <a:bodyPr>
            <a:normAutofit/>
          </a:bodyPr>
          <a:lstStyle/>
          <a:p>
            <a:pPr marL="194729" indent="0">
              <a:buNone/>
            </a:pPr>
            <a:r>
              <a:rPr lang="en-US" sz="1800" dirty="0"/>
              <a:t>Static Analysis: </a:t>
            </a:r>
          </a:p>
          <a:p>
            <a:pPr marL="194729" indent="0">
              <a:buNone/>
            </a:pPr>
            <a:r>
              <a:rPr lang="en-US" sz="1800" dirty="0"/>
              <a:t>• Examination of several documents, namely requirements documents, software models, design documents, and source code</a:t>
            </a:r>
          </a:p>
          <a:p>
            <a:pPr marL="194729" indent="0">
              <a:buNone/>
            </a:pPr>
            <a:r>
              <a:rPr lang="en-US" sz="1800" dirty="0"/>
              <a:t>• Static analysis includes code review, inspection, walk-through, algorithm analysis, and proof of correctness</a:t>
            </a:r>
          </a:p>
          <a:p>
            <a:pPr marL="194729" indent="0">
              <a:buNone/>
            </a:pPr>
            <a:r>
              <a:rPr lang="en-US" sz="1800" dirty="0"/>
              <a:t>• It does not involve actual execution of the code under development.</a:t>
            </a:r>
          </a:p>
          <a:p>
            <a:pPr marL="194729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2428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8400" y="1801090"/>
            <a:ext cx="9374000" cy="42411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Make test </a:t>
            </a:r>
            <a:r>
              <a:rPr lang="en-US" sz="2000" dirty="0"/>
              <a:t>cases for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zero.webappsecurity.com/login.html</a:t>
            </a:r>
            <a:r>
              <a:rPr lang="en-US" sz="2000" dirty="0" smtClean="0"/>
              <a:t> ) website </a:t>
            </a:r>
            <a:r>
              <a:rPr lang="en-US" sz="2000" dirty="0" smtClean="0"/>
              <a:t>, or for login make test cases for any random website </a:t>
            </a:r>
            <a:endParaRPr lang="en-US" sz="2000" dirty="0"/>
          </a:p>
          <a:p>
            <a:r>
              <a:rPr lang="en-US" sz="2000" dirty="0" smtClean="0"/>
              <a:t>Write code for Obtuse Triangle &amp; random member will review it </a:t>
            </a:r>
          </a:p>
          <a:p>
            <a:r>
              <a:rPr lang="en-US" sz="2000" dirty="0"/>
              <a:t>If it’s on paper, move it to the peer for static review</a:t>
            </a:r>
          </a:p>
          <a:p>
            <a:r>
              <a:rPr lang="en-US" sz="2000" dirty="0"/>
              <a:t>If it’s on compiler, hand it over to the peer</a:t>
            </a:r>
          </a:p>
          <a:p>
            <a:pPr marL="194729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666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on Jupiter Notebook (Python Code) Review (Dry Run)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8400" y="2207491"/>
            <a:ext cx="9585382" cy="4359564"/>
          </a:xfrm>
        </p:spPr>
        <p:txBody>
          <a:bodyPr>
            <a:normAutofit/>
          </a:bodyPr>
          <a:lstStyle/>
          <a:p>
            <a:pPr marL="194729" indent="0">
              <a:buNone/>
            </a:pPr>
            <a:r>
              <a:rPr lang="en-US" dirty="0"/>
              <a:t># Python3 program to sort letters</a:t>
            </a:r>
          </a:p>
          <a:p>
            <a:pPr marL="194729" indent="0">
              <a:buNone/>
            </a:pPr>
            <a:r>
              <a:rPr lang="en-US" dirty="0"/>
              <a:t># of string alphabetically</a:t>
            </a:r>
          </a:p>
          <a:p>
            <a:pPr marL="194729" indent="0">
              <a:buNone/>
            </a:pPr>
            <a:endParaRPr lang="en-US" dirty="0"/>
          </a:p>
          <a:p>
            <a:pPr marL="194729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sortString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):</a:t>
            </a:r>
          </a:p>
          <a:p>
            <a:pPr marL="194729" indent="0">
              <a:buNone/>
            </a:pPr>
            <a:r>
              <a:rPr lang="en-US" dirty="0"/>
              <a:t>	return ''.join(sorted(</a:t>
            </a:r>
            <a:r>
              <a:rPr lang="en-US" dirty="0" err="1"/>
              <a:t>str</a:t>
            </a:r>
            <a:r>
              <a:rPr lang="en-US" dirty="0"/>
              <a:t>))</a:t>
            </a:r>
          </a:p>
          <a:p>
            <a:pPr marL="194729" indent="0">
              <a:buNone/>
            </a:pPr>
            <a:r>
              <a:rPr lang="en-US" dirty="0"/>
              <a:t>	</a:t>
            </a:r>
          </a:p>
          <a:p>
            <a:pPr marL="194729" indent="0">
              <a:buNone/>
            </a:pPr>
            <a:r>
              <a:rPr lang="en-US" dirty="0"/>
              <a:t># Driver code</a:t>
            </a:r>
          </a:p>
          <a:p>
            <a:pPr marL="194729" indent="0">
              <a:buNone/>
            </a:pPr>
            <a:r>
              <a:rPr lang="en-US" dirty="0" err="1"/>
              <a:t>str</a:t>
            </a:r>
            <a:r>
              <a:rPr lang="en-US" dirty="0"/>
              <a:t> = 'PYTHON'</a:t>
            </a:r>
          </a:p>
          <a:p>
            <a:pPr marL="194729" indent="0">
              <a:buNone/>
            </a:pPr>
            <a:r>
              <a:rPr lang="en-US" dirty="0"/>
              <a:t>print(</a:t>
            </a:r>
            <a:r>
              <a:rPr lang="en-US" dirty="0" err="1"/>
              <a:t>sortString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))</a:t>
            </a:r>
          </a:p>
          <a:p>
            <a:pPr marL="194729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0655" y="4987636"/>
            <a:ext cx="575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https://www.programiz.com/python-programming/online-compiler/</a:t>
            </a:r>
          </a:p>
        </p:txBody>
      </p:sp>
    </p:spTree>
    <p:extLst>
      <p:ext uri="{BB962C8B-B14F-4D97-AF65-F5344CB8AC3E}">
        <p14:creationId xmlns:p14="http://schemas.microsoft.com/office/powerpoint/2010/main" val="206964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Idea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8400" y="1985818"/>
            <a:ext cx="9374000" cy="405638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Test case is a document that contain a set of Test </a:t>
            </a:r>
            <a:r>
              <a:rPr lang="en-US" sz="1800" dirty="0"/>
              <a:t>D</a:t>
            </a:r>
            <a:r>
              <a:rPr lang="en-US" sz="1800" dirty="0" smtClean="0"/>
              <a:t>ata, Pre-conditions, Expected Results, Actual Results &amp; Post Conditions </a:t>
            </a:r>
          </a:p>
          <a:p>
            <a:endParaRPr lang="en-US" sz="1800" dirty="0" smtClean="0"/>
          </a:p>
          <a:p>
            <a:r>
              <a:rPr lang="en-US" sz="1800" dirty="0" smtClean="0"/>
              <a:t>It defines The objectives, References, Prerequisites &amp; Steps that a test case must follow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Preforming Test  cases allows developers tin a business or developer organization to identify the defects within the software &amp; make analysis to fix them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246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1" y="342755"/>
            <a:ext cx="9105611" cy="612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4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19" y="415639"/>
            <a:ext cx="6900719" cy="62191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77891" y="6265474"/>
            <a:ext cx="489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Reference: https</a:t>
            </a:r>
            <a:r>
              <a:rPr lang="en-US" dirty="0">
                <a:solidFill>
                  <a:srgbClr val="FF0000"/>
                </a:solidFill>
              </a:rPr>
              <a:t>://www.javatpoint.com/test-case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7655" y="2199659"/>
            <a:ext cx="10515600" cy="1325563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emplate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st Ca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2"/>
          <a:stretch/>
        </p:blipFill>
        <p:spPr bwMode="auto">
          <a:xfrm>
            <a:off x="1629834" y="120072"/>
            <a:ext cx="9740341" cy="65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3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Scenario: User adds items to their shopping cart and proceeds to checkout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pPr marL="514350" indent="-514350">
              <a:buAutoNum type="arabicPeriod"/>
            </a:pPr>
            <a:r>
              <a:rPr lang="en-US" sz="1800" dirty="0" smtClean="0"/>
              <a:t>What is initial condition 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Steps 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Expected Result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46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71" y="147650"/>
            <a:ext cx="9374000" cy="3048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11463" y="2739036"/>
            <a:ext cx="6278880" cy="3642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7571" y="1442301"/>
            <a:ext cx="1036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 obtuse-angled triangle is a triangle in which one of the interior </a:t>
            </a:r>
            <a:r>
              <a:rPr lang="en-US" b="1" dirty="0" smtClean="0"/>
              <a:t>angles</a:t>
            </a:r>
            <a:r>
              <a:rPr lang="en-US" b="1" dirty="0"/>
              <a:t> measures more than 90° degrees. In an obtuse triangle, if one angle measures more than 90°, then the sum of the remaining two angles is less than 90°.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89134" y="2292988"/>
            <a:ext cx="4083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www.geogebra.org/m/szstvzha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6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57162"/>
            <a:ext cx="119443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2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Problem: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8400" y="1921164"/>
            <a:ext cx="9374000" cy="412103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First make test cases for 1 part where one angle must be more than 90</a:t>
            </a:r>
          </a:p>
          <a:p>
            <a:r>
              <a:rPr lang="en-US" sz="1600" dirty="0" smtClean="0"/>
              <a:t>In Second focus on sum of 2 angles should be less than 90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06452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6B4D326-3F07-45C0-BE27-3A06402689A1}" vid="{57E392D9-BAAA-43E3-8DBA-E2E5126D39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365</TotalTime>
  <Words>524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Maven Pro</vt:lpstr>
      <vt:lpstr>Nunito</vt:lpstr>
      <vt:lpstr>Theme1</vt:lpstr>
      <vt:lpstr>LAB 1</vt:lpstr>
      <vt:lpstr>Test Case Idea </vt:lpstr>
      <vt:lpstr>PowerPoint Presentation</vt:lpstr>
      <vt:lpstr>Template</vt:lpstr>
      <vt:lpstr>PowerPoint Presentation</vt:lpstr>
      <vt:lpstr>Task: </vt:lpstr>
      <vt:lpstr>Exercise:  </vt:lpstr>
      <vt:lpstr>PowerPoint Presentation</vt:lpstr>
      <vt:lpstr>Break Problem: </vt:lpstr>
      <vt:lpstr>Dummy Websites for testing </vt:lpstr>
      <vt:lpstr>Make Test cases For following Scenario: FTC, ITC, STC</vt:lpstr>
      <vt:lpstr>UI Test Cases:  </vt:lpstr>
      <vt:lpstr>Security Test Cases </vt:lpstr>
      <vt:lpstr>Lab 2: How to Perform Static Analysis with manual efforts through test cases</vt:lpstr>
      <vt:lpstr>Task: </vt:lpstr>
      <vt:lpstr>Task on Jupiter Notebook (Python Code) Review (Dry Run)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Dell</dc:creator>
  <cp:lastModifiedBy>Dell</cp:lastModifiedBy>
  <cp:revision>32</cp:revision>
  <dcterms:created xsi:type="dcterms:W3CDTF">2023-09-15T06:36:46Z</dcterms:created>
  <dcterms:modified xsi:type="dcterms:W3CDTF">2024-03-06T11:13:35Z</dcterms:modified>
</cp:coreProperties>
</file>