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56" r:id="rId4"/>
    <p:sldId id="285" r:id="rId5"/>
    <p:sldId id="286" r:id="rId6"/>
    <p:sldId id="287" r:id="rId7"/>
    <p:sldId id="288" r:id="rId8"/>
    <p:sldId id="267" r:id="rId9"/>
    <p:sldId id="289" r:id="rId10"/>
    <p:sldId id="290" r:id="rId11"/>
    <p:sldId id="291" r:id="rId12"/>
    <p:sldId id="29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E5ECE"/>
    <a:srgbClr val="D75A4D"/>
    <a:srgbClr val="8C3FC5"/>
    <a:srgbClr val="A39123"/>
    <a:srgbClr val="337AD9"/>
    <a:srgbClr val="CCC134"/>
    <a:srgbClr val="E34B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2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18D6E-D89D-4028-A8A7-7A024B22CD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B4C2E9-F84D-4E0B-84A7-2F0B5C6DC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4B84B7D-60D0-4CE1-9F76-9091F2FDD2E7}"/>
              </a:ext>
            </a:extLst>
          </p:cNvPr>
          <p:cNvSpPr>
            <a:spLocks noGrp="1"/>
          </p:cNvSpPr>
          <p:nvPr>
            <p:ph type="dt" sz="half" idx="10"/>
          </p:nvPr>
        </p:nvSpPr>
        <p:spPr/>
        <p:txBody>
          <a:bodyPr/>
          <a:lstStyle/>
          <a:p>
            <a:fld id="{6A41B1EE-6B26-4B79-BDA6-BD1CB9938D01}" type="datetimeFigureOut">
              <a:rPr lang="zh-CN" altLang="en-US" smtClean="0"/>
              <a:t>2021/7/18</a:t>
            </a:fld>
            <a:endParaRPr lang="zh-CN" altLang="en-US"/>
          </a:p>
        </p:txBody>
      </p:sp>
      <p:sp>
        <p:nvSpPr>
          <p:cNvPr id="5" name="页脚占位符 4">
            <a:extLst>
              <a:ext uri="{FF2B5EF4-FFF2-40B4-BE49-F238E27FC236}">
                <a16:creationId xmlns:a16="http://schemas.microsoft.com/office/drawing/2014/main" id="{B0DE4A93-EDFE-4F44-BB10-CC1FA6185D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C9E3E8-47B7-48E8-9153-10D4EF7B77F0}"/>
              </a:ext>
            </a:extLst>
          </p:cNvPr>
          <p:cNvSpPr>
            <a:spLocks noGrp="1"/>
          </p:cNvSpPr>
          <p:nvPr>
            <p:ph type="sldNum" sz="quarter" idx="12"/>
          </p:nvPr>
        </p:nvSpPr>
        <p:spPr/>
        <p:txBody>
          <a:bodyPr/>
          <a:lstStyle/>
          <a:p>
            <a:fld id="{BA7E75BC-133D-4418-B44F-AF02483347B8}" type="slidenum">
              <a:rPr lang="zh-CN" altLang="en-US" smtClean="0"/>
              <a:t>‹#›</a:t>
            </a:fld>
            <a:endParaRPr lang="zh-CN" altLang="en-US"/>
          </a:p>
        </p:txBody>
      </p:sp>
    </p:spTree>
    <p:extLst>
      <p:ext uri="{BB962C8B-B14F-4D97-AF65-F5344CB8AC3E}">
        <p14:creationId xmlns:p14="http://schemas.microsoft.com/office/powerpoint/2010/main" val="225884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004A4-4395-41F3-879B-93B002D1593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4D02D56-E9D5-46E0-B377-2CB8C5E0238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0B3BC8-2E88-4416-BF3B-12C76DADC3F0}"/>
              </a:ext>
            </a:extLst>
          </p:cNvPr>
          <p:cNvSpPr>
            <a:spLocks noGrp="1"/>
          </p:cNvSpPr>
          <p:nvPr>
            <p:ph type="dt" sz="half" idx="10"/>
          </p:nvPr>
        </p:nvSpPr>
        <p:spPr/>
        <p:txBody>
          <a:bodyPr/>
          <a:lstStyle/>
          <a:p>
            <a:fld id="{6A41B1EE-6B26-4B79-BDA6-BD1CB9938D01}" type="datetimeFigureOut">
              <a:rPr lang="zh-CN" altLang="en-US" smtClean="0"/>
              <a:t>2021/7/18</a:t>
            </a:fld>
            <a:endParaRPr lang="zh-CN" altLang="en-US"/>
          </a:p>
        </p:txBody>
      </p:sp>
      <p:sp>
        <p:nvSpPr>
          <p:cNvPr id="5" name="页脚占位符 4">
            <a:extLst>
              <a:ext uri="{FF2B5EF4-FFF2-40B4-BE49-F238E27FC236}">
                <a16:creationId xmlns:a16="http://schemas.microsoft.com/office/drawing/2014/main" id="{19E21D87-808D-47D3-B583-EE3F7DDB85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9B467-282F-4946-93E3-B263877F439F}"/>
              </a:ext>
            </a:extLst>
          </p:cNvPr>
          <p:cNvSpPr>
            <a:spLocks noGrp="1"/>
          </p:cNvSpPr>
          <p:nvPr>
            <p:ph type="sldNum" sz="quarter" idx="12"/>
          </p:nvPr>
        </p:nvSpPr>
        <p:spPr/>
        <p:txBody>
          <a:bodyPr/>
          <a:lstStyle/>
          <a:p>
            <a:fld id="{BA7E75BC-133D-4418-B44F-AF02483347B8}" type="slidenum">
              <a:rPr lang="zh-CN" altLang="en-US" smtClean="0"/>
              <a:t>‹#›</a:t>
            </a:fld>
            <a:endParaRPr lang="zh-CN" altLang="en-US"/>
          </a:p>
        </p:txBody>
      </p:sp>
    </p:spTree>
    <p:extLst>
      <p:ext uri="{BB962C8B-B14F-4D97-AF65-F5344CB8AC3E}">
        <p14:creationId xmlns:p14="http://schemas.microsoft.com/office/powerpoint/2010/main" val="363535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17F3BF-595E-475A-A326-D508E1BC674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69F000-33D4-4785-B5B5-99B9CE1B03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E31D91-5576-4D91-9AC8-8A244C7C4DCB}"/>
              </a:ext>
            </a:extLst>
          </p:cNvPr>
          <p:cNvSpPr>
            <a:spLocks noGrp="1"/>
          </p:cNvSpPr>
          <p:nvPr>
            <p:ph type="dt" sz="half" idx="10"/>
          </p:nvPr>
        </p:nvSpPr>
        <p:spPr/>
        <p:txBody>
          <a:bodyPr/>
          <a:lstStyle/>
          <a:p>
            <a:fld id="{6A41B1EE-6B26-4B79-BDA6-BD1CB9938D01}" type="datetimeFigureOut">
              <a:rPr lang="zh-CN" altLang="en-US" smtClean="0"/>
              <a:t>2021/7/18</a:t>
            </a:fld>
            <a:endParaRPr lang="zh-CN" altLang="en-US"/>
          </a:p>
        </p:txBody>
      </p:sp>
      <p:sp>
        <p:nvSpPr>
          <p:cNvPr id="5" name="页脚占位符 4">
            <a:extLst>
              <a:ext uri="{FF2B5EF4-FFF2-40B4-BE49-F238E27FC236}">
                <a16:creationId xmlns:a16="http://schemas.microsoft.com/office/drawing/2014/main" id="{0E036DF9-57E8-4DBD-B6D7-5025656B52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F7C0A-8FDC-4D55-8909-68E8149B3EE4}"/>
              </a:ext>
            </a:extLst>
          </p:cNvPr>
          <p:cNvSpPr>
            <a:spLocks noGrp="1"/>
          </p:cNvSpPr>
          <p:nvPr>
            <p:ph type="sldNum" sz="quarter" idx="12"/>
          </p:nvPr>
        </p:nvSpPr>
        <p:spPr/>
        <p:txBody>
          <a:bodyPr/>
          <a:lstStyle/>
          <a:p>
            <a:fld id="{BA7E75BC-133D-4418-B44F-AF02483347B8}" type="slidenum">
              <a:rPr lang="zh-CN" altLang="en-US" smtClean="0"/>
              <a:t>‹#›</a:t>
            </a:fld>
            <a:endParaRPr lang="zh-CN" altLang="en-US"/>
          </a:p>
        </p:txBody>
      </p:sp>
    </p:spTree>
    <p:extLst>
      <p:ext uri="{BB962C8B-B14F-4D97-AF65-F5344CB8AC3E}">
        <p14:creationId xmlns:p14="http://schemas.microsoft.com/office/powerpoint/2010/main" val="201617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EDB73-2D1E-490C-9377-8976C03BBE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F160B8-B608-4720-A3E6-B37E9BF144F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69F85F-283B-4FF9-9ECA-0CA27FD4A26D}"/>
              </a:ext>
            </a:extLst>
          </p:cNvPr>
          <p:cNvSpPr>
            <a:spLocks noGrp="1"/>
          </p:cNvSpPr>
          <p:nvPr>
            <p:ph type="dt" sz="half" idx="10"/>
          </p:nvPr>
        </p:nvSpPr>
        <p:spPr/>
        <p:txBody>
          <a:bodyPr/>
          <a:lstStyle/>
          <a:p>
            <a:fld id="{6A41B1EE-6B26-4B79-BDA6-BD1CB9938D01}" type="datetimeFigureOut">
              <a:rPr lang="zh-CN" altLang="en-US" smtClean="0"/>
              <a:t>2021/7/18</a:t>
            </a:fld>
            <a:endParaRPr lang="zh-CN" altLang="en-US"/>
          </a:p>
        </p:txBody>
      </p:sp>
      <p:sp>
        <p:nvSpPr>
          <p:cNvPr id="5" name="页脚占位符 4">
            <a:extLst>
              <a:ext uri="{FF2B5EF4-FFF2-40B4-BE49-F238E27FC236}">
                <a16:creationId xmlns:a16="http://schemas.microsoft.com/office/drawing/2014/main" id="{F37DB6A7-FC91-42CA-9F52-82FF57C3FF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F89BD0-6FA9-4787-B48D-C21A14ADEC6C}"/>
              </a:ext>
            </a:extLst>
          </p:cNvPr>
          <p:cNvSpPr>
            <a:spLocks noGrp="1"/>
          </p:cNvSpPr>
          <p:nvPr>
            <p:ph type="sldNum" sz="quarter" idx="12"/>
          </p:nvPr>
        </p:nvSpPr>
        <p:spPr/>
        <p:txBody>
          <a:bodyPr/>
          <a:lstStyle/>
          <a:p>
            <a:fld id="{BA7E75BC-133D-4418-B44F-AF02483347B8}" type="slidenum">
              <a:rPr lang="zh-CN" altLang="en-US" smtClean="0"/>
              <a:t>‹#›</a:t>
            </a:fld>
            <a:endParaRPr lang="zh-CN" altLang="en-US"/>
          </a:p>
        </p:txBody>
      </p:sp>
    </p:spTree>
    <p:extLst>
      <p:ext uri="{BB962C8B-B14F-4D97-AF65-F5344CB8AC3E}">
        <p14:creationId xmlns:p14="http://schemas.microsoft.com/office/powerpoint/2010/main" val="381269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2C4FB-F3ED-4502-8A02-2209416F8B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6F0285-AC29-45F3-BEE9-9AEAE7F47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517D82-4D89-4E3E-A8FA-DA798FBEE74E}"/>
              </a:ext>
            </a:extLst>
          </p:cNvPr>
          <p:cNvSpPr>
            <a:spLocks noGrp="1"/>
          </p:cNvSpPr>
          <p:nvPr>
            <p:ph type="dt" sz="half" idx="10"/>
          </p:nvPr>
        </p:nvSpPr>
        <p:spPr/>
        <p:txBody>
          <a:bodyPr/>
          <a:lstStyle/>
          <a:p>
            <a:fld id="{6A41B1EE-6B26-4B79-BDA6-BD1CB9938D01}" type="datetimeFigureOut">
              <a:rPr lang="zh-CN" altLang="en-US" smtClean="0"/>
              <a:t>2021/7/18</a:t>
            </a:fld>
            <a:endParaRPr lang="zh-CN" altLang="en-US"/>
          </a:p>
        </p:txBody>
      </p:sp>
      <p:sp>
        <p:nvSpPr>
          <p:cNvPr id="5" name="页脚占位符 4">
            <a:extLst>
              <a:ext uri="{FF2B5EF4-FFF2-40B4-BE49-F238E27FC236}">
                <a16:creationId xmlns:a16="http://schemas.microsoft.com/office/drawing/2014/main" id="{F94EE971-1184-43E5-A9B7-E206F117E3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409E37-340F-45F1-A013-4D59DEAA6250}"/>
              </a:ext>
            </a:extLst>
          </p:cNvPr>
          <p:cNvSpPr>
            <a:spLocks noGrp="1"/>
          </p:cNvSpPr>
          <p:nvPr>
            <p:ph type="sldNum" sz="quarter" idx="12"/>
          </p:nvPr>
        </p:nvSpPr>
        <p:spPr/>
        <p:txBody>
          <a:bodyPr/>
          <a:lstStyle/>
          <a:p>
            <a:fld id="{BA7E75BC-133D-4418-B44F-AF02483347B8}" type="slidenum">
              <a:rPr lang="zh-CN" altLang="en-US" smtClean="0"/>
              <a:t>‹#›</a:t>
            </a:fld>
            <a:endParaRPr lang="zh-CN" altLang="en-US"/>
          </a:p>
        </p:txBody>
      </p:sp>
    </p:spTree>
    <p:extLst>
      <p:ext uri="{BB962C8B-B14F-4D97-AF65-F5344CB8AC3E}">
        <p14:creationId xmlns:p14="http://schemas.microsoft.com/office/powerpoint/2010/main" val="11738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3C56B-DC94-473D-BBC8-11C3AC5653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CB881B-F80E-41AF-8D70-A0D78EE3497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A45369E-64D6-4093-AC5E-7D32F987C89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53CA10A-38EA-4066-8CA6-BF0B6B4CABCA}"/>
              </a:ext>
            </a:extLst>
          </p:cNvPr>
          <p:cNvSpPr>
            <a:spLocks noGrp="1"/>
          </p:cNvSpPr>
          <p:nvPr>
            <p:ph type="dt" sz="half" idx="10"/>
          </p:nvPr>
        </p:nvSpPr>
        <p:spPr/>
        <p:txBody>
          <a:bodyPr/>
          <a:lstStyle/>
          <a:p>
            <a:fld id="{6A41B1EE-6B26-4B79-BDA6-BD1CB9938D01}" type="datetimeFigureOut">
              <a:rPr lang="zh-CN" altLang="en-US" smtClean="0"/>
              <a:t>2021/7/18</a:t>
            </a:fld>
            <a:endParaRPr lang="zh-CN" altLang="en-US"/>
          </a:p>
        </p:txBody>
      </p:sp>
      <p:sp>
        <p:nvSpPr>
          <p:cNvPr id="6" name="页脚占位符 5">
            <a:extLst>
              <a:ext uri="{FF2B5EF4-FFF2-40B4-BE49-F238E27FC236}">
                <a16:creationId xmlns:a16="http://schemas.microsoft.com/office/drawing/2014/main" id="{E50EA139-1FC3-417E-8819-659974FF2C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47C1AD-E5F5-4093-A780-20429392F70F}"/>
              </a:ext>
            </a:extLst>
          </p:cNvPr>
          <p:cNvSpPr>
            <a:spLocks noGrp="1"/>
          </p:cNvSpPr>
          <p:nvPr>
            <p:ph type="sldNum" sz="quarter" idx="12"/>
          </p:nvPr>
        </p:nvSpPr>
        <p:spPr/>
        <p:txBody>
          <a:bodyPr/>
          <a:lstStyle/>
          <a:p>
            <a:fld id="{BA7E75BC-133D-4418-B44F-AF02483347B8}" type="slidenum">
              <a:rPr lang="zh-CN" altLang="en-US" smtClean="0"/>
              <a:t>‹#›</a:t>
            </a:fld>
            <a:endParaRPr lang="zh-CN" altLang="en-US"/>
          </a:p>
        </p:txBody>
      </p:sp>
    </p:spTree>
    <p:extLst>
      <p:ext uri="{BB962C8B-B14F-4D97-AF65-F5344CB8AC3E}">
        <p14:creationId xmlns:p14="http://schemas.microsoft.com/office/powerpoint/2010/main" val="274166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384C3-3E8C-4D13-9928-EBCD3512AAB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9B6DF9-4157-4F80-9783-F61DEB536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450981-73A3-4D75-B81B-EC7CC7A1184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026BDCF-2ED1-4D8D-A17B-A31E7F3601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FF7A2D-7A82-4B4F-AC47-A515879C090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8DED83A-FE84-4162-AEA4-2664C04B9174}"/>
              </a:ext>
            </a:extLst>
          </p:cNvPr>
          <p:cNvSpPr>
            <a:spLocks noGrp="1"/>
          </p:cNvSpPr>
          <p:nvPr>
            <p:ph type="dt" sz="half" idx="10"/>
          </p:nvPr>
        </p:nvSpPr>
        <p:spPr/>
        <p:txBody>
          <a:bodyPr/>
          <a:lstStyle/>
          <a:p>
            <a:fld id="{6A41B1EE-6B26-4B79-BDA6-BD1CB9938D01}" type="datetimeFigureOut">
              <a:rPr lang="zh-CN" altLang="en-US" smtClean="0"/>
              <a:t>2021/7/18</a:t>
            </a:fld>
            <a:endParaRPr lang="zh-CN" altLang="en-US"/>
          </a:p>
        </p:txBody>
      </p:sp>
      <p:sp>
        <p:nvSpPr>
          <p:cNvPr id="8" name="页脚占位符 7">
            <a:extLst>
              <a:ext uri="{FF2B5EF4-FFF2-40B4-BE49-F238E27FC236}">
                <a16:creationId xmlns:a16="http://schemas.microsoft.com/office/drawing/2014/main" id="{F1255EDC-558E-4AEA-9DA7-D510493AEBA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3D64F5-F435-41A4-809C-FAD563DF045F}"/>
              </a:ext>
            </a:extLst>
          </p:cNvPr>
          <p:cNvSpPr>
            <a:spLocks noGrp="1"/>
          </p:cNvSpPr>
          <p:nvPr>
            <p:ph type="sldNum" sz="quarter" idx="12"/>
          </p:nvPr>
        </p:nvSpPr>
        <p:spPr/>
        <p:txBody>
          <a:bodyPr/>
          <a:lstStyle/>
          <a:p>
            <a:fld id="{BA7E75BC-133D-4418-B44F-AF02483347B8}" type="slidenum">
              <a:rPr lang="zh-CN" altLang="en-US" smtClean="0"/>
              <a:t>‹#›</a:t>
            </a:fld>
            <a:endParaRPr lang="zh-CN" altLang="en-US"/>
          </a:p>
        </p:txBody>
      </p:sp>
    </p:spTree>
    <p:extLst>
      <p:ext uri="{BB962C8B-B14F-4D97-AF65-F5344CB8AC3E}">
        <p14:creationId xmlns:p14="http://schemas.microsoft.com/office/powerpoint/2010/main" val="308799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716A4-A513-4CDF-B985-7727B4F4AA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37EF53-2F20-4811-949A-C2452F17043F}"/>
              </a:ext>
            </a:extLst>
          </p:cNvPr>
          <p:cNvSpPr>
            <a:spLocks noGrp="1"/>
          </p:cNvSpPr>
          <p:nvPr>
            <p:ph type="dt" sz="half" idx="10"/>
          </p:nvPr>
        </p:nvSpPr>
        <p:spPr/>
        <p:txBody>
          <a:bodyPr/>
          <a:lstStyle/>
          <a:p>
            <a:fld id="{6A41B1EE-6B26-4B79-BDA6-BD1CB9938D01}" type="datetimeFigureOut">
              <a:rPr lang="zh-CN" altLang="en-US" smtClean="0"/>
              <a:t>2021/7/18</a:t>
            </a:fld>
            <a:endParaRPr lang="zh-CN" altLang="en-US"/>
          </a:p>
        </p:txBody>
      </p:sp>
      <p:sp>
        <p:nvSpPr>
          <p:cNvPr id="4" name="页脚占位符 3">
            <a:extLst>
              <a:ext uri="{FF2B5EF4-FFF2-40B4-BE49-F238E27FC236}">
                <a16:creationId xmlns:a16="http://schemas.microsoft.com/office/drawing/2014/main" id="{5D2EFBF8-2915-4EF3-A737-EC5FB48770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398F55-518B-4B2E-8E66-DFBFDC499947}"/>
              </a:ext>
            </a:extLst>
          </p:cNvPr>
          <p:cNvSpPr>
            <a:spLocks noGrp="1"/>
          </p:cNvSpPr>
          <p:nvPr>
            <p:ph type="sldNum" sz="quarter" idx="12"/>
          </p:nvPr>
        </p:nvSpPr>
        <p:spPr/>
        <p:txBody>
          <a:bodyPr/>
          <a:lstStyle/>
          <a:p>
            <a:fld id="{BA7E75BC-133D-4418-B44F-AF02483347B8}" type="slidenum">
              <a:rPr lang="zh-CN" altLang="en-US" smtClean="0"/>
              <a:t>‹#›</a:t>
            </a:fld>
            <a:endParaRPr lang="zh-CN" altLang="en-US"/>
          </a:p>
        </p:txBody>
      </p:sp>
    </p:spTree>
    <p:extLst>
      <p:ext uri="{BB962C8B-B14F-4D97-AF65-F5344CB8AC3E}">
        <p14:creationId xmlns:p14="http://schemas.microsoft.com/office/powerpoint/2010/main" val="350775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268AB3-2B02-485E-94E3-42F42A35FA6F}"/>
              </a:ext>
            </a:extLst>
          </p:cNvPr>
          <p:cNvSpPr>
            <a:spLocks noGrp="1"/>
          </p:cNvSpPr>
          <p:nvPr>
            <p:ph type="dt" sz="half" idx="10"/>
          </p:nvPr>
        </p:nvSpPr>
        <p:spPr/>
        <p:txBody>
          <a:bodyPr/>
          <a:lstStyle/>
          <a:p>
            <a:fld id="{6A41B1EE-6B26-4B79-BDA6-BD1CB9938D01}" type="datetimeFigureOut">
              <a:rPr lang="zh-CN" altLang="en-US" smtClean="0"/>
              <a:t>2021/7/18</a:t>
            </a:fld>
            <a:endParaRPr lang="zh-CN" altLang="en-US"/>
          </a:p>
        </p:txBody>
      </p:sp>
      <p:sp>
        <p:nvSpPr>
          <p:cNvPr id="3" name="页脚占位符 2">
            <a:extLst>
              <a:ext uri="{FF2B5EF4-FFF2-40B4-BE49-F238E27FC236}">
                <a16:creationId xmlns:a16="http://schemas.microsoft.com/office/drawing/2014/main" id="{7D7339C2-F9E1-4E04-AB52-B5C0F41ADC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B0E1292-2F33-4FCA-8498-7C4CF94C31D7}"/>
              </a:ext>
            </a:extLst>
          </p:cNvPr>
          <p:cNvSpPr>
            <a:spLocks noGrp="1"/>
          </p:cNvSpPr>
          <p:nvPr>
            <p:ph type="sldNum" sz="quarter" idx="12"/>
          </p:nvPr>
        </p:nvSpPr>
        <p:spPr/>
        <p:txBody>
          <a:bodyPr/>
          <a:lstStyle/>
          <a:p>
            <a:fld id="{BA7E75BC-133D-4418-B44F-AF02483347B8}" type="slidenum">
              <a:rPr lang="zh-CN" altLang="en-US" smtClean="0"/>
              <a:t>‹#›</a:t>
            </a:fld>
            <a:endParaRPr lang="zh-CN" altLang="en-US"/>
          </a:p>
        </p:txBody>
      </p:sp>
    </p:spTree>
    <p:extLst>
      <p:ext uri="{BB962C8B-B14F-4D97-AF65-F5344CB8AC3E}">
        <p14:creationId xmlns:p14="http://schemas.microsoft.com/office/powerpoint/2010/main" val="362860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DACEE-18DB-439F-9121-816DB769D3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976D72-83B5-4D6E-8AC3-4DC8E1C006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B711CDF-5B50-44AA-BEB7-097B5DDA8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962807-B36A-405E-9208-0FC79CB017BF}"/>
              </a:ext>
            </a:extLst>
          </p:cNvPr>
          <p:cNvSpPr>
            <a:spLocks noGrp="1"/>
          </p:cNvSpPr>
          <p:nvPr>
            <p:ph type="dt" sz="half" idx="10"/>
          </p:nvPr>
        </p:nvSpPr>
        <p:spPr/>
        <p:txBody>
          <a:bodyPr/>
          <a:lstStyle/>
          <a:p>
            <a:fld id="{6A41B1EE-6B26-4B79-BDA6-BD1CB9938D01}" type="datetimeFigureOut">
              <a:rPr lang="zh-CN" altLang="en-US" smtClean="0"/>
              <a:t>2021/7/18</a:t>
            </a:fld>
            <a:endParaRPr lang="zh-CN" altLang="en-US"/>
          </a:p>
        </p:txBody>
      </p:sp>
      <p:sp>
        <p:nvSpPr>
          <p:cNvPr id="6" name="页脚占位符 5">
            <a:extLst>
              <a:ext uri="{FF2B5EF4-FFF2-40B4-BE49-F238E27FC236}">
                <a16:creationId xmlns:a16="http://schemas.microsoft.com/office/drawing/2014/main" id="{5A6DCD70-FC73-49F1-B159-F8870BEBBF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B81B65-B32A-431B-8ABC-DC95A48D6EC1}"/>
              </a:ext>
            </a:extLst>
          </p:cNvPr>
          <p:cNvSpPr>
            <a:spLocks noGrp="1"/>
          </p:cNvSpPr>
          <p:nvPr>
            <p:ph type="sldNum" sz="quarter" idx="12"/>
          </p:nvPr>
        </p:nvSpPr>
        <p:spPr/>
        <p:txBody>
          <a:bodyPr/>
          <a:lstStyle/>
          <a:p>
            <a:fld id="{BA7E75BC-133D-4418-B44F-AF02483347B8}" type="slidenum">
              <a:rPr lang="zh-CN" altLang="en-US" smtClean="0"/>
              <a:t>‹#›</a:t>
            </a:fld>
            <a:endParaRPr lang="zh-CN" altLang="en-US"/>
          </a:p>
        </p:txBody>
      </p:sp>
    </p:spTree>
    <p:extLst>
      <p:ext uri="{BB962C8B-B14F-4D97-AF65-F5344CB8AC3E}">
        <p14:creationId xmlns:p14="http://schemas.microsoft.com/office/powerpoint/2010/main" val="407473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C9078-713D-4FEA-8AD3-6457905247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6EB69B-1CAB-46E1-99F5-5D699B031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59D2DE-840F-4B28-BCA3-A59B3F59F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606DAF-B450-4757-AA77-5D45722F1719}"/>
              </a:ext>
            </a:extLst>
          </p:cNvPr>
          <p:cNvSpPr>
            <a:spLocks noGrp="1"/>
          </p:cNvSpPr>
          <p:nvPr>
            <p:ph type="dt" sz="half" idx="10"/>
          </p:nvPr>
        </p:nvSpPr>
        <p:spPr/>
        <p:txBody>
          <a:bodyPr/>
          <a:lstStyle/>
          <a:p>
            <a:fld id="{6A41B1EE-6B26-4B79-BDA6-BD1CB9938D01}" type="datetimeFigureOut">
              <a:rPr lang="zh-CN" altLang="en-US" smtClean="0"/>
              <a:t>2021/7/18</a:t>
            </a:fld>
            <a:endParaRPr lang="zh-CN" altLang="en-US"/>
          </a:p>
        </p:txBody>
      </p:sp>
      <p:sp>
        <p:nvSpPr>
          <p:cNvPr id="6" name="页脚占位符 5">
            <a:extLst>
              <a:ext uri="{FF2B5EF4-FFF2-40B4-BE49-F238E27FC236}">
                <a16:creationId xmlns:a16="http://schemas.microsoft.com/office/drawing/2014/main" id="{E39B49FD-EADD-4BEE-8477-249DB6160D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F2609E-0746-48F4-AA38-A41FDAE41342}"/>
              </a:ext>
            </a:extLst>
          </p:cNvPr>
          <p:cNvSpPr>
            <a:spLocks noGrp="1"/>
          </p:cNvSpPr>
          <p:nvPr>
            <p:ph type="sldNum" sz="quarter" idx="12"/>
          </p:nvPr>
        </p:nvSpPr>
        <p:spPr/>
        <p:txBody>
          <a:bodyPr/>
          <a:lstStyle/>
          <a:p>
            <a:fld id="{BA7E75BC-133D-4418-B44F-AF02483347B8}" type="slidenum">
              <a:rPr lang="zh-CN" altLang="en-US" smtClean="0"/>
              <a:t>‹#›</a:t>
            </a:fld>
            <a:endParaRPr lang="zh-CN" altLang="en-US"/>
          </a:p>
        </p:txBody>
      </p:sp>
    </p:spTree>
    <p:extLst>
      <p:ext uri="{BB962C8B-B14F-4D97-AF65-F5344CB8AC3E}">
        <p14:creationId xmlns:p14="http://schemas.microsoft.com/office/powerpoint/2010/main" val="334158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43A76D-64CF-45F9-990E-74E8B269D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92F742-B7A5-47EB-AA55-3BCE83309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50C580-2004-4879-AD5C-F5B903FCED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1B1EE-6B26-4B79-BDA6-BD1CB9938D01}" type="datetimeFigureOut">
              <a:rPr lang="zh-CN" altLang="en-US" smtClean="0"/>
              <a:t>2021/7/18</a:t>
            </a:fld>
            <a:endParaRPr lang="zh-CN" altLang="en-US"/>
          </a:p>
        </p:txBody>
      </p:sp>
      <p:sp>
        <p:nvSpPr>
          <p:cNvPr id="5" name="页脚占位符 4">
            <a:extLst>
              <a:ext uri="{FF2B5EF4-FFF2-40B4-BE49-F238E27FC236}">
                <a16:creationId xmlns:a16="http://schemas.microsoft.com/office/drawing/2014/main" id="{0E0E613D-F363-4276-A880-268C4E159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889E31-9D0A-4A2E-8E5E-E6ED18EC0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E75BC-133D-4418-B44F-AF02483347B8}" type="slidenum">
              <a:rPr lang="zh-CN" altLang="en-US" smtClean="0"/>
              <a:t>‹#›</a:t>
            </a:fld>
            <a:endParaRPr lang="zh-CN" altLang="en-US"/>
          </a:p>
        </p:txBody>
      </p:sp>
    </p:spTree>
    <p:extLst>
      <p:ext uri="{BB962C8B-B14F-4D97-AF65-F5344CB8AC3E}">
        <p14:creationId xmlns:p14="http://schemas.microsoft.com/office/powerpoint/2010/main" val="405508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36FEC9C0-E184-4F71-9CB3-970A721A3CCA}"/>
              </a:ext>
            </a:extLst>
          </p:cNvPr>
          <p:cNvSpPr txBox="1"/>
          <p:nvPr/>
        </p:nvSpPr>
        <p:spPr>
          <a:xfrm>
            <a:off x="874100" y="777745"/>
            <a:ext cx="4826704" cy="1569660"/>
          </a:xfrm>
          <a:prstGeom prst="rect">
            <a:avLst/>
          </a:prstGeom>
          <a:noFill/>
        </p:spPr>
        <p:txBody>
          <a:bodyPr wrap="square" rtlCol="0">
            <a:spAutoFit/>
          </a:bodyPr>
          <a:lstStyle/>
          <a:p>
            <a:r>
              <a:rPr lang="zh-CN" altLang="en-US" sz="1600" dirty="0">
                <a:latin typeface="DINPro-Regular" panose="02000503030000020004" pitchFamily="50" charset="0"/>
                <a:ea typeface="Noto Sans Mono CJK SC Regular" panose="020B0500000000000000" pitchFamily="34" charset="-122"/>
              </a:rPr>
              <a:t>要求，输入一个</a:t>
            </a:r>
            <a:r>
              <a:rPr lang="en-US" altLang="zh-CN" sz="1600" dirty="0">
                <a:latin typeface="DINPro-Regular" panose="02000503030000020004" pitchFamily="50" charset="0"/>
                <a:ea typeface="Noto Sans Mono CJK SC Regular" panose="020B0500000000000000" pitchFamily="34" charset="-122"/>
              </a:rPr>
              <a:t>1000x1000</a:t>
            </a:r>
            <a:r>
              <a:rPr lang="zh-CN" altLang="en-US" sz="1600" dirty="0">
                <a:latin typeface="DINPro-Regular" panose="02000503030000020004" pitchFamily="50" charset="0"/>
                <a:ea typeface="Noto Sans Mono CJK SC Regular" panose="020B0500000000000000" pitchFamily="34" charset="-122"/>
              </a:rPr>
              <a:t>的方阵：判定如果</a:t>
            </a:r>
            <a:r>
              <a:rPr lang="en-US" altLang="zh-CN" sz="1600" dirty="0" err="1">
                <a:latin typeface="DINPro-Regular" panose="02000503030000020004" pitchFamily="50" charset="0"/>
                <a:ea typeface="Noto Sans Mono CJK SC Regular" panose="020B0500000000000000" pitchFamily="34" charset="-122"/>
              </a:rPr>
              <a:t>x,y</a:t>
            </a:r>
            <a:r>
              <a:rPr lang="zh-CN" altLang="en-US" sz="1600" dirty="0">
                <a:latin typeface="DINPro-Regular" panose="02000503030000020004" pitchFamily="50" charset="0"/>
                <a:ea typeface="Noto Sans Mono CJK SC Regular" panose="020B0500000000000000" pitchFamily="34" charset="-122"/>
              </a:rPr>
              <a:t>坐标都为偶数的元素，则对该元素做平方，否则该元素值减一</a:t>
            </a:r>
            <a:endParaRPr lang="en-US" altLang="zh-CN" sz="1600" dirty="0">
              <a:latin typeface="DINPro-Regular" panose="02000503030000020004" pitchFamily="50" charset="0"/>
              <a:ea typeface="Noto Sans Mono CJK SC Regular" panose="020B0500000000000000" pitchFamily="34" charset="-122"/>
            </a:endParaRPr>
          </a:p>
          <a:p>
            <a:r>
              <a:rPr lang="zh-CN" altLang="en-US" sz="1600" dirty="0">
                <a:latin typeface="DINPro-Regular" panose="02000503030000020004" pitchFamily="50" charset="0"/>
                <a:ea typeface="Noto Sans Mono CJK SC Regular" panose="020B0500000000000000" pitchFamily="34" charset="-122"/>
              </a:rPr>
              <a:t>这个目需要申请输入矩阵元素个数的线程，每个线程读取输入矩阵的一个元素，并判定其坐标，对该元素进行处理，最后将结果写入输出矩阵</a:t>
            </a:r>
            <a:endParaRPr lang="en-US" altLang="zh-CN" sz="1600" dirty="0">
              <a:latin typeface="DINPro-Regular" panose="02000503030000020004" pitchFamily="50" charset="0"/>
              <a:ea typeface="Noto Sans Mono CJK SC Regular" panose="020B0500000000000000" pitchFamily="34" charset="-122"/>
            </a:endParaRPr>
          </a:p>
        </p:txBody>
      </p:sp>
      <p:sp>
        <p:nvSpPr>
          <p:cNvPr id="8" name="文本框 7">
            <a:extLst>
              <a:ext uri="{FF2B5EF4-FFF2-40B4-BE49-F238E27FC236}">
                <a16:creationId xmlns:a16="http://schemas.microsoft.com/office/drawing/2014/main" id="{255968E0-15A6-434B-8BA1-52DB71AF923B}"/>
              </a:ext>
            </a:extLst>
          </p:cNvPr>
          <p:cNvSpPr txBox="1"/>
          <p:nvPr/>
        </p:nvSpPr>
        <p:spPr>
          <a:xfrm>
            <a:off x="4581939" y="129209"/>
            <a:ext cx="2773018" cy="400110"/>
          </a:xfrm>
          <a:prstGeom prst="rect">
            <a:avLst/>
          </a:prstGeom>
          <a:noFill/>
        </p:spPr>
        <p:txBody>
          <a:bodyPr wrap="square" rtlCol="0">
            <a:spAutoFit/>
          </a:bodyPr>
          <a:lstStyle/>
          <a:p>
            <a:r>
              <a:rPr lang="zh-CN" altLang="en-US" sz="2000" b="1" dirty="0">
                <a:solidFill>
                  <a:schemeClr val="accent6"/>
                </a:solidFill>
                <a:latin typeface="DINPro-Regular" panose="02000503030000020004" pitchFamily="50" charset="0"/>
                <a:ea typeface="Noto Sans Mono CJK SC Regular" panose="020B0500000000000000" pitchFamily="34" charset="-122"/>
              </a:rPr>
              <a:t>第一题矩阵操作</a:t>
            </a:r>
            <a:endParaRPr lang="en-US" sz="2000" b="1" dirty="0">
              <a:solidFill>
                <a:schemeClr val="accent6"/>
              </a:solidFill>
              <a:latin typeface="DINPro-Regular" panose="02000503030000020004" pitchFamily="50" charset="0"/>
              <a:ea typeface="Noto Sans Mono CJK SC Regular" panose="020B0500000000000000" pitchFamily="34" charset="-122"/>
            </a:endParaRPr>
          </a:p>
        </p:txBody>
      </p:sp>
      <p:graphicFrame>
        <p:nvGraphicFramePr>
          <p:cNvPr id="10" name="表格 9">
            <a:extLst>
              <a:ext uri="{FF2B5EF4-FFF2-40B4-BE49-F238E27FC236}">
                <a16:creationId xmlns:a16="http://schemas.microsoft.com/office/drawing/2014/main" id="{BDD3DAB4-80DE-4E1C-B385-118C84940AD5}"/>
              </a:ext>
            </a:extLst>
          </p:cNvPr>
          <p:cNvGraphicFramePr>
            <a:graphicFrameLocks noGrp="1"/>
          </p:cNvGraphicFramePr>
          <p:nvPr>
            <p:extLst>
              <p:ext uri="{D42A27DB-BD31-4B8C-83A1-F6EECF244321}">
                <p14:modId xmlns:p14="http://schemas.microsoft.com/office/powerpoint/2010/main" val="1152107392"/>
              </p:ext>
            </p:extLst>
          </p:nvPr>
        </p:nvGraphicFramePr>
        <p:xfrm>
          <a:off x="926840" y="3558047"/>
          <a:ext cx="3794448" cy="3299936"/>
        </p:xfrm>
        <a:graphic>
          <a:graphicData uri="http://schemas.openxmlformats.org/drawingml/2006/table">
            <a:tbl>
              <a:tblPr/>
              <a:tblGrid>
                <a:gridCol w="237153">
                  <a:extLst>
                    <a:ext uri="{9D8B030D-6E8A-4147-A177-3AD203B41FA5}">
                      <a16:colId xmlns:a16="http://schemas.microsoft.com/office/drawing/2014/main" val="2952384770"/>
                    </a:ext>
                  </a:extLst>
                </a:gridCol>
                <a:gridCol w="237153">
                  <a:extLst>
                    <a:ext uri="{9D8B030D-6E8A-4147-A177-3AD203B41FA5}">
                      <a16:colId xmlns:a16="http://schemas.microsoft.com/office/drawing/2014/main" val="2932929286"/>
                    </a:ext>
                  </a:extLst>
                </a:gridCol>
                <a:gridCol w="237153">
                  <a:extLst>
                    <a:ext uri="{9D8B030D-6E8A-4147-A177-3AD203B41FA5}">
                      <a16:colId xmlns:a16="http://schemas.microsoft.com/office/drawing/2014/main" val="120022863"/>
                    </a:ext>
                  </a:extLst>
                </a:gridCol>
                <a:gridCol w="237153">
                  <a:extLst>
                    <a:ext uri="{9D8B030D-6E8A-4147-A177-3AD203B41FA5}">
                      <a16:colId xmlns:a16="http://schemas.microsoft.com/office/drawing/2014/main" val="3440461280"/>
                    </a:ext>
                  </a:extLst>
                </a:gridCol>
                <a:gridCol w="237153">
                  <a:extLst>
                    <a:ext uri="{9D8B030D-6E8A-4147-A177-3AD203B41FA5}">
                      <a16:colId xmlns:a16="http://schemas.microsoft.com/office/drawing/2014/main" val="1048778502"/>
                    </a:ext>
                  </a:extLst>
                </a:gridCol>
                <a:gridCol w="237153">
                  <a:extLst>
                    <a:ext uri="{9D8B030D-6E8A-4147-A177-3AD203B41FA5}">
                      <a16:colId xmlns:a16="http://schemas.microsoft.com/office/drawing/2014/main" val="1706138916"/>
                    </a:ext>
                  </a:extLst>
                </a:gridCol>
                <a:gridCol w="237153">
                  <a:extLst>
                    <a:ext uri="{9D8B030D-6E8A-4147-A177-3AD203B41FA5}">
                      <a16:colId xmlns:a16="http://schemas.microsoft.com/office/drawing/2014/main" val="2445150651"/>
                    </a:ext>
                  </a:extLst>
                </a:gridCol>
                <a:gridCol w="237153">
                  <a:extLst>
                    <a:ext uri="{9D8B030D-6E8A-4147-A177-3AD203B41FA5}">
                      <a16:colId xmlns:a16="http://schemas.microsoft.com/office/drawing/2014/main" val="794151627"/>
                    </a:ext>
                  </a:extLst>
                </a:gridCol>
                <a:gridCol w="237153">
                  <a:extLst>
                    <a:ext uri="{9D8B030D-6E8A-4147-A177-3AD203B41FA5}">
                      <a16:colId xmlns:a16="http://schemas.microsoft.com/office/drawing/2014/main" val="2661527354"/>
                    </a:ext>
                  </a:extLst>
                </a:gridCol>
                <a:gridCol w="237153">
                  <a:extLst>
                    <a:ext uri="{9D8B030D-6E8A-4147-A177-3AD203B41FA5}">
                      <a16:colId xmlns:a16="http://schemas.microsoft.com/office/drawing/2014/main" val="4278413795"/>
                    </a:ext>
                  </a:extLst>
                </a:gridCol>
                <a:gridCol w="237153">
                  <a:extLst>
                    <a:ext uri="{9D8B030D-6E8A-4147-A177-3AD203B41FA5}">
                      <a16:colId xmlns:a16="http://schemas.microsoft.com/office/drawing/2014/main" val="3275608455"/>
                    </a:ext>
                  </a:extLst>
                </a:gridCol>
                <a:gridCol w="237153">
                  <a:extLst>
                    <a:ext uri="{9D8B030D-6E8A-4147-A177-3AD203B41FA5}">
                      <a16:colId xmlns:a16="http://schemas.microsoft.com/office/drawing/2014/main" val="3551773068"/>
                    </a:ext>
                  </a:extLst>
                </a:gridCol>
                <a:gridCol w="237153">
                  <a:extLst>
                    <a:ext uri="{9D8B030D-6E8A-4147-A177-3AD203B41FA5}">
                      <a16:colId xmlns:a16="http://schemas.microsoft.com/office/drawing/2014/main" val="2057146896"/>
                    </a:ext>
                  </a:extLst>
                </a:gridCol>
                <a:gridCol w="237153">
                  <a:extLst>
                    <a:ext uri="{9D8B030D-6E8A-4147-A177-3AD203B41FA5}">
                      <a16:colId xmlns:a16="http://schemas.microsoft.com/office/drawing/2014/main" val="2542846037"/>
                    </a:ext>
                  </a:extLst>
                </a:gridCol>
                <a:gridCol w="237153">
                  <a:extLst>
                    <a:ext uri="{9D8B030D-6E8A-4147-A177-3AD203B41FA5}">
                      <a16:colId xmlns:a16="http://schemas.microsoft.com/office/drawing/2014/main" val="723528665"/>
                    </a:ext>
                  </a:extLst>
                </a:gridCol>
                <a:gridCol w="237153">
                  <a:extLst>
                    <a:ext uri="{9D8B030D-6E8A-4147-A177-3AD203B41FA5}">
                      <a16:colId xmlns:a16="http://schemas.microsoft.com/office/drawing/2014/main" val="554433021"/>
                    </a:ext>
                  </a:extLst>
                </a:gridCol>
              </a:tblGrid>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003559004"/>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988613607"/>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303762275"/>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944275068"/>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374046400"/>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420705672"/>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444368275"/>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244884897"/>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549669649"/>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53067813"/>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99023461"/>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56758284"/>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013097708"/>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930580128"/>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40686897"/>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255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703379577"/>
                  </a:ext>
                </a:extLst>
              </a:tr>
            </a:tbl>
          </a:graphicData>
        </a:graphic>
      </p:graphicFrame>
      <p:graphicFrame>
        <p:nvGraphicFramePr>
          <p:cNvPr id="12" name="表格 11">
            <a:extLst>
              <a:ext uri="{FF2B5EF4-FFF2-40B4-BE49-F238E27FC236}">
                <a16:creationId xmlns:a16="http://schemas.microsoft.com/office/drawing/2014/main" id="{E09A4AD7-5739-45E9-8477-47D35068D5D0}"/>
              </a:ext>
            </a:extLst>
          </p:cNvPr>
          <p:cNvGraphicFramePr>
            <a:graphicFrameLocks noGrp="1"/>
          </p:cNvGraphicFramePr>
          <p:nvPr>
            <p:extLst>
              <p:ext uri="{D42A27DB-BD31-4B8C-83A1-F6EECF244321}">
                <p14:modId xmlns:p14="http://schemas.microsoft.com/office/powerpoint/2010/main" val="1341803222"/>
              </p:ext>
            </p:extLst>
          </p:nvPr>
        </p:nvGraphicFramePr>
        <p:xfrm>
          <a:off x="6407019" y="3558072"/>
          <a:ext cx="3794448" cy="3299936"/>
        </p:xfrm>
        <a:graphic>
          <a:graphicData uri="http://schemas.openxmlformats.org/drawingml/2006/table">
            <a:tbl>
              <a:tblPr/>
              <a:tblGrid>
                <a:gridCol w="237153">
                  <a:extLst>
                    <a:ext uri="{9D8B030D-6E8A-4147-A177-3AD203B41FA5}">
                      <a16:colId xmlns:a16="http://schemas.microsoft.com/office/drawing/2014/main" val="3830203431"/>
                    </a:ext>
                  </a:extLst>
                </a:gridCol>
                <a:gridCol w="237153">
                  <a:extLst>
                    <a:ext uri="{9D8B030D-6E8A-4147-A177-3AD203B41FA5}">
                      <a16:colId xmlns:a16="http://schemas.microsoft.com/office/drawing/2014/main" val="2105008537"/>
                    </a:ext>
                  </a:extLst>
                </a:gridCol>
                <a:gridCol w="237153">
                  <a:extLst>
                    <a:ext uri="{9D8B030D-6E8A-4147-A177-3AD203B41FA5}">
                      <a16:colId xmlns:a16="http://schemas.microsoft.com/office/drawing/2014/main" val="3547909798"/>
                    </a:ext>
                  </a:extLst>
                </a:gridCol>
                <a:gridCol w="237153">
                  <a:extLst>
                    <a:ext uri="{9D8B030D-6E8A-4147-A177-3AD203B41FA5}">
                      <a16:colId xmlns:a16="http://schemas.microsoft.com/office/drawing/2014/main" val="2143933302"/>
                    </a:ext>
                  </a:extLst>
                </a:gridCol>
                <a:gridCol w="237153">
                  <a:extLst>
                    <a:ext uri="{9D8B030D-6E8A-4147-A177-3AD203B41FA5}">
                      <a16:colId xmlns:a16="http://schemas.microsoft.com/office/drawing/2014/main" val="2315621927"/>
                    </a:ext>
                  </a:extLst>
                </a:gridCol>
                <a:gridCol w="237153">
                  <a:extLst>
                    <a:ext uri="{9D8B030D-6E8A-4147-A177-3AD203B41FA5}">
                      <a16:colId xmlns:a16="http://schemas.microsoft.com/office/drawing/2014/main" val="485856696"/>
                    </a:ext>
                  </a:extLst>
                </a:gridCol>
                <a:gridCol w="237153">
                  <a:extLst>
                    <a:ext uri="{9D8B030D-6E8A-4147-A177-3AD203B41FA5}">
                      <a16:colId xmlns:a16="http://schemas.microsoft.com/office/drawing/2014/main" val="2456426342"/>
                    </a:ext>
                  </a:extLst>
                </a:gridCol>
                <a:gridCol w="237153">
                  <a:extLst>
                    <a:ext uri="{9D8B030D-6E8A-4147-A177-3AD203B41FA5}">
                      <a16:colId xmlns:a16="http://schemas.microsoft.com/office/drawing/2014/main" val="561644379"/>
                    </a:ext>
                  </a:extLst>
                </a:gridCol>
                <a:gridCol w="237153">
                  <a:extLst>
                    <a:ext uri="{9D8B030D-6E8A-4147-A177-3AD203B41FA5}">
                      <a16:colId xmlns:a16="http://schemas.microsoft.com/office/drawing/2014/main" val="3121298428"/>
                    </a:ext>
                  </a:extLst>
                </a:gridCol>
                <a:gridCol w="237153">
                  <a:extLst>
                    <a:ext uri="{9D8B030D-6E8A-4147-A177-3AD203B41FA5}">
                      <a16:colId xmlns:a16="http://schemas.microsoft.com/office/drawing/2014/main" val="762122446"/>
                    </a:ext>
                  </a:extLst>
                </a:gridCol>
                <a:gridCol w="237153">
                  <a:extLst>
                    <a:ext uri="{9D8B030D-6E8A-4147-A177-3AD203B41FA5}">
                      <a16:colId xmlns:a16="http://schemas.microsoft.com/office/drawing/2014/main" val="232337781"/>
                    </a:ext>
                  </a:extLst>
                </a:gridCol>
                <a:gridCol w="237153">
                  <a:extLst>
                    <a:ext uri="{9D8B030D-6E8A-4147-A177-3AD203B41FA5}">
                      <a16:colId xmlns:a16="http://schemas.microsoft.com/office/drawing/2014/main" val="2564174342"/>
                    </a:ext>
                  </a:extLst>
                </a:gridCol>
                <a:gridCol w="237153">
                  <a:extLst>
                    <a:ext uri="{9D8B030D-6E8A-4147-A177-3AD203B41FA5}">
                      <a16:colId xmlns:a16="http://schemas.microsoft.com/office/drawing/2014/main" val="3195036142"/>
                    </a:ext>
                  </a:extLst>
                </a:gridCol>
                <a:gridCol w="237153">
                  <a:extLst>
                    <a:ext uri="{9D8B030D-6E8A-4147-A177-3AD203B41FA5}">
                      <a16:colId xmlns:a16="http://schemas.microsoft.com/office/drawing/2014/main" val="3906324202"/>
                    </a:ext>
                  </a:extLst>
                </a:gridCol>
                <a:gridCol w="237153">
                  <a:extLst>
                    <a:ext uri="{9D8B030D-6E8A-4147-A177-3AD203B41FA5}">
                      <a16:colId xmlns:a16="http://schemas.microsoft.com/office/drawing/2014/main" val="3455481255"/>
                    </a:ext>
                  </a:extLst>
                </a:gridCol>
                <a:gridCol w="237153">
                  <a:extLst>
                    <a:ext uri="{9D8B030D-6E8A-4147-A177-3AD203B41FA5}">
                      <a16:colId xmlns:a16="http://schemas.microsoft.com/office/drawing/2014/main" val="4255774790"/>
                    </a:ext>
                  </a:extLst>
                </a:gridCol>
              </a:tblGrid>
              <a:tr h="206246">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68446719"/>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360017886"/>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(2,3)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282615902"/>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(3,4)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99817883"/>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(4,5)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(4,1)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201133914"/>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(5,6)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2287811"/>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(6,7)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06186081"/>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40253908"/>
                  </a:ext>
                </a:extLst>
              </a:tr>
              <a:tr h="206246">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(0,1)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3091717299"/>
                  </a:ext>
                </a:extLst>
              </a:tr>
              <a:tr h="206246">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3173751567"/>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(2,3)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2164121570"/>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(3,4)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4159017902"/>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(4,4)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(4,4)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(4,5)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3001869228"/>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(5,4)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(5,6)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488478772"/>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(6,6)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(6,7)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4145384286"/>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(7,2)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(7,6)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122446374"/>
                  </a:ext>
                </a:extLst>
              </a:tr>
            </a:tbl>
          </a:graphicData>
        </a:graphic>
      </p:graphicFrame>
      <p:sp>
        <p:nvSpPr>
          <p:cNvPr id="13" name="文本框 12">
            <a:extLst>
              <a:ext uri="{FF2B5EF4-FFF2-40B4-BE49-F238E27FC236}">
                <a16:creationId xmlns:a16="http://schemas.microsoft.com/office/drawing/2014/main" id="{069036D9-0F1C-477D-99EB-417AB8372252}"/>
              </a:ext>
            </a:extLst>
          </p:cNvPr>
          <p:cNvSpPr txBox="1"/>
          <p:nvPr/>
        </p:nvSpPr>
        <p:spPr>
          <a:xfrm>
            <a:off x="167950" y="3188715"/>
            <a:ext cx="2861388" cy="369332"/>
          </a:xfrm>
          <a:prstGeom prst="rect">
            <a:avLst/>
          </a:prstGeom>
          <a:noFill/>
        </p:spPr>
        <p:txBody>
          <a:bodyPr wrap="square">
            <a:spAutoFit/>
          </a:bodyPr>
          <a:lstStyle/>
          <a:p>
            <a:r>
              <a:rPr lang="en-US" altLang="zh-CN" b="1" dirty="0">
                <a:latin typeface="DINPro-Regular" panose="02000503030000020004" pitchFamily="50" charset="0"/>
                <a:ea typeface="Noto Sans Mono CJK SC Regular" panose="020B0500000000000000" pitchFamily="34" charset="-122"/>
              </a:rPr>
              <a:t>Input Matrix</a:t>
            </a:r>
            <a:endParaRPr lang="zh-CN" altLang="en-US" sz="1400" b="1" dirty="0">
              <a:latin typeface="DINPro-Regular" panose="02000503030000020004" pitchFamily="50" charset="0"/>
              <a:ea typeface="Noto Sans Mono CJK SC Regular" panose="020B0500000000000000" pitchFamily="34" charset="-122"/>
            </a:endParaRPr>
          </a:p>
        </p:txBody>
      </p:sp>
      <p:sp>
        <p:nvSpPr>
          <p:cNvPr id="14" name="文本框 13">
            <a:extLst>
              <a:ext uri="{FF2B5EF4-FFF2-40B4-BE49-F238E27FC236}">
                <a16:creationId xmlns:a16="http://schemas.microsoft.com/office/drawing/2014/main" id="{A0E484FF-1AD7-4570-818A-6C4BC99217B8}"/>
              </a:ext>
            </a:extLst>
          </p:cNvPr>
          <p:cNvSpPr txBox="1"/>
          <p:nvPr/>
        </p:nvSpPr>
        <p:spPr>
          <a:xfrm>
            <a:off x="5931937" y="3188715"/>
            <a:ext cx="950164" cy="369332"/>
          </a:xfrm>
          <a:prstGeom prst="rect">
            <a:avLst/>
          </a:prstGeom>
          <a:noFill/>
        </p:spPr>
        <p:txBody>
          <a:bodyPr wrap="square">
            <a:spAutoFit/>
          </a:bodyPr>
          <a:lstStyle/>
          <a:p>
            <a:r>
              <a:rPr lang="en-US" altLang="zh-CN" b="1" dirty="0">
                <a:latin typeface="DINPro-Regular" panose="02000503030000020004" pitchFamily="50" charset="0"/>
                <a:ea typeface="Noto Sans Mono CJK SC Regular" panose="020B0500000000000000" pitchFamily="34" charset="-122"/>
              </a:rPr>
              <a:t>Grid</a:t>
            </a:r>
            <a:endParaRPr lang="zh-CN" altLang="en-US" sz="1400" b="1" dirty="0">
              <a:latin typeface="DINPro-Regular" panose="02000503030000020004" pitchFamily="50" charset="0"/>
              <a:ea typeface="Noto Sans Mono CJK SC Regular" panose="020B0500000000000000" pitchFamily="34" charset="-122"/>
            </a:endParaRPr>
          </a:p>
        </p:txBody>
      </p:sp>
      <p:graphicFrame>
        <p:nvGraphicFramePr>
          <p:cNvPr id="15" name="表格 14">
            <a:extLst>
              <a:ext uri="{FF2B5EF4-FFF2-40B4-BE49-F238E27FC236}">
                <a16:creationId xmlns:a16="http://schemas.microsoft.com/office/drawing/2014/main" id="{8B9D40D2-8513-4444-9E7D-EBBBDD0D6924}"/>
              </a:ext>
            </a:extLst>
          </p:cNvPr>
          <p:cNvGraphicFramePr>
            <a:graphicFrameLocks noGrp="1"/>
          </p:cNvGraphicFramePr>
          <p:nvPr>
            <p:extLst>
              <p:ext uri="{D42A27DB-BD31-4B8C-83A1-F6EECF244321}">
                <p14:modId xmlns:p14="http://schemas.microsoft.com/office/powerpoint/2010/main" val="2552102844"/>
              </p:ext>
            </p:extLst>
          </p:nvPr>
        </p:nvGraphicFramePr>
        <p:xfrm>
          <a:off x="7514253" y="209049"/>
          <a:ext cx="3162304" cy="2726992"/>
        </p:xfrm>
        <a:graphic>
          <a:graphicData uri="http://schemas.openxmlformats.org/drawingml/2006/table">
            <a:tbl>
              <a:tblPr/>
              <a:tblGrid>
                <a:gridCol w="197644">
                  <a:extLst>
                    <a:ext uri="{9D8B030D-6E8A-4147-A177-3AD203B41FA5}">
                      <a16:colId xmlns:a16="http://schemas.microsoft.com/office/drawing/2014/main" val="2952384770"/>
                    </a:ext>
                  </a:extLst>
                </a:gridCol>
                <a:gridCol w="197644">
                  <a:extLst>
                    <a:ext uri="{9D8B030D-6E8A-4147-A177-3AD203B41FA5}">
                      <a16:colId xmlns:a16="http://schemas.microsoft.com/office/drawing/2014/main" val="2932929286"/>
                    </a:ext>
                  </a:extLst>
                </a:gridCol>
                <a:gridCol w="197644">
                  <a:extLst>
                    <a:ext uri="{9D8B030D-6E8A-4147-A177-3AD203B41FA5}">
                      <a16:colId xmlns:a16="http://schemas.microsoft.com/office/drawing/2014/main" val="120022863"/>
                    </a:ext>
                  </a:extLst>
                </a:gridCol>
                <a:gridCol w="197644">
                  <a:extLst>
                    <a:ext uri="{9D8B030D-6E8A-4147-A177-3AD203B41FA5}">
                      <a16:colId xmlns:a16="http://schemas.microsoft.com/office/drawing/2014/main" val="3440461280"/>
                    </a:ext>
                  </a:extLst>
                </a:gridCol>
                <a:gridCol w="197644">
                  <a:extLst>
                    <a:ext uri="{9D8B030D-6E8A-4147-A177-3AD203B41FA5}">
                      <a16:colId xmlns:a16="http://schemas.microsoft.com/office/drawing/2014/main" val="1048778502"/>
                    </a:ext>
                  </a:extLst>
                </a:gridCol>
                <a:gridCol w="197644">
                  <a:extLst>
                    <a:ext uri="{9D8B030D-6E8A-4147-A177-3AD203B41FA5}">
                      <a16:colId xmlns:a16="http://schemas.microsoft.com/office/drawing/2014/main" val="1706138916"/>
                    </a:ext>
                  </a:extLst>
                </a:gridCol>
                <a:gridCol w="197644">
                  <a:extLst>
                    <a:ext uri="{9D8B030D-6E8A-4147-A177-3AD203B41FA5}">
                      <a16:colId xmlns:a16="http://schemas.microsoft.com/office/drawing/2014/main" val="2445150651"/>
                    </a:ext>
                  </a:extLst>
                </a:gridCol>
                <a:gridCol w="197644">
                  <a:extLst>
                    <a:ext uri="{9D8B030D-6E8A-4147-A177-3AD203B41FA5}">
                      <a16:colId xmlns:a16="http://schemas.microsoft.com/office/drawing/2014/main" val="794151627"/>
                    </a:ext>
                  </a:extLst>
                </a:gridCol>
                <a:gridCol w="197644">
                  <a:extLst>
                    <a:ext uri="{9D8B030D-6E8A-4147-A177-3AD203B41FA5}">
                      <a16:colId xmlns:a16="http://schemas.microsoft.com/office/drawing/2014/main" val="2661527354"/>
                    </a:ext>
                  </a:extLst>
                </a:gridCol>
                <a:gridCol w="197644">
                  <a:extLst>
                    <a:ext uri="{9D8B030D-6E8A-4147-A177-3AD203B41FA5}">
                      <a16:colId xmlns:a16="http://schemas.microsoft.com/office/drawing/2014/main" val="4278413795"/>
                    </a:ext>
                  </a:extLst>
                </a:gridCol>
                <a:gridCol w="197644">
                  <a:extLst>
                    <a:ext uri="{9D8B030D-6E8A-4147-A177-3AD203B41FA5}">
                      <a16:colId xmlns:a16="http://schemas.microsoft.com/office/drawing/2014/main" val="3275608455"/>
                    </a:ext>
                  </a:extLst>
                </a:gridCol>
                <a:gridCol w="197644">
                  <a:extLst>
                    <a:ext uri="{9D8B030D-6E8A-4147-A177-3AD203B41FA5}">
                      <a16:colId xmlns:a16="http://schemas.microsoft.com/office/drawing/2014/main" val="3551773068"/>
                    </a:ext>
                  </a:extLst>
                </a:gridCol>
                <a:gridCol w="197644">
                  <a:extLst>
                    <a:ext uri="{9D8B030D-6E8A-4147-A177-3AD203B41FA5}">
                      <a16:colId xmlns:a16="http://schemas.microsoft.com/office/drawing/2014/main" val="2057146896"/>
                    </a:ext>
                  </a:extLst>
                </a:gridCol>
                <a:gridCol w="197644">
                  <a:extLst>
                    <a:ext uri="{9D8B030D-6E8A-4147-A177-3AD203B41FA5}">
                      <a16:colId xmlns:a16="http://schemas.microsoft.com/office/drawing/2014/main" val="2542846037"/>
                    </a:ext>
                  </a:extLst>
                </a:gridCol>
                <a:gridCol w="197644">
                  <a:extLst>
                    <a:ext uri="{9D8B030D-6E8A-4147-A177-3AD203B41FA5}">
                      <a16:colId xmlns:a16="http://schemas.microsoft.com/office/drawing/2014/main" val="723528665"/>
                    </a:ext>
                  </a:extLst>
                </a:gridCol>
                <a:gridCol w="197644">
                  <a:extLst>
                    <a:ext uri="{9D8B030D-6E8A-4147-A177-3AD203B41FA5}">
                      <a16:colId xmlns:a16="http://schemas.microsoft.com/office/drawing/2014/main" val="554433021"/>
                    </a:ext>
                  </a:extLst>
                </a:gridCol>
              </a:tblGrid>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003559004"/>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988613607"/>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303762275"/>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944275068"/>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374046400"/>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420705672"/>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444368275"/>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244884897"/>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549669649"/>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53067813"/>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99023461"/>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56758284"/>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013097708"/>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930580128"/>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40686897"/>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255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703379577"/>
                  </a:ext>
                </a:extLst>
              </a:tr>
            </a:tbl>
          </a:graphicData>
        </a:graphic>
      </p:graphicFrame>
      <p:sp>
        <p:nvSpPr>
          <p:cNvPr id="16" name="文本框 15">
            <a:extLst>
              <a:ext uri="{FF2B5EF4-FFF2-40B4-BE49-F238E27FC236}">
                <a16:creationId xmlns:a16="http://schemas.microsoft.com/office/drawing/2014/main" id="{CB2424D2-1CCF-4423-9A9E-293F21BD03AE}"/>
              </a:ext>
            </a:extLst>
          </p:cNvPr>
          <p:cNvSpPr txBox="1"/>
          <p:nvPr/>
        </p:nvSpPr>
        <p:spPr>
          <a:xfrm>
            <a:off x="5931937" y="651948"/>
            <a:ext cx="2861388" cy="369332"/>
          </a:xfrm>
          <a:prstGeom prst="rect">
            <a:avLst/>
          </a:prstGeom>
          <a:noFill/>
        </p:spPr>
        <p:txBody>
          <a:bodyPr wrap="square">
            <a:spAutoFit/>
          </a:bodyPr>
          <a:lstStyle/>
          <a:p>
            <a:r>
              <a:rPr lang="en-US" altLang="zh-CN" b="1" dirty="0">
                <a:latin typeface="DINPro-Regular" panose="02000503030000020004" pitchFamily="50" charset="0"/>
                <a:ea typeface="Noto Sans Mono CJK SC Regular" panose="020B0500000000000000" pitchFamily="34" charset="-122"/>
              </a:rPr>
              <a:t>Output Matrix</a:t>
            </a:r>
            <a:endParaRPr lang="zh-CN" altLang="en-US" sz="1400" b="1" dirty="0">
              <a:latin typeface="DINPro-Regular" panose="02000503030000020004" pitchFamily="50" charset="0"/>
              <a:ea typeface="Noto Sans Mono CJK SC Regular" panose="020B0500000000000000" pitchFamily="34" charset="-122"/>
            </a:endParaRPr>
          </a:p>
        </p:txBody>
      </p:sp>
    </p:spTree>
    <p:extLst>
      <p:ext uri="{BB962C8B-B14F-4D97-AF65-F5344CB8AC3E}">
        <p14:creationId xmlns:p14="http://schemas.microsoft.com/office/powerpoint/2010/main" val="414065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3D3911-BA5E-4615-9FE4-91381A998A9C}"/>
              </a:ext>
            </a:extLst>
          </p:cNvPr>
          <p:cNvSpPr txBox="1"/>
          <p:nvPr/>
        </p:nvSpPr>
        <p:spPr>
          <a:xfrm>
            <a:off x="566058" y="185917"/>
            <a:ext cx="5225143" cy="2677656"/>
          </a:xfrm>
          <a:prstGeom prst="rect">
            <a:avLst/>
          </a:prstGeom>
          <a:noFill/>
        </p:spPr>
        <p:txBody>
          <a:bodyPr wrap="square" rtlCol="0">
            <a:spAutoFit/>
          </a:bodyPr>
          <a:lstStyle/>
          <a:p>
            <a:r>
              <a:rPr lang="zh-CN" altLang="en-US" sz="1400" dirty="0">
                <a:latin typeface="DINPro-Regular" panose="02000503030000020004" pitchFamily="50" charset="0"/>
                <a:ea typeface="Noto Sans Mono CJK SC Regular" panose="020B0500000000000000" pitchFamily="34" charset="-122"/>
              </a:rPr>
              <a:t>第三题，矩阵转置</a:t>
            </a:r>
            <a:endParaRPr lang="en-US" altLang="zh-CN" sz="1400" dirty="0">
              <a:latin typeface="DINPro-Regular" panose="02000503030000020004" pitchFamily="50" charset="0"/>
              <a:ea typeface="Noto Sans Mono CJK SC Regular" panose="020B0500000000000000" pitchFamily="34" charset="-122"/>
            </a:endParaRPr>
          </a:p>
          <a:p>
            <a:r>
              <a:rPr lang="zh-CN" altLang="en-US" sz="1400" dirty="0">
                <a:latin typeface="DINPro-Regular" panose="02000503030000020004" pitchFamily="50" charset="0"/>
                <a:ea typeface="Noto Sans Mono CJK SC Regular" panose="020B0500000000000000" pitchFamily="34" charset="-122"/>
              </a:rPr>
              <a:t>按照矩阵转置的公式，我们设定（按照下图所示）</a:t>
            </a:r>
            <a:endParaRPr lang="en-US" altLang="zh-CN" sz="1400" dirty="0">
              <a:latin typeface="DINPro-Regular" panose="02000503030000020004" pitchFamily="50" charset="0"/>
              <a:ea typeface="Noto Sans Mono CJK SC Regular" panose="020B0500000000000000" pitchFamily="34" charset="-122"/>
            </a:endParaRPr>
          </a:p>
          <a:p>
            <a:r>
              <a:rPr lang="zh-CN" altLang="en-US" sz="1400" dirty="0">
                <a:latin typeface="DINPro-Regular" panose="02000503030000020004" pitchFamily="50" charset="0"/>
                <a:ea typeface="Noto Sans Mono CJK SC Regular" panose="020B0500000000000000" pitchFamily="34" charset="-122"/>
              </a:rPr>
              <a:t>输入矩阵为</a:t>
            </a:r>
            <a:r>
              <a:rPr lang="en-US" altLang="zh-CN" sz="1400" dirty="0">
                <a:latin typeface="DINPro-Regular" panose="02000503030000020004" pitchFamily="50" charset="0"/>
                <a:ea typeface="Noto Sans Mono CJK SC Regular" panose="020B0500000000000000" pitchFamily="34" charset="-122"/>
              </a:rPr>
              <a:t>: A[16][16]    M=16</a:t>
            </a:r>
          </a:p>
          <a:p>
            <a:r>
              <a:rPr lang="zh-CN" altLang="en-US" sz="1400" dirty="0">
                <a:latin typeface="DINPro-Regular" panose="02000503030000020004" pitchFamily="50" charset="0"/>
                <a:ea typeface="Noto Sans Mono CJK SC Regular" panose="020B0500000000000000" pitchFamily="34" charset="-122"/>
              </a:rPr>
              <a:t>输出矩阵为</a:t>
            </a:r>
            <a:r>
              <a:rPr lang="en-US" altLang="zh-CN" sz="1400" dirty="0">
                <a:latin typeface="DINPro-Regular" panose="02000503030000020004" pitchFamily="50" charset="0"/>
                <a:ea typeface="Noto Sans Mono CJK SC Regular" panose="020B0500000000000000" pitchFamily="34" charset="-122"/>
              </a:rPr>
              <a:t>: A’[16][16]</a:t>
            </a:r>
          </a:p>
          <a:p>
            <a:r>
              <a:rPr lang="zh-CN" altLang="en-US" sz="1400" dirty="0">
                <a:latin typeface="DINPro-Regular" panose="02000503030000020004" pitchFamily="50" charset="0"/>
                <a:ea typeface="Noto Sans Mono CJK SC Regular" panose="020B0500000000000000" pitchFamily="34" charset="-122"/>
              </a:rPr>
              <a:t>保证：</a:t>
            </a:r>
            <a:r>
              <a:rPr lang="en-US" altLang="zh-CN" sz="1400" dirty="0">
                <a:latin typeface="DINPro-Regular" panose="02000503030000020004" pitchFamily="50" charset="0"/>
                <a:ea typeface="Noto Sans Mono CJK SC Regular" panose="020B0500000000000000" pitchFamily="34" charset="-122"/>
              </a:rPr>
              <a:t>A</a:t>
            </a:r>
            <a:r>
              <a:rPr lang="zh-CN" altLang="en-US" sz="1400" dirty="0">
                <a:latin typeface="DINPro-Regular" panose="02000503030000020004" pitchFamily="50" charset="0"/>
                <a:ea typeface="Noto Sans Mono CJK SC Regular" panose="020B0500000000000000" pitchFamily="34" charset="-122"/>
              </a:rPr>
              <a:t> </a:t>
            </a:r>
            <a:r>
              <a:rPr lang="en-US" altLang="zh-CN" sz="1400" dirty="0">
                <a:latin typeface="DINPro-Regular" panose="02000503030000020004" pitchFamily="50" charset="0"/>
                <a:ea typeface="Noto Sans Mono CJK SC Regular" panose="020B0500000000000000" pitchFamily="34" charset="-122"/>
              </a:rPr>
              <a:t>‘[y][x] = A[x][y]</a:t>
            </a:r>
          </a:p>
          <a:p>
            <a:endParaRPr lang="en-US" altLang="zh-CN" sz="1400" dirty="0">
              <a:latin typeface="DINPro-Regular" panose="02000503030000020004" pitchFamily="50" charset="0"/>
              <a:ea typeface="Noto Sans Mono CJK SC Regular" panose="020B0500000000000000" pitchFamily="34" charset="-122"/>
            </a:endParaRPr>
          </a:p>
          <a:p>
            <a:r>
              <a:rPr lang="zh-CN" altLang="en-US" sz="1400" dirty="0">
                <a:latin typeface="DINPro-Regular" panose="02000503030000020004" pitchFamily="50" charset="0"/>
                <a:ea typeface="Noto Sans Mono CJK SC Regular" panose="020B0500000000000000" pitchFamily="34" charset="-122"/>
              </a:rPr>
              <a:t>为了保证在合并访存章节中讲到的，连续的线程读写连续的数据</a:t>
            </a:r>
            <a:endParaRPr lang="en-US" altLang="zh-CN" sz="1400" dirty="0">
              <a:latin typeface="DINPro-Regular" panose="02000503030000020004" pitchFamily="50" charset="0"/>
              <a:ea typeface="Noto Sans Mono CJK SC Regular" panose="020B0500000000000000" pitchFamily="34" charset="-122"/>
            </a:endParaRPr>
          </a:p>
          <a:p>
            <a:r>
              <a:rPr lang="zh-CN" altLang="en-US" sz="1400" dirty="0">
                <a:latin typeface="DINPro-Regular" panose="02000503030000020004" pitchFamily="50" charset="0"/>
                <a:ea typeface="Noto Sans Mono CJK SC Regular" panose="020B0500000000000000" pitchFamily="34" charset="-122"/>
              </a:rPr>
              <a:t>我们利用</a:t>
            </a:r>
            <a:r>
              <a:rPr lang="en-US" altLang="zh-CN" sz="1400" dirty="0">
                <a:latin typeface="DINPro-Regular" panose="02000503030000020004" pitchFamily="50" charset="0"/>
                <a:ea typeface="Noto Sans Mono CJK SC Regular" panose="020B0500000000000000" pitchFamily="34" charset="-122"/>
              </a:rPr>
              <a:t>shared mem</a:t>
            </a:r>
            <a:r>
              <a:rPr lang="zh-CN" altLang="en-US" sz="1400" dirty="0">
                <a:latin typeface="DINPro-Regular" panose="02000503030000020004" pitchFamily="50" charset="0"/>
                <a:ea typeface="Noto Sans Mono CJK SC Regular" panose="020B0500000000000000" pitchFamily="34" charset="-122"/>
              </a:rPr>
              <a:t>进行优化</a:t>
            </a:r>
            <a:endParaRPr lang="en-US" altLang="zh-CN" sz="1400" dirty="0">
              <a:latin typeface="DINPro-Regular" panose="02000503030000020004" pitchFamily="50" charset="0"/>
              <a:ea typeface="Noto Sans Mono CJK SC Regular" panose="020B0500000000000000" pitchFamily="34" charset="-122"/>
            </a:endParaRPr>
          </a:p>
          <a:p>
            <a:r>
              <a:rPr lang="zh-CN" altLang="en-US" sz="1400" dirty="0">
                <a:latin typeface="DINPro-Regular" panose="02000503030000020004" pitchFamily="50" charset="0"/>
                <a:ea typeface="Noto Sans Mono CJK SC Regular" panose="020B0500000000000000" pitchFamily="34" charset="-122"/>
              </a:rPr>
              <a:t>而题目要求在原本的输入矩阵空间中操作，那么我们就可以</a:t>
            </a:r>
            <a:endParaRPr lang="en-US" altLang="zh-CN" sz="1400" dirty="0">
              <a:latin typeface="DINPro-Regular" panose="02000503030000020004" pitchFamily="50" charset="0"/>
              <a:ea typeface="Noto Sans Mono CJK SC Regular" panose="020B0500000000000000" pitchFamily="34" charset="-122"/>
            </a:endParaRPr>
          </a:p>
          <a:p>
            <a:r>
              <a:rPr lang="zh-CN" altLang="en-US" sz="1400" dirty="0">
                <a:latin typeface="DINPro-Regular" panose="02000503030000020004" pitchFamily="50" charset="0"/>
                <a:ea typeface="Noto Sans Mono CJK SC Regular" panose="020B0500000000000000" pitchFamily="34" charset="-122"/>
              </a:rPr>
              <a:t>不调用所有的线程就可以完成。</a:t>
            </a:r>
            <a:endParaRPr lang="en-US" altLang="zh-CN" sz="1400" dirty="0">
              <a:latin typeface="DINPro-Regular" panose="02000503030000020004" pitchFamily="50" charset="0"/>
              <a:ea typeface="Noto Sans Mono CJK SC Regular" panose="020B0500000000000000" pitchFamily="34" charset="-122"/>
            </a:endParaRPr>
          </a:p>
          <a:p>
            <a:r>
              <a:rPr lang="zh-CN" altLang="en-US" sz="1400" dirty="0">
                <a:latin typeface="DINPro-Regular" panose="02000503030000020004" pitchFamily="50" charset="0"/>
                <a:ea typeface="Noto Sans Mono CJK SC Regular" panose="020B0500000000000000" pitchFamily="34" charset="-122"/>
              </a:rPr>
              <a:t>如图中所示，即调用黄色，蓝色和红色所覆盖的线程块即可</a:t>
            </a:r>
            <a:endParaRPr lang="en-US" altLang="zh-CN" sz="1400" dirty="0">
              <a:latin typeface="DINPro-Regular" panose="02000503030000020004" pitchFamily="50" charset="0"/>
              <a:ea typeface="Noto Sans Mono CJK SC Regular" panose="020B0500000000000000" pitchFamily="34" charset="-122"/>
            </a:endParaRPr>
          </a:p>
          <a:p>
            <a:endParaRPr lang="en-US" altLang="zh-CN" sz="1400" dirty="0">
              <a:latin typeface="DINPro-Regular" panose="02000503030000020004" pitchFamily="50" charset="0"/>
              <a:ea typeface="Noto Sans Mono CJK SC Regular" panose="020B0500000000000000" pitchFamily="34" charset="-122"/>
            </a:endParaRPr>
          </a:p>
        </p:txBody>
      </p:sp>
      <p:graphicFrame>
        <p:nvGraphicFramePr>
          <p:cNvPr id="5" name="表格 4">
            <a:extLst>
              <a:ext uri="{FF2B5EF4-FFF2-40B4-BE49-F238E27FC236}">
                <a16:creationId xmlns:a16="http://schemas.microsoft.com/office/drawing/2014/main" id="{F717CBEA-0B3F-4C74-9994-D84788A4151F}"/>
              </a:ext>
            </a:extLst>
          </p:cNvPr>
          <p:cNvGraphicFramePr>
            <a:graphicFrameLocks noGrp="1"/>
          </p:cNvGraphicFramePr>
          <p:nvPr/>
        </p:nvGraphicFramePr>
        <p:xfrm>
          <a:off x="4105468" y="2922976"/>
          <a:ext cx="7887472" cy="3801280"/>
        </p:xfrm>
        <a:graphic>
          <a:graphicData uri="http://schemas.openxmlformats.org/drawingml/2006/table">
            <a:tbl>
              <a:tblPr>
                <a:tableStyleId>{5C22544A-7EE6-4342-B048-85BDC9FD1C3A}</a:tableStyleId>
              </a:tblPr>
              <a:tblGrid>
                <a:gridCol w="492967">
                  <a:extLst>
                    <a:ext uri="{9D8B030D-6E8A-4147-A177-3AD203B41FA5}">
                      <a16:colId xmlns:a16="http://schemas.microsoft.com/office/drawing/2014/main" val="2906001629"/>
                    </a:ext>
                  </a:extLst>
                </a:gridCol>
                <a:gridCol w="492967">
                  <a:extLst>
                    <a:ext uri="{9D8B030D-6E8A-4147-A177-3AD203B41FA5}">
                      <a16:colId xmlns:a16="http://schemas.microsoft.com/office/drawing/2014/main" val="1576262265"/>
                    </a:ext>
                  </a:extLst>
                </a:gridCol>
                <a:gridCol w="492967">
                  <a:extLst>
                    <a:ext uri="{9D8B030D-6E8A-4147-A177-3AD203B41FA5}">
                      <a16:colId xmlns:a16="http://schemas.microsoft.com/office/drawing/2014/main" val="172994637"/>
                    </a:ext>
                  </a:extLst>
                </a:gridCol>
                <a:gridCol w="492967">
                  <a:extLst>
                    <a:ext uri="{9D8B030D-6E8A-4147-A177-3AD203B41FA5}">
                      <a16:colId xmlns:a16="http://schemas.microsoft.com/office/drawing/2014/main" val="3122826262"/>
                    </a:ext>
                  </a:extLst>
                </a:gridCol>
                <a:gridCol w="492967">
                  <a:extLst>
                    <a:ext uri="{9D8B030D-6E8A-4147-A177-3AD203B41FA5}">
                      <a16:colId xmlns:a16="http://schemas.microsoft.com/office/drawing/2014/main" val="1129079209"/>
                    </a:ext>
                  </a:extLst>
                </a:gridCol>
                <a:gridCol w="492967">
                  <a:extLst>
                    <a:ext uri="{9D8B030D-6E8A-4147-A177-3AD203B41FA5}">
                      <a16:colId xmlns:a16="http://schemas.microsoft.com/office/drawing/2014/main" val="2679046921"/>
                    </a:ext>
                  </a:extLst>
                </a:gridCol>
                <a:gridCol w="492967">
                  <a:extLst>
                    <a:ext uri="{9D8B030D-6E8A-4147-A177-3AD203B41FA5}">
                      <a16:colId xmlns:a16="http://schemas.microsoft.com/office/drawing/2014/main" val="239659302"/>
                    </a:ext>
                  </a:extLst>
                </a:gridCol>
                <a:gridCol w="492967">
                  <a:extLst>
                    <a:ext uri="{9D8B030D-6E8A-4147-A177-3AD203B41FA5}">
                      <a16:colId xmlns:a16="http://schemas.microsoft.com/office/drawing/2014/main" val="3123176973"/>
                    </a:ext>
                  </a:extLst>
                </a:gridCol>
                <a:gridCol w="492967">
                  <a:extLst>
                    <a:ext uri="{9D8B030D-6E8A-4147-A177-3AD203B41FA5}">
                      <a16:colId xmlns:a16="http://schemas.microsoft.com/office/drawing/2014/main" val="2014826423"/>
                    </a:ext>
                  </a:extLst>
                </a:gridCol>
                <a:gridCol w="492967">
                  <a:extLst>
                    <a:ext uri="{9D8B030D-6E8A-4147-A177-3AD203B41FA5}">
                      <a16:colId xmlns:a16="http://schemas.microsoft.com/office/drawing/2014/main" val="2266405235"/>
                    </a:ext>
                  </a:extLst>
                </a:gridCol>
                <a:gridCol w="492967">
                  <a:extLst>
                    <a:ext uri="{9D8B030D-6E8A-4147-A177-3AD203B41FA5}">
                      <a16:colId xmlns:a16="http://schemas.microsoft.com/office/drawing/2014/main" val="1924859191"/>
                    </a:ext>
                  </a:extLst>
                </a:gridCol>
                <a:gridCol w="492967">
                  <a:extLst>
                    <a:ext uri="{9D8B030D-6E8A-4147-A177-3AD203B41FA5}">
                      <a16:colId xmlns:a16="http://schemas.microsoft.com/office/drawing/2014/main" val="1646469809"/>
                    </a:ext>
                  </a:extLst>
                </a:gridCol>
                <a:gridCol w="492967">
                  <a:extLst>
                    <a:ext uri="{9D8B030D-6E8A-4147-A177-3AD203B41FA5}">
                      <a16:colId xmlns:a16="http://schemas.microsoft.com/office/drawing/2014/main" val="2939609399"/>
                    </a:ext>
                  </a:extLst>
                </a:gridCol>
                <a:gridCol w="492967">
                  <a:extLst>
                    <a:ext uri="{9D8B030D-6E8A-4147-A177-3AD203B41FA5}">
                      <a16:colId xmlns:a16="http://schemas.microsoft.com/office/drawing/2014/main" val="1020835786"/>
                    </a:ext>
                  </a:extLst>
                </a:gridCol>
                <a:gridCol w="492967">
                  <a:extLst>
                    <a:ext uri="{9D8B030D-6E8A-4147-A177-3AD203B41FA5}">
                      <a16:colId xmlns:a16="http://schemas.microsoft.com/office/drawing/2014/main" val="2842237949"/>
                    </a:ext>
                  </a:extLst>
                </a:gridCol>
                <a:gridCol w="492967">
                  <a:extLst>
                    <a:ext uri="{9D8B030D-6E8A-4147-A177-3AD203B41FA5}">
                      <a16:colId xmlns:a16="http://schemas.microsoft.com/office/drawing/2014/main" val="2404187395"/>
                    </a:ext>
                  </a:extLst>
                </a:gridCol>
              </a:tblGrid>
              <a:tr h="237580">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1886684910"/>
                  </a:ext>
                </a:extLst>
              </a:tr>
              <a:tr h="237580">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2121617941"/>
                  </a:ext>
                </a:extLst>
              </a:tr>
              <a:tr h="237580">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2</a:t>
                      </a:r>
                      <a:r>
                        <a:rPr lang="zh-CN" altLang="en-US" sz="1100" u="none" strike="noStrike" dirty="0">
                          <a:effectLst/>
                        </a:rPr>
                        <a:t>，</a:t>
                      </a: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2</a:t>
                      </a:r>
                      <a:r>
                        <a:rPr lang="zh-CN" altLang="en-US" sz="1100" u="none" strike="noStrike" dirty="0">
                          <a:effectLst/>
                        </a:rPr>
                        <a:t>，</a:t>
                      </a: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2</a:t>
                      </a:r>
                      <a:r>
                        <a:rPr lang="zh-CN" altLang="en-US" sz="1100" u="none" strike="noStrike" dirty="0">
                          <a:effectLst/>
                        </a:rPr>
                        <a:t>，</a:t>
                      </a:r>
                      <a:r>
                        <a:rPr lang="en-US" altLang="zh-CN" sz="1100" u="none" strike="noStrike" dirty="0">
                          <a:effectLst/>
                        </a:rPr>
                        <a:t>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2</a:t>
                      </a:r>
                      <a:r>
                        <a:rPr lang="zh-CN" altLang="en-US" sz="1100" u="none" strike="noStrike" dirty="0">
                          <a:effectLst/>
                        </a:rPr>
                        <a:t>，</a:t>
                      </a:r>
                      <a:r>
                        <a:rPr lang="en-US" altLang="zh-CN" sz="1100" u="none" strike="noStrike" dirty="0">
                          <a:effectLst/>
                        </a:rPr>
                        <a:t>11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1029867256"/>
                  </a:ext>
                </a:extLst>
              </a:tr>
              <a:tr h="237580">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2178617890"/>
                  </a:ext>
                </a:extLst>
              </a:tr>
              <a:tr h="237580">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4</a:t>
                      </a:r>
                      <a:r>
                        <a:rPr lang="zh-CN" altLang="en-US" sz="1100" u="none" strike="noStrike" dirty="0">
                          <a:effectLst/>
                        </a:rPr>
                        <a:t>，</a:t>
                      </a:r>
                      <a:r>
                        <a:rPr lang="en-US" altLang="zh-CN" sz="1100" u="none" strike="noStrike" dirty="0">
                          <a:effectLst/>
                        </a:rPr>
                        <a:t>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4</a:t>
                      </a:r>
                      <a:r>
                        <a:rPr lang="zh-CN" altLang="en-US" sz="1100" u="none" strike="noStrike" dirty="0">
                          <a:effectLst/>
                        </a:rPr>
                        <a:t>，</a:t>
                      </a: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4</a:t>
                      </a:r>
                      <a:r>
                        <a:rPr lang="zh-CN" altLang="en-US" sz="1100" u="none" strike="noStrike" dirty="0">
                          <a:effectLst/>
                        </a:rPr>
                        <a:t>，</a:t>
                      </a:r>
                      <a:r>
                        <a:rPr lang="en-US" altLang="zh-CN" sz="1100" u="none" strike="noStrike" dirty="0">
                          <a:effectLst/>
                        </a:rPr>
                        <a:t>10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4</a:t>
                      </a:r>
                      <a:r>
                        <a:rPr lang="zh-CN" altLang="en-US" sz="1100" u="none" strike="noStrike" dirty="0">
                          <a:effectLst/>
                        </a:rPr>
                        <a:t>，</a:t>
                      </a:r>
                      <a:r>
                        <a:rPr lang="en-US" altLang="zh-CN" sz="1100" u="none" strike="noStrike" dirty="0">
                          <a:effectLst/>
                        </a:rPr>
                        <a:t>11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2516659952"/>
                  </a:ext>
                </a:extLst>
              </a:tr>
              <a:tr h="237580">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5</a:t>
                      </a:r>
                      <a:r>
                        <a:rPr lang="zh-CN" altLang="en-US" sz="1100" u="none" strike="noStrike" dirty="0">
                          <a:effectLst/>
                        </a:rPr>
                        <a:t>，</a:t>
                      </a: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5</a:t>
                      </a:r>
                      <a:r>
                        <a:rPr lang="zh-CN" altLang="en-US" sz="1100" u="none" strike="noStrike" dirty="0">
                          <a:effectLst/>
                        </a:rPr>
                        <a:t>，</a:t>
                      </a: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5</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5</a:t>
                      </a:r>
                      <a:r>
                        <a:rPr lang="zh-CN" altLang="en-US" sz="1100" u="none" strike="noStrike" dirty="0">
                          <a:effectLst/>
                        </a:rPr>
                        <a:t>，</a:t>
                      </a:r>
                      <a:r>
                        <a:rPr lang="en-US" altLang="zh-CN" sz="1100" u="none" strike="noStrike" dirty="0">
                          <a:effectLst/>
                        </a:rPr>
                        <a:t>12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4130670084"/>
                  </a:ext>
                </a:extLst>
              </a:tr>
              <a:tr h="237580">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6</a:t>
                      </a:r>
                      <a:r>
                        <a:rPr lang="zh-CN" altLang="en-US" sz="1100" u="none" strike="noStrike" dirty="0">
                          <a:effectLst/>
                        </a:rPr>
                        <a:t>，</a:t>
                      </a: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6</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6</a:t>
                      </a:r>
                      <a:r>
                        <a:rPr lang="zh-CN" altLang="en-US" sz="1100" u="none" strike="noStrike" dirty="0">
                          <a:effectLst/>
                        </a:rPr>
                        <a:t>，</a:t>
                      </a:r>
                      <a:r>
                        <a:rPr lang="en-US" altLang="zh-CN" sz="1100" u="none" strike="noStrike" dirty="0">
                          <a:effectLst/>
                        </a:rPr>
                        <a:t>13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4292555793"/>
                  </a:ext>
                </a:extLst>
              </a:tr>
              <a:tr h="237580">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7</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7</a:t>
                      </a:r>
                      <a:r>
                        <a:rPr lang="zh-CN" altLang="en-US" sz="1100" u="none" strike="noStrike" dirty="0">
                          <a:effectLst/>
                        </a:rPr>
                        <a:t>，</a:t>
                      </a:r>
                      <a:r>
                        <a:rPr lang="en-US" altLang="zh-CN" sz="1100" u="none" strike="noStrike" dirty="0">
                          <a:effectLst/>
                        </a:rPr>
                        <a:t>14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7</a:t>
                      </a:r>
                      <a:r>
                        <a:rPr lang="zh-CN" altLang="en-US" sz="1100" u="none" strike="noStrike" dirty="0">
                          <a:effectLst/>
                        </a:rPr>
                        <a:t>，</a:t>
                      </a:r>
                      <a:r>
                        <a:rPr lang="en-US" altLang="zh-CN" sz="1100" u="none" strike="noStrike" dirty="0">
                          <a:effectLst/>
                        </a:rPr>
                        <a:t>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1266374348"/>
                  </a:ext>
                </a:extLst>
              </a:tr>
              <a:tr h="237580">
                <a:tc>
                  <a:txBody>
                    <a:bodyPr/>
                    <a:lstStyle/>
                    <a:p>
                      <a:pPr algn="ctr" fontAlgn="b"/>
                      <a:r>
                        <a:rPr lang="en-US" altLang="zh-CN" sz="1100" u="none" strike="noStrike" dirty="0">
                          <a:effectLst/>
                        </a:rPr>
                        <a:t>8</a:t>
                      </a:r>
                      <a:r>
                        <a:rPr lang="zh-CN" altLang="en-US" sz="1100" u="none" strike="noStrike" dirty="0">
                          <a:effectLst/>
                        </a:rPr>
                        <a:t>，</a:t>
                      </a: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8</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8</a:t>
                      </a:r>
                      <a:r>
                        <a:rPr lang="zh-CN" altLang="en-US" sz="1100" u="none" strike="noStrike" dirty="0">
                          <a:effectLst/>
                        </a:rPr>
                        <a:t>，</a:t>
                      </a:r>
                      <a:r>
                        <a:rPr lang="en-US" altLang="zh-CN" sz="1100" u="none" strike="noStrike" dirty="0">
                          <a:effectLst/>
                        </a:rPr>
                        <a:t>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8</a:t>
                      </a:r>
                      <a:r>
                        <a:rPr lang="zh-CN" altLang="en-US" sz="1100" u="none" strike="noStrike" dirty="0">
                          <a:effectLst/>
                        </a:rPr>
                        <a:t>，</a:t>
                      </a:r>
                      <a:r>
                        <a:rPr lang="en-US" altLang="zh-CN" sz="1100" u="none" strike="noStrike" dirty="0">
                          <a:effectLst/>
                        </a:rPr>
                        <a:t>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1468141131"/>
                  </a:ext>
                </a:extLst>
              </a:tr>
              <a:tr h="237580">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12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2731584252"/>
                  </a:ext>
                </a:extLst>
              </a:tr>
              <a:tr h="237580">
                <a:tc>
                  <a:txBody>
                    <a:bodyPr/>
                    <a:lstStyle/>
                    <a:p>
                      <a:pPr algn="ctr" fontAlgn="b"/>
                      <a:r>
                        <a:rPr lang="en-US" altLang="zh-CN" sz="1100" u="none" strike="noStrike">
                          <a:effectLst/>
                        </a:rPr>
                        <a:t>10,  0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10,  3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10,  7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10,  10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822060493"/>
                  </a:ext>
                </a:extLst>
              </a:tr>
              <a:tr h="237580">
                <a:tc>
                  <a:txBody>
                    <a:bodyPr/>
                    <a:lstStyle/>
                    <a:p>
                      <a:pPr algn="ctr" fontAlgn="b"/>
                      <a:r>
                        <a:rPr lang="en-US" altLang="zh-CN" sz="1100" u="none" strike="noStrike">
                          <a:effectLst/>
                        </a:rPr>
                        <a:t>11,  0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11,  4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11,  7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11,  11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11,  12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3213333000"/>
                  </a:ext>
                </a:extLst>
              </a:tr>
              <a:tr h="237580">
                <a:tc>
                  <a:txBody>
                    <a:bodyPr/>
                    <a:lstStyle/>
                    <a:p>
                      <a:pPr algn="ctr" fontAlgn="b"/>
                      <a:r>
                        <a:rPr lang="en-US" altLang="zh-CN" sz="1100" u="none" strike="noStrike">
                          <a:effectLst/>
                        </a:rPr>
                        <a:t>12,  0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12,  5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12,  7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12,  12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12,  13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1404952867"/>
                  </a:ext>
                </a:extLst>
              </a:tr>
              <a:tr h="237580">
                <a:tc>
                  <a:txBody>
                    <a:bodyPr/>
                    <a:lstStyle/>
                    <a:p>
                      <a:pPr algn="ctr" fontAlgn="b"/>
                      <a:r>
                        <a:rPr lang="en-US" altLang="zh-CN" sz="1100" u="none" strike="noStrike">
                          <a:effectLst/>
                        </a:rPr>
                        <a:t>13,  0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13,  2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13,  3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13,  4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13,  5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13,  6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13,  7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13,  8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13,  13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13,  14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2794573113"/>
                  </a:ext>
                </a:extLst>
              </a:tr>
              <a:tr h="237580">
                <a:tc>
                  <a:txBody>
                    <a:bodyPr/>
                    <a:lstStyle/>
                    <a:p>
                      <a:pPr algn="ctr" fontAlgn="b"/>
                      <a:r>
                        <a:rPr lang="en-US" altLang="zh-CN" sz="1100" u="none" strike="noStrike">
                          <a:effectLst/>
                        </a:rPr>
                        <a:t>14,  0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14,  6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14,  7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14,  14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14,  15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1519098755"/>
                  </a:ext>
                </a:extLst>
              </a:tr>
              <a:tr h="237580">
                <a:tc>
                  <a:txBody>
                    <a:bodyPr/>
                    <a:lstStyle/>
                    <a:p>
                      <a:pPr algn="ctr" fontAlgn="b"/>
                      <a:r>
                        <a:rPr lang="en-US" altLang="zh-CN" sz="1100" u="none" strike="noStrike">
                          <a:effectLst/>
                        </a:rPr>
                        <a:t>15,  0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15,  7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15,  15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2258538475"/>
                  </a:ext>
                </a:extLst>
              </a:tr>
            </a:tbl>
          </a:graphicData>
        </a:graphic>
      </p:graphicFrame>
      <p:sp>
        <p:nvSpPr>
          <p:cNvPr id="2" name="文本框 1">
            <a:extLst>
              <a:ext uri="{FF2B5EF4-FFF2-40B4-BE49-F238E27FC236}">
                <a16:creationId xmlns:a16="http://schemas.microsoft.com/office/drawing/2014/main" id="{05A4759C-0112-42FB-B7F7-34C4976462C3}"/>
              </a:ext>
            </a:extLst>
          </p:cNvPr>
          <p:cNvSpPr txBox="1"/>
          <p:nvPr/>
        </p:nvSpPr>
        <p:spPr>
          <a:xfrm>
            <a:off x="6008917" y="1968869"/>
            <a:ext cx="6500326" cy="954107"/>
          </a:xfrm>
          <a:prstGeom prst="rect">
            <a:avLst/>
          </a:prstGeom>
          <a:noFill/>
        </p:spPr>
        <p:txBody>
          <a:bodyPr wrap="square" rtlCol="0">
            <a:spAutoFit/>
          </a:bodyPr>
          <a:lstStyle/>
          <a:p>
            <a:r>
              <a:rPr lang="zh-CN" altLang="en-US" sz="1400" dirty="0">
                <a:solidFill>
                  <a:srgbClr val="FF0000"/>
                </a:solidFill>
                <a:latin typeface="DINPro-Regular" panose="02000503030000020004" pitchFamily="50" charset="0"/>
                <a:ea typeface="Noto Sans Mono CJK SC Regular" panose="020B0500000000000000" pitchFamily="34" charset="-122"/>
              </a:rPr>
              <a:t>下图中所示格子中数字坐标为输入矩阵中数据值在整个矩阵中的坐标位置。</a:t>
            </a:r>
            <a:endParaRPr lang="en-US" altLang="zh-CN" sz="1400" dirty="0">
              <a:solidFill>
                <a:srgbClr val="FF0000"/>
              </a:solidFill>
              <a:latin typeface="DINPro-Regular" panose="02000503030000020004" pitchFamily="50" charset="0"/>
              <a:ea typeface="Noto Sans Mono CJK SC Regular" panose="020B0500000000000000" pitchFamily="34" charset="-122"/>
            </a:endParaRPr>
          </a:p>
          <a:p>
            <a:endParaRPr lang="en-US" altLang="zh-CN" sz="1400" dirty="0">
              <a:solidFill>
                <a:srgbClr val="FF0000"/>
              </a:solidFill>
              <a:latin typeface="DINPro-Regular" panose="02000503030000020004" pitchFamily="50" charset="0"/>
              <a:ea typeface="Noto Sans Mono CJK SC Regular" panose="020B0500000000000000" pitchFamily="34" charset="-122"/>
            </a:endParaRPr>
          </a:p>
          <a:p>
            <a:r>
              <a:rPr lang="zh-CN" altLang="en-US" sz="1400" dirty="0">
                <a:solidFill>
                  <a:srgbClr val="FF0000"/>
                </a:solidFill>
                <a:latin typeface="DINPro-Regular" panose="02000503030000020004" pitchFamily="50" charset="0"/>
                <a:ea typeface="Noto Sans Mono CJK SC Regular" panose="020B0500000000000000" pitchFamily="34" charset="-122"/>
              </a:rPr>
              <a:t>不同颜色代表不同的线程</a:t>
            </a:r>
            <a:r>
              <a:rPr lang="en-US" altLang="zh-CN" sz="1400" dirty="0">
                <a:solidFill>
                  <a:srgbClr val="FF0000"/>
                </a:solidFill>
                <a:latin typeface="DINPro-Regular" panose="02000503030000020004" pitchFamily="50" charset="0"/>
                <a:ea typeface="Noto Sans Mono CJK SC Regular" panose="020B0500000000000000" pitchFamily="34" charset="-122"/>
              </a:rPr>
              <a:t>block</a:t>
            </a:r>
          </a:p>
          <a:p>
            <a:r>
              <a:rPr lang="zh-CN" altLang="en-US" sz="1400" dirty="0">
                <a:solidFill>
                  <a:srgbClr val="FF0000"/>
                </a:solidFill>
                <a:latin typeface="DINPro-Regular" panose="02000503030000020004" pitchFamily="50" charset="0"/>
                <a:ea typeface="Noto Sans Mono CJK SC Regular" panose="020B0500000000000000" pitchFamily="34" charset="-122"/>
              </a:rPr>
              <a:t>因页面空间有限，后面就不在赘述</a:t>
            </a:r>
          </a:p>
        </p:txBody>
      </p:sp>
    </p:spTree>
    <p:extLst>
      <p:ext uri="{BB962C8B-B14F-4D97-AF65-F5344CB8AC3E}">
        <p14:creationId xmlns:p14="http://schemas.microsoft.com/office/powerpoint/2010/main" val="52679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3D3911-BA5E-4615-9FE4-91381A998A9C}"/>
              </a:ext>
            </a:extLst>
          </p:cNvPr>
          <p:cNvSpPr txBox="1"/>
          <p:nvPr/>
        </p:nvSpPr>
        <p:spPr>
          <a:xfrm>
            <a:off x="566058" y="185917"/>
            <a:ext cx="5225143" cy="2246769"/>
          </a:xfrm>
          <a:prstGeom prst="rect">
            <a:avLst/>
          </a:prstGeom>
          <a:noFill/>
        </p:spPr>
        <p:txBody>
          <a:bodyPr wrap="square" rtlCol="0">
            <a:spAutoFit/>
          </a:bodyPr>
          <a:lstStyle/>
          <a:p>
            <a:r>
              <a:rPr lang="zh-CN" altLang="en-US" sz="1400" dirty="0">
                <a:latin typeface="DINPro-Regular" panose="02000503030000020004" pitchFamily="50" charset="0"/>
                <a:ea typeface="Noto Sans Mono CJK SC Regular" panose="020B0500000000000000" pitchFamily="34" charset="-122"/>
              </a:rPr>
              <a:t>第三题，矩阵转置</a:t>
            </a:r>
            <a:endParaRPr lang="en-US" altLang="zh-CN" sz="1400" dirty="0">
              <a:latin typeface="DINPro-Regular" panose="02000503030000020004" pitchFamily="50" charset="0"/>
              <a:ea typeface="Noto Sans Mono CJK SC Regular" panose="020B0500000000000000" pitchFamily="34" charset="-122"/>
            </a:endParaRPr>
          </a:p>
          <a:p>
            <a:r>
              <a:rPr lang="zh-CN" altLang="en-US" sz="1400" dirty="0">
                <a:latin typeface="DINPro-Regular" panose="02000503030000020004" pitchFamily="50" charset="0"/>
                <a:ea typeface="Noto Sans Mono CJK SC Regular" panose="020B0500000000000000" pitchFamily="34" charset="-122"/>
              </a:rPr>
              <a:t>整体的思路很简单，下图中黄色线为一个对角线，所有黄色线下面的线程块，即</a:t>
            </a:r>
            <a:r>
              <a:rPr lang="en-US" altLang="zh-CN" sz="1400" dirty="0" err="1">
                <a:latin typeface="DINPro-Regular" panose="02000503030000020004" pitchFamily="50" charset="0"/>
                <a:ea typeface="Noto Sans Mono CJK SC Regular" panose="020B0500000000000000" pitchFamily="34" charset="-122"/>
              </a:rPr>
              <a:t>blockIdx.y</a:t>
            </a:r>
            <a:r>
              <a:rPr lang="en-US" altLang="zh-CN" sz="1400" dirty="0">
                <a:latin typeface="DINPro-Regular" panose="02000503030000020004" pitchFamily="50" charset="0"/>
                <a:ea typeface="Noto Sans Mono CJK SC Regular" panose="020B0500000000000000" pitchFamily="34" charset="-122"/>
              </a:rPr>
              <a:t> &gt; </a:t>
            </a:r>
            <a:r>
              <a:rPr lang="en-US" altLang="zh-CN" sz="1400" dirty="0" err="1">
                <a:latin typeface="DINPro-Regular" panose="02000503030000020004" pitchFamily="50" charset="0"/>
                <a:ea typeface="Noto Sans Mono CJK SC Regular" panose="020B0500000000000000" pitchFamily="34" charset="-122"/>
              </a:rPr>
              <a:t>blockIdx.x</a:t>
            </a:r>
            <a:r>
              <a:rPr lang="zh-CN" altLang="en-US" sz="1400" dirty="0">
                <a:latin typeface="DINPro-Regular" panose="02000503030000020004" pitchFamily="50" charset="0"/>
                <a:ea typeface="Noto Sans Mono CJK SC Regular" panose="020B0500000000000000" pitchFamily="34" charset="-122"/>
              </a:rPr>
              <a:t>的线程块，处理自己本身的数据和它中心点对称的数据。即蓝色覆盖的线程块，处理他自己和绿色覆盖数据</a:t>
            </a:r>
            <a:endParaRPr lang="en-US" altLang="zh-CN" sz="1400" dirty="0">
              <a:latin typeface="DINPro-Regular" panose="02000503030000020004" pitchFamily="50" charset="0"/>
              <a:ea typeface="Noto Sans Mono CJK SC Regular" panose="020B0500000000000000" pitchFamily="34" charset="-122"/>
            </a:endParaRPr>
          </a:p>
          <a:p>
            <a:r>
              <a:rPr lang="zh-CN" altLang="en-US" sz="1400" dirty="0">
                <a:latin typeface="DINPro-Regular" panose="02000503030000020004" pitchFamily="50" charset="0"/>
                <a:ea typeface="Noto Sans Mono CJK SC Regular" panose="020B0500000000000000" pitchFamily="34" charset="-122"/>
              </a:rPr>
              <a:t>我们以下面红色框中的线程为例，他的参数为：</a:t>
            </a:r>
            <a:endParaRPr lang="en-US" altLang="zh-CN" sz="1400" dirty="0">
              <a:latin typeface="DINPro-Regular" panose="02000503030000020004" pitchFamily="50" charset="0"/>
              <a:ea typeface="Noto Sans Mono CJK SC Regular" panose="020B0500000000000000" pitchFamily="34" charset="-122"/>
            </a:endParaRPr>
          </a:p>
          <a:p>
            <a:r>
              <a:rPr lang="en-US" altLang="zh-CN" sz="1400" dirty="0" err="1">
                <a:latin typeface="DINPro-Regular" panose="02000503030000020004" pitchFamily="50" charset="0"/>
                <a:ea typeface="Noto Sans Mono CJK SC Regular" panose="020B0500000000000000" pitchFamily="34" charset="-122"/>
              </a:rPr>
              <a:t>blockIdx.x</a:t>
            </a:r>
            <a:r>
              <a:rPr lang="en-US" altLang="zh-CN" sz="1400" dirty="0">
                <a:latin typeface="DINPro-Regular" panose="02000503030000020004" pitchFamily="50" charset="0"/>
                <a:ea typeface="Noto Sans Mono CJK SC Regular" panose="020B0500000000000000" pitchFamily="34" charset="-122"/>
              </a:rPr>
              <a:t> == 0;</a:t>
            </a:r>
          </a:p>
          <a:p>
            <a:r>
              <a:rPr lang="en-US" altLang="zh-CN" sz="1400" dirty="0" err="1">
                <a:latin typeface="DINPro-Regular" panose="02000503030000020004" pitchFamily="50" charset="0"/>
                <a:ea typeface="Noto Sans Mono CJK SC Regular" panose="020B0500000000000000" pitchFamily="34" charset="-122"/>
              </a:rPr>
              <a:t>blockIdx.y</a:t>
            </a:r>
            <a:r>
              <a:rPr lang="en-US" altLang="zh-CN" sz="1400" dirty="0">
                <a:latin typeface="DINPro-Regular" panose="02000503030000020004" pitchFamily="50" charset="0"/>
                <a:ea typeface="Noto Sans Mono CJK SC Regular" panose="020B0500000000000000" pitchFamily="34" charset="-122"/>
              </a:rPr>
              <a:t> == 1;</a:t>
            </a:r>
          </a:p>
          <a:p>
            <a:r>
              <a:rPr lang="en-US" altLang="zh-CN" sz="1400" dirty="0" err="1">
                <a:latin typeface="DINPro-Regular" panose="02000503030000020004" pitchFamily="50" charset="0"/>
                <a:ea typeface="Noto Sans Mono CJK SC Regular" panose="020B0500000000000000" pitchFamily="34" charset="-122"/>
              </a:rPr>
              <a:t>threadIdx.x</a:t>
            </a:r>
            <a:r>
              <a:rPr lang="en-US" altLang="zh-CN" sz="1400" dirty="0">
                <a:latin typeface="DINPro-Regular" panose="02000503030000020004" pitchFamily="50" charset="0"/>
                <a:ea typeface="Noto Sans Mono CJK SC Regular" panose="020B0500000000000000" pitchFamily="34" charset="-122"/>
              </a:rPr>
              <a:t> == 3;</a:t>
            </a:r>
          </a:p>
          <a:p>
            <a:r>
              <a:rPr lang="en-US" altLang="zh-CN" sz="1400" dirty="0" err="1">
                <a:latin typeface="DINPro-Regular" panose="02000503030000020004" pitchFamily="50" charset="0"/>
                <a:ea typeface="Noto Sans Mono CJK SC Regular" panose="020B0500000000000000" pitchFamily="34" charset="-122"/>
              </a:rPr>
              <a:t>threadIdx.y</a:t>
            </a:r>
            <a:r>
              <a:rPr lang="en-US" altLang="zh-CN" sz="1400" dirty="0">
                <a:latin typeface="DINPro-Regular" panose="02000503030000020004" pitchFamily="50" charset="0"/>
                <a:ea typeface="Noto Sans Mono CJK SC Regular" panose="020B0500000000000000" pitchFamily="34" charset="-122"/>
              </a:rPr>
              <a:t> == 1;</a:t>
            </a:r>
          </a:p>
        </p:txBody>
      </p:sp>
      <p:graphicFrame>
        <p:nvGraphicFramePr>
          <p:cNvPr id="5" name="表格 4">
            <a:extLst>
              <a:ext uri="{FF2B5EF4-FFF2-40B4-BE49-F238E27FC236}">
                <a16:creationId xmlns:a16="http://schemas.microsoft.com/office/drawing/2014/main" id="{F717CBEA-0B3F-4C74-9994-D84788A4151F}"/>
              </a:ext>
            </a:extLst>
          </p:cNvPr>
          <p:cNvGraphicFramePr>
            <a:graphicFrameLocks noGrp="1"/>
          </p:cNvGraphicFramePr>
          <p:nvPr>
            <p:extLst>
              <p:ext uri="{D42A27DB-BD31-4B8C-83A1-F6EECF244321}">
                <p14:modId xmlns:p14="http://schemas.microsoft.com/office/powerpoint/2010/main" val="3835407015"/>
              </p:ext>
            </p:extLst>
          </p:nvPr>
        </p:nvGraphicFramePr>
        <p:xfrm>
          <a:off x="360782" y="2863573"/>
          <a:ext cx="6798912" cy="3801280"/>
        </p:xfrm>
        <a:graphic>
          <a:graphicData uri="http://schemas.openxmlformats.org/drawingml/2006/table">
            <a:tbl>
              <a:tblPr>
                <a:tableStyleId>{5C22544A-7EE6-4342-B048-85BDC9FD1C3A}</a:tableStyleId>
              </a:tblPr>
              <a:tblGrid>
                <a:gridCol w="424932">
                  <a:extLst>
                    <a:ext uri="{9D8B030D-6E8A-4147-A177-3AD203B41FA5}">
                      <a16:colId xmlns:a16="http://schemas.microsoft.com/office/drawing/2014/main" val="2906001629"/>
                    </a:ext>
                  </a:extLst>
                </a:gridCol>
                <a:gridCol w="424932">
                  <a:extLst>
                    <a:ext uri="{9D8B030D-6E8A-4147-A177-3AD203B41FA5}">
                      <a16:colId xmlns:a16="http://schemas.microsoft.com/office/drawing/2014/main" val="1576262265"/>
                    </a:ext>
                  </a:extLst>
                </a:gridCol>
                <a:gridCol w="424932">
                  <a:extLst>
                    <a:ext uri="{9D8B030D-6E8A-4147-A177-3AD203B41FA5}">
                      <a16:colId xmlns:a16="http://schemas.microsoft.com/office/drawing/2014/main" val="172994637"/>
                    </a:ext>
                  </a:extLst>
                </a:gridCol>
                <a:gridCol w="424932">
                  <a:extLst>
                    <a:ext uri="{9D8B030D-6E8A-4147-A177-3AD203B41FA5}">
                      <a16:colId xmlns:a16="http://schemas.microsoft.com/office/drawing/2014/main" val="3122826262"/>
                    </a:ext>
                  </a:extLst>
                </a:gridCol>
                <a:gridCol w="424932">
                  <a:extLst>
                    <a:ext uri="{9D8B030D-6E8A-4147-A177-3AD203B41FA5}">
                      <a16:colId xmlns:a16="http://schemas.microsoft.com/office/drawing/2014/main" val="1129079209"/>
                    </a:ext>
                  </a:extLst>
                </a:gridCol>
                <a:gridCol w="424932">
                  <a:extLst>
                    <a:ext uri="{9D8B030D-6E8A-4147-A177-3AD203B41FA5}">
                      <a16:colId xmlns:a16="http://schemas.microsoft.com/office/drawing/2014/main" val="2679046921"/>
                    </a:ext>
                  </a:extLst>
                </a:gridCol>
                <a:gridCol w="424932">
                  <a:extLst>
                    <a:ext uri="{9D8B030D-6E8A-4147-A177-3AD203B41FA5}">
                      <a16:colId xmlns:a16="http://schemas.microsoft.com/office/drawing/2014/main" val="239659302"/>
                    </a:ext>
                  </a:extLst>
                </a:gridCol>
                <a:gridCol w="424932">
                  <a:extLst>
                    <a:ext uri="{9D8B030D-6E8A-4147-A177-3AD203B41FA5}">
                      <a16:colId xmlns:a16="http://schemas.microsoft.com/office/drawing/2014/main" val="3123176973"/>
                    </a:ext>
                  </a:extLst>
                </a:gridCol>
                <a:gridCol w="424932">
                  <a:extLst>
                    <a:ext uri="{9D8B030D-6E8A-4147-A177-3AD203B41FA5}">
                      <a16:colId xmlns:a16="http://schemas.microsoft.com/office/drawing/2014/main" val="2014826423"/>
                    </a:ext>
                  </a:extLst>
                </a:gridCol>
                <a:gridCol w="424932">
                  <a:extLst>
                    <a:ext uri="{9D8B030D-6E8A-4147-A177-3AD203B41FA5}">
                      <a16:colId xmlns:a16="http://schemas.microsoft.com/office/drawing/2014/main" val="2266405235"/>
                    </a:ext>
                  </a:extLst>
                </a:gridCol>
                <a:gridCol w="424932">
                  <a:extLst>
                    <a:ext uri="{9D8B030D-6E8A-4147-A177-3AD203B41FA5}">
                      <a16:colId xmlns:a16="http://schemas.microsoft.com/office/drawing/2014/main" val="1924859191"/>
                    </a:ext>
                  </a:extLst>
                </a:gridCol>
                <a:gridCol w="424932">
                  <a:extLst>
                    <a:ext uri="{9D8B030D-6E8A-4147-A177-3AD203B41FA5}">
                      <a16:colId xmlns:a16="http://schemas.microsoft.com/office/drawing/2014/main" val="1646469809"/>
                    </a:ext>
                  </a:extLst>
                </a:gridCol>
                <a:gridCol w="424932">
                  <a:extLst>
                    <a:ext uri="{9D8B030D-6E8A-4147-A177-3AD203B41FA5}">
                      <a16:colId xmlns:a16="http://schemas.microsoft.com/office/drawing/2014/main" val="2939609399"/>
                    </a:ext>
                  </a:extLst>
                </a:gridCol>
                <a:gridCol w="424932">
                  <a:extLst>
                    <a:ext uri="{9D8B030D-6E8A-4147-A177-3AD203B41FA5}">
                      <a16:colId xmlns:a16="http://schemas.microsoft.com/office/drawing/2014/main" val="1020835786"/>
                    </a:ext>
                  </a:extLst>
                </a:gridCol>
                <a:gridCol w="424932">
                  <a:extLst>
                    <a:ext uri="{9D8B030D-6E8A-4147-A177-3AD203B41FA5}">
                      <a16:colId xmlns:a16="http://schemas.microsoft.com/office/drawing/2014/main" val="2842237949"/>
                    </a:ext>
                  </a:extLst>
                </a:gridCol>
                <a:gridCol w="424932">
                  <a:extLst>
                    <a:ext uri="{9D8B030D-6E8A-4147-A177-3AD203B41FA5}">
                      <a16:colId xmlns:a16="http://schemas.microsoft.com/office/drawing/2014/main" val="2404187395"/>
                    </a:ext>
                  </a:extLst>
                </a:gridCol>
              </a:tblGrid>
              <a:tr h="237580">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1886684910"/>
                  </a:ext>
                </a:extLst>
              </a:tr>
              <a:tr h="237580">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2121617941"/>
                  </a:ext>
                </a:extLst>
              </a:tr>
              <a:tr h="237580">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2</a:t>
                      </a:r>
                      <a:r>
                        <a:rPr lang="zh-CN" altLang="en-US" sz="1100" u="none" strike="noStrike" dirty="0">
                          <a:effectLst/>
                        </a:rPr>
                        <a:t>，</a:t>
                      </a: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2</a:t>
                      </a:r>
                      <a:r>
                        <a:rPr lang="zh-CN" altLang="en-US" sz="1100" u="none" strike="noStrike" dirty="0">
                          <a:effectLst/>
                        </a:rPr>
                        <a:t>，</a:t>
                      </a: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2</a:t>
                      </a:r>
                      <a:r>
                        <a:rPr lang="zh-CN" altLang="en-US" sz="1100" u="none" strike="noStrike" dirty="0">
                          <a:effectLst/>
                        </a:rPr>
                        <a:t>，</a:t>
                      </a:r>
                      <a:r>
                        <a:rPr lang="en-US" altLang="zh-CN" sz="1100" u="none" strike="noStrike" dirty="0">
                          <a:effectLst/>
                        </a:rPr>
                        <a:t>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2</a:t>
                      </a:r>
                      <a:r>
                        <a:rPr lang="zh-CN" altLang="en-US" sz="1100" u="none" strike="noStrike" dirty="0">
                          <a:effectLst/>
                        </a:rPr>
                        <a:t>，</a:t>
                      </a:r>
                      <a:r>
                        <a:rPr lang="en-US" altLang="zh-CN" sz="1100" u="none" strike="noStrike" dirty="0">
                          <a:effectLst/>
                        </a:rPr>
                        <a:t>11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1029867256"/>
                  </a:ext>
                </a:extLst>
              </a:tr>
              <a:tr h="237580">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2178617890"/>
                  </a:ext>
                </a:extLst>
              </a:tr>
              <a:tr h="237580">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4</a:t>
                      </a:r>
                      <a:r>
                        <a:rPr lang="zh-CN" altLang="en-US" sz="1100" u="none" strike="noStrike" dirty="0">
                          <a:effectLst/>
                        </a:rPr>
                        <a:t>，</a:t>
                      </a:r>
                      <a:r>
                        <a:rPr lang="en-US" altLang="zh-CN" sz="1100" u="none" strike="noStrike" dirty="0">
                          <a:effectLst/>
                        </a:rPr>
                        <a:t>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4</a:t>
                      </a:r>
                      <a:r>
                        <a:rPr lang="zh-CN" altLang="en-US" sz="1100" u="none" strike="noStrike" dirty="0">
                          <a:effectLst/>
                        </a:rPr>
                        <a:t>，</a:t>
                      </a: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4</a:t>
                      </a:r>
                      <a:r>
                        <a:rPr lang="zh-CN" altLang="en-US" sz="1100" u="none" strike="noStrike" dirty="0">
                          <a:effectLst/>
                        </a:rPr>
                        <a:t>，</a:t>
                      </a:r>
                      <a:r>
                        <a:rPr lang="en-US" altLang="zh-CN" sz="1100" u="none" strike="noStrike" dirty="0">
                          <a:effectLst/>
                        </a:rPr>
                        <a:t>10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4</a:t>
                      </a:r>
                      <a:r>
                        <a:rPr lang="zh-CN" altLang="en-US" sz="1100" u="none" strike="noStrike" dirty="0">
                          <a:effectLst/>
                        </a:rPr>
                        <a:t>，</a:t>
                      </a:r>
                      <a:r>
                        <a:rPr lang="en-US" altLang="zh-CN" sz="1100" u="none" strike="noStrike" dirty="0">
                          <a:effectLst/>
                        </a:rPr>
                        <a:t>11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2516659952"/>
                  </a:ext>
                </a:extLst>
              </a:tr>
              <a:tr h="237580">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5</a:t>
                      </a:r>
                      <a:r>
                        <a:rPr lang="zh-CN" altLang="en-US" sz="1100" u="none" strike="noStrike" dirty="0">
                          <a:effectLst/>
                        </a:rPr>
                        <a:t>，</a:t>
                      </a: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5</a:t>
                      </a:r>
                      <a:r>
                        <a:rPr lang="zh-CN" altLang="en-US" sz="1100" u="none" strike="noStrike" dirty="0">
                          <a:effectLst/>
                        </a:rPr>
                        <a:t>，</a:t>
                      </a: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5</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5</a:t>
                      </a:r>
                      <a:r>
                        <a:rPr lang="zh-CN" altLang="en-US" sz="1100" u="none" strike="noStrike" dirty="0">
                          <a:effectLst/>
                        </a:rPr>
                        <a:t>，</a:t>
                      </a:r>
                      <a:r>
                        <a:rPr lang="en-US" altLang="zh-CN" sz="1100" u="none" strike="noStrike" dirty="0">
                          <a:effectLst/>
                        </a:rPr>
                        <a:t>12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4130670084"/>
                  </a:ext>
                </a:extLst>
              </a:tr>
              <a:tr h="237580">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6</a:t>
                      </a:r>
                      <a:r>
                        <a:rPr lang="zh-CN" altLang="en-US" sz="1100" u="none" strike="noStrike" dirty="0">
                          <a:effectLst/>
                        </a:rPr>
                        <a:t>，</a:t>
                      </a: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6</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6</a:t>
                      </a:r>
                      <a:r>
                        <a:rPr lang="zh-CN" altLang="en-US" sz="1100" u="none" strike="noStrike" dirty="0">
                          <a:effectLst/>
                        </a:rPr>
                        <a:t>，</a:t>
                      </a:r>
                      <a:r>
                        <a:rPr lang="en-US" altLang="zh-CN" sz="1100" u="none" strike="noStrike" dirty="0">
                          <a:effectLst/>
                        </a:rPr>
                        <a:t>13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4292555793"/>
                  </a:ext>
                </a:extLst>
              </a:tr>
              <a:tr h="237580">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7</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7</a:t>
                      </a:r>
                      <a:r>
                        <a:rPr lang="zh-CN" altLang="en-US" sz="1100" u="none" strike="noStrike" dirty="0">
                          <a:effectLst/>
                        </a:rPr>
                        <a:t>，</a:t>
                      </a:r>
                      <a:r>
                        <a:rPr lang="en-US" altLang="zh-CN" sz="1100" u="none" strike="noStrike" dirty="0">
                          <a:effectLst/>
                        </a:rPr>
                        <a:t>14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7</a:t>
                      </a:r>
                      <a:r>
                        <a:rPr lang="zh-CN" altLang="en-US" sz="1100" u="none" strike="noStrike" dirty="0">
                          <a:effectLst/>
                        </a:rPr>
                        <a:t>，</a:t>
                      </a:r>
                      <a:r>
                        <a:rPr lang="en-US" altLang="zh-CN" sz="1100" u="none" strike="noStrike" dirty="0">
                          <a:effectLst/>
                        </a:rPr>
                        <a:t>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1266374348"/>
                  </a:ext>
                </a:extLst>
              </a:tr>
              <a:tr h="237580">
                <a:tc>
                  <a:txBody>
                    <a:bodyPr/>
                    <a:lstStyle/>
                    <a:p>
                      <a:pPr algn="ctr" fontAlgn="b"/>
                      <a:r>
                        <a:rPr lang="en-US" altLang="zh-CN" sz="1100" u="none" strike="noStrike" dirty="0">
                          <a:effectLst/>
                        </a:rPr>
                        <a:t>8</a:t>
                      </a:r>
                      <a:r>
                        <a:rPr lang="zh-CN" altLang="en-US" sz="1100" u="none" strike="noStrike" dirty="0">
                          <a:effectLst/>
                        </a:rPr>
                        <a:t>，</a:t>
                      </a: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8</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8</a:t>
                      </a:r>
                      <a:r>
                        <a:rPr lang="zh-CN" altLang="en-US" sz="1100" u="none" strike="noStrike" dirty="0">
                          <a:effectLst/>
                        </a:rPr>
                        <a:t>，</a:t>
                      </a:r>
                      <a:r>
                        <a:rPr lang="en-US" altLang="zh-CN" sz="1100" u="none" strike="noStrike" dirty="0">
                          <a:effectLst/>
                        </a:rPr>
                        <a:t>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8</a:t>
                      </a:r>
                      <a:r>
                        <a:rPr lang="zh-CN" altLang="en-US" sz="1100" u="none" strike="noStrike" dirty="0">
                          <a:effectLst/>
                        </a:rPr>
                        <a:t>，</a:t>
                      </a:r>
                      <a:r>
                        <a:rPr lang="en-US" altLang="zh-CN" sz="1100" u="none" strike="noStrike" dirty="0">
                          <a:effectLst/>
                        </a:rPr>
                        <a:t>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1468141131"/>
                  </a:ext>
                </a:extLst>
              </a:tr>
              <a:tr h="237580">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12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2731584252"/>
                  </a:ext>
                </a:extLst>
              </a:tr>
              <a:tr h="237580">
                <a:tc>
                  <a:txBody>
                    <a:bodyPr/>
                    <a:lstStyle/>
                    <a:p>
                      <a:pPr algn="ctr" fontAlgn="b"/>
                      <a:r>
                        <a:rPr lang="en-US" altLang="zh-CN" sz="1100" u="none" strike="noStrike">
                          <a:effectLst/>
                        </a:rPr>
                        <a:t>10,  0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10,  3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10,  7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10,  10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822060493"/>
                  </a:ext>
                </a:extLst>
              </a:tr>
              <a:tr h="237580">
                <a:tc>
                  <a:txBody>
                    <a:bodyPr/>
                    <a:lstStyle/>
                    <a:p>
                      <a:pPr algn="ctr" fontAlgn="b"/>
                      <a:r>
                        <a:rPr lang="en-US" altLang="zh-CN" sz="1100" u="none" strike="noStrike">
                          <a:effectLst/>
                        </a:rPr>
                        <a:t>11,  0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11,  4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11,  7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11,  11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11,  12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3213333000"/>
                  </a:ext>
                </a:extLst>
              </a:tr>
              <a:tr h="237580">
                <a:tc>
                  <a:txBody>
                    <a:bodyPr/>
                    <a:lstStyle/>
                    <a:p>
                      <a:pPr algn="ctr" fontAlgn="b"/>
                      <a:r>
                        <a:rPr lang="en-US" altLang="zh-CN" sz="1100" u="none" strike="noStrike">
                          <a:effectLst/>
                        </a:rPr>
                        <a:t>12,  0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12,  5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12,  7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12,  12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12,  13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1404952867"/>
                  </a:ext>
                </a:extLst>
              </a:tr>
              <a:tr h="237580">
                <a:tc>
                  <a:txBody>
                    <a:bodyPr/>
                    <a:lstStyle/>
                    <a:p>
                      <a:pPr algn="ctr" fontAlgn="b"/>
                      <a:r>
                        <a:rPr lang="en-US" altLang="zh-CN" sz="1100" u="none" strike="noStrike">
                          <a:effectLst/>
                        </a:rPr>
                        <a:t>13,  0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13,  2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13,  3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13,  4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13,  5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13,  6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13,  7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13,  8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13,  13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13,  14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2794573113"/>
                  </a:ext>
                </a:extLst>
              </a:tr>
              <a:tr h="237580">
                <a:tc>
                  <a:txBody>
                    <a:bodyPr/>
                    <a:lstStyle/>
                    <a:p>
                      <a:pPr algn="ctr" fontAlgn="b"/>
                      <a:r>
                        <a:rPr lang="en-US" altLang="zh-CN" sz="1100" u="none" strike="noStrike">
                          <a:effectLst/>
                        </a:rPr>
                        <a:t>14,  0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14,  6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14,  7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14,  14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14,  15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1519098755"/>
                  </a:ext>
                </a:extLst>
              </a:tr>
              <a:tr h="237580">
                <a:tc>
                  <a:txBody>
                    <a:bodyPr/>
                    <a:lstStyle/>
                    <a:p>
                      <a:pPr algn="ctr" fontAlgn="b"/>
                      <a:r>
                        <a:rPr lang="en-US" altLang="zh-CN" sz="1100" u="none" strike="noStrike">
                          <a:effectLst/>
                        </a:rPr>
                        <a:t>15,  0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15,  7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15,  15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2258538475"/>
                  </a:ext>
                </a:extLst>
              </a:tr>
            </a:tbl>
          </a:graphicData>
        </a:graphic>
      </p:graphicFrame>
      <p:pic>
        <p:nvPicPr>
          <p:cNvPr id="6" name="图片 5">
            <a:extLst>
              <a:ext uri="{FF2B5EF4-FFF2-40B4-BE49-F238E27FC236}">
                <a16:creationId xmlns:a16="http://schemas.microsoft.com/office/drawing/2014/main" id="{5AE4A284-A0E6-46A6-A803-83758BAB7552}"/>
              </a:ext>
            </a:extLst>
          </p:cNvPr>
          <p:cNvPicPr>
            <a:picLocks noChangeAspect="1"/>
          </p:cNvPicPr>
          <p:nvPr/>
        </p:nvPicPr>
        <p:blipFill>
          <a:blip r:embed="rId2"/>
          <a:stretch>
            <a:fillRect/>
          </a:stretch>
        </p:blipFill>
        <p:spPr>
          <a:xfrm>
            <a:off x="7211534" y="-1"/>
            <a:ext cx="4492214" cy="3209731"/>
          </a:xfrm>
          <a:prstGeom prst="rect">
            <a:avLst/>
          </a:prstGeom>
        </p:spPr>
      </p:pic>
      <p:cxnSp>
        <p:nvCxnSpPr>
          <p:cNvPr id="8" name="直接连接符 7">
            <a:extLst>
              <a:ext uri="{FF2B5EF4-FFF2-40B4-BE49-F238E27FC236}">
                <a16:creationId xmlns:a16="http://schemas.microsoft.com/office/drawing/2014/main" id="{792F326B-F083-481B-A4C9-16F3434E43F9}"/>
              </a:ext>
            </a:extLst>
          </p:cNvPr>
          <p:cNvCxnSpPr/>
          <p:nvPr/>
        </p:nvCxnSpPr>
        <p:spPr>
          <a:xfrm>
            <a:off x="360782" y="2863573"/>
            <a:ext cx="6798912" cy="380128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A4F842D6-5CA1-4005-AAC5-5780BDCB3FA6}"/>
              </a:ext>
            </a:extLst>
          </p:cNvPr>
          <p:cNvSpPr/>
          <p:nvPr/>
        </p:nvSpPr>
        <p:spPr>
          <a:xfrm>
            <a:off x="1654629" y="4994987"/>
            <a:ext cx="398106" cy="2612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大括号 9">
            <a:extLst>
              <a:ext uri="{FF2B5EF4-FFF2-40B4-BE49-F238E27FC236}">
                <a16:creationId xmlns:a16="http://schemas.microsoft.com/office/drawing/2014/main" id="{28751EFF-7F79-46A3-9360-A483D4F628F6}"/>
              </a:ext>
            </a:extLst>
          </p:cNvPr>
          <p:cNvSpPr/>
          <p:nvPr/>
        </p:nvSpPr>
        <p:spPr>
          <a:xfrm rot="5400000">
            <a:off x="1918995" y="1448149"/>
            <a:ext cx="261256" cy="3377683"/>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DINPro-Regular" panose="02000503030000020004" pitchFamily="50" charset="0"/>
              <a:ea typeface="Noto Sans Mono CJK SC Regular" panose="020B0500000000000000" pitchFamily="34" charset="-122"/>
            </a:endParaRPr>
          </a:p>
        </p:txBody>
      </p:sp>
      <p:sp>
        <p:nvSpPr>
          <p:cNvPr id="11" name="矩形 10">
            <a:extLst>
              <a:ext uri="{FF2B5EF4-FFF2-40B4-BE49-F238E27FC236}">
                <a16:creationId xmlns:a16="http://schemas.microsoft.com/office/drawing/2014/main" id="{9FB61666-2857-43E9-97C4-6A56D25D0B56}"/>
              </a:ext>
            </a:extLst>
          </p:cNvPr>
          <p:cNvSpPr/>
          <p:nvPr/>
        </p:nvSpPr>
        <p:spPr>
          <a:xfrm>
            <a:off x="727789" y="2432686"/>
            <a:ext cx="2680996" cy="3751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DINPro-Regular" panose="02000503030000020004" pitchFamily="50" charset="0"/>
                <a:ea typeface="Noto Sans Mono CJK SC Regular" panose="020B0500000000000000" pitchFamily="34" charset="-122"/>
              </a:rPr>
              <a:t>TILE_DIM* </a:t>
            </a:r>
            <a:r>
              <a:rPr lang="en-US" altLang="zh-CN" dirty="0" err="1">
                <a:latin typeface="DINPro-Regular" panose="02000503030000020004" pitchFamily="50" charset="0"/>
                <a:ea typeface="Noto Sans Mono CJK SC Regular" panose="020B0500000000000000" pitchFamily="34" charset="-122"/>
              </a:rPr>
              <a:t>blockIdx.y</a:t>
            </a:r>
            <a:endParaRPr lang="zh-CN" altLang="en-US" dirty="0">
              <a:latin typeface="DINPro-Regular" panose="02000503030000020004" pitchFamily="50" charset="0"/>
              <a:ea typeface="Noto Sans Mono CJK SC Regular" panose="020B0500000000000000" pitchFamily="34" charset="-122"/>
            </a:endParaRPr>
          </a:p>
        </p:txBody>
      </p:sp>
      <p:sp>
        <p:nvSpPr>
          <p:cNvPr id="12" name="左大括号 11">
            <a:extLst>
              <a:ext uri="{FF2B5EF4-FFF2-40B4-BE49-F238E27FC236}">
                <a16:creationId xmlns:a16="http://schemas.microsoft.com/office/drawing/2014/main" id="{83E8BEC6-A2F2-480E-BB1C-489289A067A0}"/>
              </a:ext>
            </a:extLst>
          </p:cNvPr>
          <p:cNvSpPr/>
          <p:nvPr/>
        </p:nvSpPr>
        <p:spPr>
          <a:xfrm rot="5400000">
            <a:off x="4286899" y="2509769"/>
            <a:ext cx="261256" cy="1254445"/>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DINPro-Regular" panose="02000503030000020004" pitchFamily="50" charset="0"/>
              <a:ea typeface="Noto Sans Mono CJK SC Regular" panose="020B0500000000000000" pitchFamily="34" charset="-122"/>
            </a:endParaRPr>
          </a:p>
        </p:txBody>
      </p:sp>
      <p:sp>
        <p:nvSpPr>
          <p:cNvPr id="13" name="矩形 12">
            <a:extLst>
              <a:ext uri="{FF2B5EF4-FFF2-40B4-BE49-F238E27FC236}">
                <a16:creationId xmlns:a16="http://schemas.microsoft.com/office/drawing/2014/main" id="{FD0F05DA-2D27-497C-BF3A-2EF127AA6967}"/>
              </a:ext>
            </a:extLst>
          </p:cNvPr>
          <p:cNvSpPr/>
          <p:nvPr/>
        </p:nvSpPr>
        <p:spPr>
          <a:xfrm>
            <a:off x="3599538" y="2417026"/>
            <a:ext cx="1523998" cy="3751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err="1">
                <a:latin typeface="DINPro-Regular" panose="02000503030000020004" pitchFamily="50" charset="0"/>
                <a:ea typeface="Noto Sans Mono CJK SC Regular" panose="020B0500000000000000" pitchFamily="34" charset="-122"/>
              </a:rPr>
              <a:t>threadIdx.x</a:t>
            </a:r>
            <a:endParaRPr lang="zh-CN" altLang="en-US" dirty="0">
              <a:latin typeface="DINPro-Regular" panose="02000503030000020004" pitchFamily="50" charset="0"/>
              <a:ea typeface="Noto Sans Mono CJK SC Regular" panose="020B0500000000000000" pitchFamily="34" charset="-122"/>
            </a:endParaRPr>
          </a:p>
        </p:txBody>
      </p:sp>
      <p:sp>
        <p:nvSpPr>
          <p:cNvPr id="14" name="文本框 13">
            <a:extLst>
              <a:ext uri="{FF2B5EF4-FFF2-40B4-BE49-F238E27FC236}">
                <a16:creationId xmlns:a16="http://schemas.microsoft.com/office/drawing/2014/main" id="{9123FEA0-7033-4FFC-B461-0611273B36C5}"/>
              </a:ext>
            </a:extLst>
          </p:cNvPr>
          <p:cNvSpPr txBox="1"/>
          <p:nvPr/>
        </p:nvSpPr>
        <p:spPr>
          <a:xfrm>
            <a:off x="5642692" y="2047694"/>
            <a:ext cx="1049686" cy="738664"/>
          </a:xfrm>
          <a:prstGeom prst="rect">
            <a:avLst/>
          </a:prstGeom>
          <a:noFill/>
        </p:spPr>
        <p:txBody>
          <a:bodyPr wrap="square" rtlCol="0">
            <a:spAutoFit/>
          </a:bodyPr>
          <a:lstStyle/>
          <a:p>
            <a:r>
              <a:rPr lang="zh-CN" altLang="en-US" sz="1050" b="1" dirty="0">
                <a:latin typeface="DINPro-Regular" panose="02000503030000020004" pitchFamily="50" charset="0"/>
                <a:ea typeface="Noto Sans Mono CJK SC Regular" panose="020B0500000000000000" pitchFamily="34" charset="-122"/>
              </a:rPr>
              <a:t>注意此时绿色框内的数据皆为红色框所示线程数据</a:t>
            </a:r>
            <a:endParaRPr lang="en-US" altLang="zh-CN" sz="1050" b="1" dirty="0">
              <a:latin typeface="DINPro-Regular" panose="02000503030000020004" pitchFamily="50" charset="0"/>
              <a:ea typeface="Noto Sans Mono CJK SC Regular" panose="020B0500000000000000" pitchFamily="34" charset="-122"/>
            </a:endParaRPr>
          </a:p>
        </p:txBody>
      </p:sp>
      <p:sp>
        <p:nvSpPr>
          <p:cNvPr id="15" name="文本框 14">
            <a:extLst>
              <a:ext uri="{FF2B5EF4-FFF2-40B4-BE49-F238E27FC236}">
                <a16:creationId xmlns:a16="http://schemas.microsoft.com/office/drawing/2014/main" id="{FD20C1C0-9564-4B8B-8289-6170897BF569}"/>
              </a:ext>
            </a:extLst>
          </p:cNvPr>
          <p:cNvSpPr txBox="1"/>
          <p:nvPr/>
        </p:nvSpPr>
        <p:spPr>
          <a:xfrm>
            <a:off x="7788731" y="3678587"/>
            <a:ext cx="3967840" cy="2254720"/>
          </a:xfrm>
          <a:prstGeom prst="rect">
            <a:avLst/>
          </a:prstGeom>
          <a:noFill/>
        </p:spPr>
        <p:txBody>
          <a:bodyPr wrap="square" rtlCol="0">
            <a:spAutoFit/>
          </a:bodyPr>
          <a:lstStyle/>
          <a:p>
            <a:pPr marL="228600" indent="-228600">
              <a:lnSpc>
                <a:spcPct val="200000"/>
              </a:lnSpc>
              <a:buFont typeface="+mj-lt"/>
              <a:buAutoNum type="arabicPeriod"/>
            </a:pPr>
            <a:r>
              <a:rPr lang="zh-CN" altLang="en-US" sz="1200" b="1" dirty="0">
                <a:latin typeface="DINPro-Regular" panose="02000503030000020004" pitchFamily="50" charset="0"/>
                <a:ea typeface="Noto Sans Mono CJK SC Regular" panose="020B0500000000000000" pitchFamily="34" charset="-122"/>
              </a:rPr>
              <a:t>所以红色框中的线程，要先将</a:t>
            </a:r>
            <a:r>
              <a:rPr lang="en-US" altLang="zh-CN" sz="1200" b="1" dirty="0">
                <a:latin typeface="DINPro-Regular" panose="02000503030000020004" pitchFamily="50" charset="0"/>
                <a:ea typeface="Noto Sans Mono CJK SC Regular" panose="020B0500000000000000" pitchFamily="34" charset="-122"/>
              </a:rPr>
              <a:t>(9,3)</a:t>
            </a:r>
            <a:r>
              <a:rPr lang="zh-CN" altLang="en-US" sz="1200" b="1" dirty="0">
                <a:latin typeface="DINPro-Regular" panose="02000503030000020004" pitchFamily="50" charset="0"/>
                <a:ea typeface="Noto Sans Mono CJK SC Regular" panose="020B0500000000000000" pitchFamily="34" charset="-122"/>
              </a:rPr>
              <a:t>号数据和</a:t>
            </a:r>
            <a:r>
              <a:rPr lang="en-US" altLang="zh-CN" sz="1200" b="1" dirty="0">
                <a:latin typeface="DINPro-Regular" panose="02000503030000020004" pitchFamily="50" charset="0"/>
                <a:ea typeface="Noto Sans Mono CJK SC Regular" panose="020B0500000000000000" pitchFamily="34" charset="-122"/>
              </a:rPr>
              <a:t>(1,11)</a:t>
            </a:r>
            <a:r>
              <a:rPr lang="zh-CN" altLang="en-US" sz="1200" b="1" dirty="0">
                <a:latin typeface="DINPro-Regular" panose="02000503030000020004" pitchFamily="50" charset="0"/>
                <a:ea typeface="Noto Sans Mono CJK SC Regular" panose="020B0500000000000000" pitchFamily="34" charset="-122"/>
              </a:rPr>
              <a:t>中的数据读取出来，分别放到</a:t>
            </a:r>
            <a:r>
              <a:rPr lang="en-US" altLang="zh-CN" sz="1200" b="1" dirty="0" err="1">
                <a:latin typeface="DINPro-Regular" panose="02000503030000020004" pitchFamily="50" charset="0"/>
                <a:ea typeface="Noto Sans Mono CJK SC Regular" panose="020B0500000000000000" pitchFamily="34" charset="-122"/>
              </a:rPr>
              <a:t>tile_s</a:t>
            </a:r>
            <a:r>
              <a:rPr lang="zh-CN" altLang="en-US" sz="1200" b="1" dirty="0">
                <a:latin typeface="DINPro-Regular" panose="02000503030000020004" pitchFamily="50" charset="0"/>
                <a:ea typeface="Noto Sans Mono CJK SC Regular" panose="020B0500000000000000" pitchFamily="34" charset="-122"/>
              </a:rPr>
              <a:t>和</a:t>
            </a:r>
            <a:r>
              <a:rPr lang="en-US" altLang="zh-CN" sz="1200" b="1" dirty="0" err="1">
                <a:latin typeface="DINPro-Regular" panose="02000503030000020004" pitchFamily="50" charset="0"/>
                <a:ea typeface="Noto Sans Mono CJK SC Regular" panose="020B0500000000000000" pitchFamily="34" charset="-122"/>
              </a:rPr>
              <a:t>tile_d</a:t>
            </a:r>
            <a:r>
              <a:rPr lang="zh-CN" altLang="en-US" sz="1200" b="1" dirty="0">
                <a:latin typeface="DINPro-Regular" panose="02000503030000020004" pitchFamily="50" charset="0"/>
                <a:ea typeface="Noto Sans Mono CJK SC Regular" panose="020B0500000000000000" pitchFamily="34" charset="-122"/>
              </a:rPr>
              <a:t>中</a:t>
            </a:r>
            <a:endParaRPr lang="en-US" altLang="zh-CN" sz="1200" b="1" dirty="0">
              <a:latin typeface="DINPro-Regular" panose="02000503030000020004" pitchFamily="50" charset="0"/>
              <a:ea typeface="Noto Sans Mono CJK SC Regular" panose="020B0500000000000000" pitchFamily="34" charset="-122"/>
            </a:endParaRPr>
          </a:p>
          <a:p>
            <a:pPr marL="228600" indent="-228600">
              <a:lnSpc>
                <a:spcPct val="200000"/>
              </a:lnSpc>
              <a:buFont typeface="+mj-lt"/>
              <a:buAutoNum type="arabicPeriod"/>
            </a:pPr>
            <a:r>
              <a:rPr lang="zh-CN" altLang="en-US" sz="1200" b="1" dirty="0">
                <a:latin typeface="DINPro-Regular" panose="02000503030000020004" pitchFamily="50" charset="0"/>
                <a:ea typeface="Noto Sans Mono CJK SC Regular" panose="020B0500000000000000" pitchFamily="34" charset="-122"/>
              </a:rPr>
              <a:t>再将</a:t>
            </a:r>
            <a:r>
              <a:rPr lang="en-US" altLang="zh-CN" sz="1200" b="1" dirty="0">
                <a:latin typeface="DINPro-Regular" panose="02000503030000020004" pitchFamily="50" charset="0"/>
                <a:ea typeface="Noto Sans Mono CJK SC Regular" panose="020B0500000000000000" pitchFamily="34" charset="-122"/>
              </a:rPr>
              <a:t>(9,3)</a:t>
            </a:r>
            <a:r>
              <a:rPr lang="zh-CN" altLang="en-US" sz="1200" b="1" dirty="0">
                <a:latin typeface="DINPro-Regular" panose="02000503030000020004" pitchFamily="50" charset="0"/>
                <a:ea typeface="Noto Sans Mono CJK SC Regular" panose="020B0500000000000000" pitchFamily="34" charset="-122"/>
              </a:rPr>
              <a:t>和</a:t>
            </a:r>
            <a:r>
              <a:rPr lang="en-US" altLang="zh-CN" sz="1200" b="1" dirty="0">
                <a:latin typeface="DINPro-Regular" panose="02000503030000020004" pitchFamily="50" charset="0"/>
                <a:ea typeface="Noto Sans Mono CJK SC Regular" panose="020B0500000000000000" pitchFamily="34" charset="-122"/>
              </a:rPr>
              <a:t>(1,11)</a:t>
            </a:r>
            <a:r>
              <a:rPr lang="zh-CN" altLang="en-US" sz="1200" b="1" dirty="0">
                <a:latin typeface="DINPro-Regular" panose="02000503030000020004" pitchFamily="50" charset="0"/>
                <a:ea typeface="Noto Sans Mono CJK SC Regular" panose="020B0500000000000000" pitchFamily="34" charset="-122"/>
              </a:rPr>
              <a:t>中所需要的数据写入</a:t>
            </a:r>
            <a:endParaRPr lang="en-US" altLang="zh-CN" sz="1200" b="1" dirty="0">
              <a:latin typeface="DINPro-Regular" panose="02000503030000020004" pitchFamily="50" charset="0"/>
              <a:ea typeface="Noto Sans Mono CJK SC Regular" panose="020B0500000000000000" pitchFamily="34" charset="-122"/>
            </a:endParaRPr>
          </a:p>
          <a:p>
            <a:pPr marL="228600" indent="-228600">
              <a:lnSpc>
                <a:spcPct val="200000"/>
              </a:lnSpc>
              <a:buFont typeface="+mj-lt"/>
              <a:buAutoNum type="arabicPeriod"/>
            </a:pPr>
            <a:r>
              <a:rPr lang="zh-CN" altLang="en-US" sz="1200" b="1" dirty="0">
                <a:latin typeface="DINPro-Regular" panose="02000503030000020004" pitchFamily="50" charset="0"/>
                <a:ea typeface="Noto Sans Mono CJK SC Regular" panose="020B0500000000000000" pitchFamily="34" charset="-122"/>
              </a:rPr>
              <a:t>注意这里一定要判定是否越界</a:t>
            </a:r>
            <a:endParaRPr lang="en-US" altLang="zh-CN" sz="1200" b="1" dirty="0">
              <a:latin typeface="DINPro-Regular" panose="02000503030000020004" pitchFamily="50" charset="0"/>
              <a:ea typeface="Noto Sans Mono CJK SC Regular" panose="020B0500000000000000" pitchFamily="34" charset="-122"/>
            </a:endParaRPr>
          </a:p>
          <a:p>
            <a:pPr marL="228600" indent="-228600">
              <a:lnSpc>
                <a:spcPct val="200000"/>
              </a:lnSpc>
              <a:buFont typeface="+mj-lt"/>
              <a:buAutoNum type="arabicPeriod"/>
            </a:pPr>
            <a:r>
              <a:rPr lang="zh-CN" altLang="en-US" sz="1200" b="1" dirty="0">
                <a:latin typeface="DINPro-Regular" panose="02000503030000020004" pitchFamily="50" charset="0"/>
                <a:ea typeface="Noto Sans Mono CJK SC Regular" panose="020B0500000000000000" pitchFamily="34" charset="-122"/>
              </a:rPr>
              <a:t>读完数据之后要记得同步，不要出现写后读产生的冲突</a:t>
            </a:r>
            <a:endParaRPr lang="en-US" altLang="zh-CN" sz="1200" b="1" dirty="0">
              <a:latin typeface="DINPro-Regular" panose="02000503030000020004" pitchFamily="50" charset="0"/>
              <a:ea typeface="Noto Sans Mono CJK SC Regular" panose="020B0500000000000000" pitchFamily="34" charset="-122"/>
            </a:endParaRPr>
          </a:p>
        </p:txBody>
      </p:sp>
    </p:spTree>
    <p:extLst>
      <p:ext uri="{BB962C8B-B14F-4D97-AF65-F5344CB8AC3E}">
        <p14:creationId xmlns:p14="http://schemas.microsoft.com/office/powerpoint/2010/main" val="84383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3D3911-BA5E-4615-9FE4-91381A998A9C}"/>
              </a:ext>
            </a:extLst>
          </p:cNvPr>
          <p:cNvSpPr txBox="1"/>
          <p:nvPr/>
        </p:nvSpPr>
        <p:spPr>
          <a:xfrm>
            <a:off x="690467" y="422293"/>
            <a:ext cx="5225143" cy="738664"/>
          </a:xfrm>
          <a:prstGeom prst="rect">
            <a:avLst/>
          </a:prstGeom>
          <a:noFill/>
        </p:spPr>
        <p:txBody>
          <a:bodyPr wrap="square" rtlCol="0">
            <a:spAutoFit/>
          </a:bodyPr>
          <a:lstStyle/>
          <a:p>
            <a:r>
              <a:rPr lang="zh-CN" altLang="en-US" sz="1400" dirty="0">
                <a:latin typeface="DINPro-Regular" panose="02000503030000020004" pitchFamily="50" charset="0"/>
                <a:ea typeface="Noto Sans Mono CJK SC Regular" panose="020B0500000000000000" pitchFamily="34" charset="-122"/>
              </a:rPr>
              <a:t>第三题，矩阵转置</a:t>
            </a:r>
            <a:endParaRPr lang="en-US" altLang="zh-CN" sz="1400" dirty="0">
              <a:latin typeface="DINPro-Regular" panose="02000503030000020004" pitchFamily="50" charset="0"/>
              <a:ea typeface="Noto Sans Mono CJK SC Regular" panose="020B0500000000000000" pitchFamily="34" charset="-122"/>
            </a:endParaRPr>
          </a:p>
          <a:p>
            <a:r>
              <a:rPr lang="zh-CN" altLang="en-US" sz="1400" dirty="0">
                <a:latin typeface="DINPro-Regular" panose="02000503030000020004" pitchFamily="50" charset="0"/>
                <a:ea typeface="Noto Sans Mono CJK SC Regular" panose="020B0500000000000000" pitchFamily="34" charset="-122"/>
              </a:rPr>
              <a:t>而黄色线穿过的线程块，即黄色和红色所覆盖的线程块，就比较简单了，只需要在块内将数据调换即可</a:t>
            </a:r>
            <a:endParaRPr lang="en-US" altLang="zh-CN" sz="1400" dirty="0">
              <a:latin typeface="DINPro-Regular" panose="02000503030000020004" pitchFamily="50" charset="0"/>
              <a:ea typeface="Noto Sans Mono CJK SC Regular" panose="020B0500000000000000" pitchFamily="34" charset="-122"/>
            </a:endParaRPr>
          </a:p>
        </p:txBody>
      </p:sp>
      <p:graphicFrame>
        <p:nvGraphicFramePr>
          <p:cNvPr id="5" name="表格 4">
            <a:extLst>
              <a:ext uri="{FF2B5EF4-FFF2-40B4-BE49-F238E27FC236}">
                <a16:creationId xmlns:a16="http://schemas.microsoft.com/office/drawing/2014/main" id="{F717CBEA-0B3F-4C74-9994-D84788A4151F}"/>
              </a:ext>
            </a:extLst>
          </p:cNvPr>
          <p:cNvGraphicFramePr>
            <a:graphicFrameLocks noGrp="1"/>
          </p:cNvGraphicFramePr>
          <p:nvPr/>
        </p:nvGraphicFramePr>
        <p:xfrm>
          <a:off x="360782" y="2863573"/>
          <a:ext cx="6798912" cy="3801280"/>
        </p:xfrm>
        <a:graphic>
          <a:graphicData uri="http://schemas.openxmlformats.org/drawingml/2006/table">
            <a:tbl>
              <a:tblPr>
                <a:tableStyleId>{5C22544A-7EE6-4342-B048-85BDC9FD1C3A}</a:tableStyleId>
              </a:tblPr>
              <a:tblGrid>
                <a:gridCol w="424932">
                  <a:extLst>
                    <a:ext uri="{9D8B030D-6E8A-4147-A177-3AD203B41FA5}">
                      <a16:colId xmlns:a16="http://schemas.microsoft.com/office/drawing/2014/main" val="2906001629"/>
                    </a:ext>
                  </a:extLst>
                </a:gridCol>
                <a:gridCol w="424932">
                  <a:extLst>
                    <a:ext uri="{9D8B030D-6E8A-4147-A177-3AD203B41FA5}">
                      <a16:colId xmlns:a16="http://schemas.microsoft.com/office/drawing/2014/main" val="1576262265"/>
                    </a:ext>
                  </a:extLst>
                </a:gridCol>
                <a:gridCol w="424932">
                  <a:extLst>
                    <a:ext uri="{9D8B030D-6E8A-4147-A177-3AD203B41FA5}">
                      <a16:colId xmlns:a16="http://schemas.microsoft.com/office/drawing/2014/main" val="172994637"/>
                    </a:ext>
                  </a:extLst>
                </a:gridCol>
                <a:gridCol w="424932">
                  <a:extLst>
                    <a:ext uri="{9D8B030D-6E8A-4147-A177-3AD203B41FA5}">
                      <a16:colId xmlns:a16="http://schemas.microsoft.com/office/drawing/2014/main" val="3122826262"/>
                    </a:ext>
                  </a:extLst>
                </a:gridCol>
                <a:gridCol w="424932">
                  <a:extLst>
                    <a:ext uri="{9D8B030D-6E8A-4147-A177-3AD203B41FA5}">
                      <a16:colId xmlns:a16="http://schemas.microsoft.com/office/drawing/2014/main" val="1129079209"/>
                    </a:ext>
                  </a:extLst>
                </a:gridCol>
                <a:gridCol w="424932">
                  <a:extLst>
                    <a:ext uri="{9D8B030D-6E8A-4147-A177-3AD203B41FA5}">
                      <a16:colId xmlns:a16="http://schemas.microsoft.com/office/drawing/2014/main" val="2679046921"/>
                    </a:ext>
                  </a:extLst>
                </a:gridCol>
                <a:gridCol w="424932">
                  <a:extLst>
                    <a:ext uri="{9D8B030D-6E8A-4147-A177-3AD203B41FA5}">
                      <a16:colId xmlns:a16="http://schemas.microsoft.com/office/drawing/2014/main" val="239659302"/>
                    </a:ext>
                  </a:extLst>
                </a:gridCol>
                <a:gridCol w="424932">
                  <a:extLst>
                    <a:ext uri="{9D8B030D-6E8A-4147-A177-3AD203B41FA5}">
                      <a16:colId xmlns:a16="http://schemas.microsoft.com/office/drawing/2014/main" val="3123176973"/>
                    </a:ext>
                  </a:extLst>
                </a:gridCol>
                <a:gridCol w="424932">
                  <a:extLst>
                    <a:ext uri="{9D8B030D-6E8A-4147-A177-3AD203B41FA5}">
                      <a16:colId xmlns:a16="http://schemas.microsoft.com/office/drawing/2014/main" val="2014826423"/>
                    </a:ext>
                  </a:extLst>
                </a:gridCol>
                <a:gridCol w="424932">
                  <a:extLst>
                    <a:ext uri="{9D8B030D-6E8A-4147-A177-3AD203B41FA5}">
                      <a16:colId xmlns:a16="http://schemas.microsoft.com/office/drawing/2014/main" val="2266405235"/>
                    </a:ext>
                  </a:extLst>
                </a:gridCol>
                <a:gridCol w="424932">
                  <a:extLst>
                    <a:ext uri="{9D8B030D-6E8A-4147-A177-3AD203B41FA5}">
                      <a16:colId xmlns:a16="http://schemas.microsoft.com/office/drawing/2014/main" val="1924859191"/>
                    </a:ext>
                  </a:extLst>
                </a:gridCol>
                <a:gridCol w="424932">
                  <a:extLst>
                    <a:ext uri="{9D8B030D-6E8A-4147-A177-3AD203B41FA5}">
                      <a16:colId xmlns:a16="http://schemas.microsoft.com/office/drawing/2014/main" val="1646469809"/>
                    </a:ext>
                  </a:extLst>
                </a:gridCol>
                <a:gridCol w="424932">
                  <a:extLst>
                    <a:ext uri="{9D8B030D-6E8A-4147-A177-3AD203B41FA5}">
                      <a16:colId xmlns:a16="http://schemas.microsoft.com/office/drawing/2014/main" val="2939609399"/>
                    </a:ext>
                  </a:extLst>
                </a:gridCol>
                <a:gridCol w="424932">
                  <a:extLst>
                    <a:ext uri="{9D8B030D-6E8A-4147-A177-3AD203B41FA5}">
                      <a16:colId xmlns:a16="http://schemas.microsoft.com/office/drawing/2014/main" val="1020835786"/>
                    </a:ext>
                  </a:extLst>
                </a:gridCol>
                <a:gridCol w="424932">
                  <a:extLst>
                    <a:ext uri="{9D8B030D-6E8A-4147-A177-3AD203B41FA5}">
                      <a16:colId xmlns:a16="http://schemas.microsoft.com/office/drawing/2014/main" val="2842237949"/>
                    </a:ext>
                  </a:extLst>
                </a:gridCol>
                <a:gridCol w="424932">
                  <a:extLst>
                    <a:ext uri="{9D8B030D-6E8A-4147-A177-3AD203B41FA5}">
                      <a16:colId xmlns:a16="http://schemas.microsoft.com/office/drawing/2014/main" val="2404187395"/>
                    </a:ext>
                  </a:extLst>
                </a:gridCol>
              </a:tblGrid>
              <a:tr h="237580">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0</a:t>
                      </a:r>
                      <a:r>
                        <a:rPr lang="zh-CN" altLang="en-US" sz="1100" u="none" strike="noStrike" dirty="0">
                          <a:effectLst/>
                        </a:rPr>
                        <a:t>，</a:t>
                      </a:r>
                      <a:r>
                        <a:rPr lang="en-US" altLang="zh-CN" sz="1100" u="none" strike="noStrike" dirty="0">
                          <a:effectLst/>
                        </a:rPr>
                        <a:t>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0</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1886684910"/>
                  </a:ext>
                </a:extLst>
              </a:tr>
              <a:tr h="237580">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1</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1</a:t>
                      </a:r>
                      <a:r>
                        <a:rPr lang="zh-CN" altLang="en-US" sz="1100" u="none" strike="noStrike" dirty="0">
                          <a:effectLst/>
                        </a:rPr>
                        <a:t>，</a:t>
                      </a:r>
                      <a:r>
                        <a:rPr lang="en-US" altLang="zh-CN" sz="1100" u="none" strike="noStrike" dirty="0">
                          <a:effectLst/>
                        </a:rPr>
                        <a:t>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2121617941"/>
                  </a:ext>
                </a:extLst>
              </a:tr>
              <a:tr h="237580">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2</a:t>
                      </a:r>
                      <a:r>
                        <a:rPr lang="zh-CN" altLang="en-US" sz="1100" u="none" strike="noStrike" dirty="0">
                          <a:effectLst/>
                        </a:rPr>
                        <a:t>，</a:t>
                      </a: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2</a:t>
                      </a:r>
                      <a:r>
                        <a:rPr lang="zh-CN" altLang="en-US" sz="1100" u="none" strike="noStrike" dirty="0">
                          <a:effectLst/>
                        </a:rPr>
                        <a:t>，</a:t>
                      </a: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2</a:t>
                      </a:r>
                      <a:r>
                        <a:rPr lang="zh-CN" altLang="en-US" sz="1100" u="none" strike="noStrike" dirty="0">
                          <a:effectLst/>
                        </a:rPr>
                        <a:t>，</a:t>
                      </a:r>
                      <a:r>
                        <a:rPr lang="en-US" altLang="zh-CN" sz="1100" u="none" strike="noStrike" dirty="0">
                          <a:effectLst/>
                        </a:rPr>
                        <a:t>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2</a:t>
                      </a:r>
                      <a:r>
                        <a:rPr lang="zh-CN" altLang="en-US" sz="1100" u="none" strike="noStrike" dirty="0">
                          <a:effectLst/>
                        </a:rPr>
                        <a:t>，</a:t>
                      </a:r>
                      <a:r>
                        <a:rPr lang="en-US" altLang="zh-CN" sz="1100" u="none" strike="noStrike" dirty="0">
                          <a:effectLst/>
                        </a:rPr>
                        <a:t>11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2</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1029867256"/>
                  </a:ext>
                </a:extLst>
              </a:tr>
              <a:tr h="237580">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2178617890"/>
                  </a:ext>
                </a:extLst>
              </a:tr>
              <a:tr h="237580">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4</a:t>
                      </a:r>
                      <a:r>
                        <a:rPr lang="zh-CN" altLang="en-US" sz="1100" u="none" strike="noStrike" dirty="0">
                          <a:effectLst/>
                        </a:rPr>
                        <a:t>，</a:t>
                      </a:r>
                      <a:r>
                        <a:rPr lang="en-US" altLang="zh-CN" sz="1100" u="none" strike="noStrike" dirty="0">
                          <a:effectLst/>
                        </a:rPr>
                        <a:t>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4</a:t>
                      </a:r>
                      <a:r>
                        <a:rPr lang="zh-CN" altLang="en-US" sz="1100" u="none" strike="noStrike" dirty="0">
                          <a:effectLst/>
                        </a:rPr>
                        <a:t>，</a:t>
                      </a: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4</a:t>
                      </a:r>
                      <a:r>
                        <a:rPr lang="zh-CN" altLang="en-US" sz="1100" u="none" strike="noStrike" dirty="0">
                          <a:effectLst/>
                        </a:rPr>
                        <a:t>，</a:t>
                      </a:r>
                      <a:r>
                        <a:rPr lang="en-US" altLang="zh-CN" sz="1100" u="none" strike="noStrike" dirty="0">
                          <a:effectLst/>
                        </a:rPr>
                        <a:t>10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4</a:t>
                      </a:r>
                      <a:r>
                        <a:rPr lang="zh-CN" altLang="en-US" sz="1100" u="none" strike="noStrike" dirty="0">
                          <a:effectLst/>
                        </a:rPr>
                        <a:t>，</a:t>
                      </a:r>
                      <a:r>
                        <a:rPr lang="en-US" altLang="zh-CN" sz="1100" u="none" strike="noStrike" dirty="0">
                          <a:effectLst/>
                        </a:rPr>
                        <a:t>11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4</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2516659952"/>
                  </a:ext>
                </a:extLst>
              </a:tr>
              <a:tr h="237580">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5</a:t>
                      </a:r>
                      <a:r>
                        <a:rPr lang="zh-CN" altLang="en-US" sz="1100" u="none" strike="noStrike" dirty="0">
                          <a:effectLst/>
                        </a:rPr>
                        <a:t>，</a:t>
                      </a: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5</a:t>
                      </a:r>
                      <a:r>
                        <a:rPr lang="zh-CN" altLang="en-US" sz="1100" u="none" strike="noStrike" dirty="0">
                          <a:effectLst/>
                        </a:rPr>
                        <a:t>，</a:t>
                      </a: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5</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5</a:t>
                      </a:r>
                      <a:r>
                        <a:rPr lang="zh-CN" altLang="en-US" sz="1100" u="none" strike="noStrike" dirty="0">
                          <a:effectLst/>
                        </a:rPr>
                        <a:t>，</a:t>
                      </a:r>
                      <a:r>
                        <a:rPr lang="en-US" altLang="zh-CN" sz="1100" u="none" strike="noStrike" dirty="0">
                          <a:effectLst/>
                        </a:rPr>
                        <a:t>12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5</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4130670084"/>
                  </a:ext>
                </a:extLst>
              </a:tr>
              <a:tr h="237580">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6</a:t>
                      </a:r>
                      <a:r>
                        <a:rPr lang="zh-CN" altLang="en-US" sz="1100" u="none" strike="noStrike" dirty="0">
                          <a:effectLst/>
                        </a:rPr>
                        <a:t>，</a:t>
                      </a: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6</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6</a:t>
                      </a:r>
                      <a:r>
                        <a:rPr lang="zh-CN" altLang="en-US" sz="1100" u="none" strike="noStrike" dirty="0">
                          <a:effectLst/>
                        </a:rPr>
                        <a:t>，</a:t>
                      </a:r>
                      <a:r>
                        <a:rPr lang="en-US" altLang="zh-CN" sz="1100" u="none" strike="noStrike" dirty="0">
                          <a:effectLst/>
                        </a:rPr>
                        <a:t>13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6</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4292555793"/>
                  </a:ext>
                </a:extLst>
              </a:tr>
              <a:tr h="237580">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dirty="0">
                          <a:effectLst/>
                        </a:rPr>
                        <a:t>7</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a:effectLst/>
                        </a:rPr>
                        <a:t>7</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7</a:t>
                      </a:r>
                      <a:r>
                        <a:rPr lang="zh-CN" altLang="en-US" sz="1100" u="none" strike="noStrike" dirty="0">
                          <a:effectLst/>
                        </a:rPr>
                        <a:t>，</a:t>
                      </a:r>
                      <a:r>
                        <a:rPr lang="en-US" altLang="zh-CN" sz="1100" u="none" strike="noStrike" dirty="0">
                          <a:effectLst/>
                        </a:rPr>
                        <a:t>14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tc>
                  <a:txBody>
                    <a:bodyPr/>
                    <a:lstStyle/>
                    <a:p>
                      <a:pPr algn="ctr" fontAlgn="b"/>
                      <a:r>
                        <a:rPr lang="en-US" altLang="zh-CN" sz="1100" u="none" strike="noStrike" dirty="0">
                          <a:effectLst/>
                        </a:rPr>
                        <a:t>7</a:t>
                      </a:r>
                      <a:r>
                        <a:rPr lang="zh-CN" altLang="en-US" sz="1100" u="none" strike="noStrike" dirty="0">
                          <a:effectLst/>
                        </a:rPr>
                        <a:t>，</a:t>
                      </a:r>
                      <a:r>
                        <a:rPr lang="en-US" altLang="zh-CN" sz="1100" u="none" strike="noStrike" dirty="0">
                          <a:effectLst/>
                        </a:rPr>
                        <a:t>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1266374348"/>
                  </a:ext>
                </a:extLst>
              </a:tr>
              <a:tr h="237580">
                <a:tc>
                  <a:txBody>
                    <a:bodyPr/>
                    <a:lstStyle/>
                    <a:p>
                      <a:pPr algn="ctr" fontAlgn="b"/>
                      <a:r>
                        <a:rPr lang="en-US" altLang="zh-CN" sz="1100" u="none" strike="noStrike" dirty="0">
                          <a:effectLst/>
                        </a:rPr>
                        <a:t>8</a:t>
                      </a:r>
                      <a:r>
                        <a:rPr lang="zh-CN" altLang="en-US" sz="1100" u="none" strike="noStrike" dirty="0">
                          <a:effectLst/>
                        </a:rPr>
                        <a:t>，</a:t>
                      </a: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8</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8</a:t>
                      </a:r>
                      <a:r>
                        <a:rPr lang="zh-CN" altLang="en-US" sz="1100" u="none" strike="noStrike" dirty="0">
                          <a:effectLst/>
                        </a:rPr>
                        <a:t>，</a:t>
                      </a:r>
                      <a:r>
                        <a:rPr lang="en-US" altLang="zh-CN" sz="1100" u="none" strike="noStrike" dirty="0">
                          <a:effectLst/>
                        </a:rPr>
                        <a:t>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8</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8</a:t>
                      </a:r>
                      <a:r>
                        <a:rPr lang="zh-CN" altLang="en-US" sz="1100" u="none" strike="noStrike" dirty="0">
                          <a:effectLst/>
                        </a:rPr>
                        <a:t>，</a:t>
                      </a:r>
                      <a:r>
                        <a:rPr lang="en-US" altLang="zh-CN" sz="1100" u="none" strike="noStrike" dirty="0">
                          <a:effectLst/>
                        </a:rPr>
                        <a:t>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1468141131"/>
                  </a:ext>
                </a:extLst>
              </a:tr>
              <a:tr h="237580">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3</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9</a:t>
                      </a:r>
                      <a:r>
                        <a:rPr lang="zh-CN" altLang="en-US" sz="1100" u="none" strike="noStrike" dirty="0">
                          <a:effectLst/>
                        </a:rPr>
                        <a:t>，</a:t>
                      </a:r>
                      <a:r>
                        <a:rPr lang="en-US" altLang="zh-CN" sz="1100" u="none" strike="noStrike" dirty="0">
                          <a:effectLst/>
                        </a:rPr>
                        <a:t>12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9</a:t>
                      </a:r>
                      <a:r>
                        <a:rPr lang="zh-CN" altLang="en-US" sz="1100" u="none" strike="noStrike">
                          <a:effectLst/>
                        </a:rPr>
                        <a:t>，</a:t>
                      </a: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2731584252"/>
                  </a:ext>
                </a:extLst>
              </a:tr>
              <a:tr h="237580">
                <a:tc>
                  <a:txBody>
                    <a:bodyPr/>
                    <a:lstStyle/>
                    <a:p>
                      <a:pPr algn="ctr" fontAlgn="b"/>
                      <a:r>
                        <a:rPr lang="en-US" altLang="zh-CN" sz="1100" u="none" strike="noStrike">
                          <a:effectLst/>
                        </a:rPr>
                        <a:t>10,  0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10,  3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10,  7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10,  8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10,  10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10,  15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822060493"/>
                  </a:ext>
                </a:extLst>
              </a:tr>
              <a:tr h="237580">
                <a:tc>
                  <a:txBody>
                    <a:bodyPr/>
                    <a:lstStyle/>
                    <a:p>
                      <a:pPr algn="ctr" fontAlgn="b"/>
                      <a:r>
                        <a:rPr lang="en-US" altLang="zh-CN" sz="1100" u="none" strike="noStrike">
                          <a:effectLst/>
                        </a:rPr>
                        <a:t>11,  0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11,  4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11,  7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11,  8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11,  11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11,  12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11,  15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3213333000"/>
                  </a:ext>
                </a:extLst>
              </a:tr>
              <a:tr h="237580">
                <a:tc>
                  <a:txBody>
                    <a:bodyPr/>
                    <a:lstStyle/>
                    <a:p>
                      <a:pPr algn="ctr" fontAlgn="b"/>
                      <a:r>
                        <a:rPr lang="en-US" altLang="zh-CN" sz="1100" u="none" strike="noStrike">
                          <a:effectLst/>
                        </a:rPr>
                        <a:t>12,  0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12,  5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12,  7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12,  8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12,  12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12,  13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12,  15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1404952867"/>
                  </a:ext>
                </a:extLst>
              </a:tr>
              <a:tr h="237580">
                <a:tc>
                  <a:txBody>
                    <a:bodyPr/>
                    <a:lstStyle/>
                    <a:p>
                      <a:pPr algn="ctr" fontAlgn="b"/>
                      <a:r>
                        <a:rPr lang="en-US" altLang="zh-CN" sz="1100" u="none" strike="noStrike">
                          <a:effectLst/>
                        </a:rPr>
                        <a:t>13,  0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13,  2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13,  3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13,  4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13,  5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13,  6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13,  7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13,  8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13,  13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13,  14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13,  15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2794573113"/>
                  </a:ext>
                </a:extLst>
              </a:tr>
              <a:tr h="237580">
                <a:tc>
                  <a:txBody>
                    <a:bodyPr/>
                    <a:lstStyle/>
                    <a:p>
                      <a:pPr algn="ctr" fontAlgn="b"/>
                      <a:r>
                        <a:rPr lang="en-US" altLang="zh-CN" sz="1100" u="none" strike="noStrike">
                          <a:effectLst/>
                        </a:rPr>
                        <a:t>14,  0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14,  6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14,  7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14,  8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14,  13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14,  14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14,  15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1519098755"/>
                  </a:ext>
                </a:extLst>
              </a:tr>
              <a:tr h="237580">
                <a:tc>
                  <a:txBody>
                    <a:bodyPr/>
                    <a:lstStyle/>
                    <a:p>
                      <a:pPr algn="ctr" fontAlgn="b"/>
                      <a:r>
                        <a:rPr lang="en-US" altLang="zh-CN" sz="1100" u="none" strike="noStrike">
                          <a:effectLst/>
                        </a:rPr>
                        <a:t>15,  0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3</a:t>
                      </a:r>
                      <a:r>
                        <a:rPr lang="zh-CN" altLang="en-US" sz="1100" u="none" strike="noStrike">
                          <a:effectLst/>
                        </a:rPr>
                        <a:t>，</a:t>
                      </a: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dirty="0">
                          <a:effectLst/>
                        </a:rPr>
                        <a:t>15,  7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accent5">
                        <a:lumMod val="60000"/>
                        <a:lumOff val="40000"/>
                      </a:schemeClr>
                    </a:solidFill>
                  </a:tcPr>
                </a:tc>
                <a:tc>
                  <a:txBody>
                    <a:bodyPr/>
                    <a:lstStyle/>
                    <a:p>
                      <a:pPr algn="ctr" fontAlgn="b"/>
                      <a:r>
                        <a:rPr lang="en-US" altLang="zh-CN" sz="1100" u="none" strike="noStrike">
                          <a:effectLst/>
                        </a:rPr>
                        <a:t>15,  8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a:effectLst/>
                        </a:rPr>
                        <a:t>15,  14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tc>
                  <a:txBody>
                    <a:bodyPr/>
                    <a:lstStyle/>
                    <a:p>
                      <a:pPr algn="ctr" fontAlgn="b"/>
                      <a:r>
                        <a:rPr lang="en-US" altLang="zh-CN" sz="1100" u="none" strike="noStrike" dirty="0">
                          <a:effectLst/>
                        </a:rPr>
                        <a:t>15,  15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D75A4D"/>
                    </a:solidFill>
                  </a:tcPr>
                </a:tc>
                <a:extLst>
                  <a:ext uri="{0D108BD9-81ED-4DB2-BD59-A6C34878D82A}">
                    <a16:rowId xmlns:a16="http://schemas.microsoft.com/office/drawing/2014/main" val="2258538475"/>
                  </a:ext>
                </a:extLst>
              </a:tr>
            </a:tbl>
          </a:graphicData>
        </a:graphic>
      </p:graphicFrame>
      <p:cxnSp>
        <p:nvCxnSpPr>
          <p:cNvPr id="8" name="直接连接符 7">
            <a:extLst>
              <a:ext uri="{FF2B5EF4-FFF2-40B4-BE49-F238E27FC236}">
                <a16:creationId xmlns:a16="http://schemas.microsoft.com/office/drawing/2014/main" id="{792F326B-F083-481B-A4C9-16F3434E43F9}"/>
              </a:ext>
            </a:extLst>
          </p:cNvPr>
          <p:cNvCxnSpPr/>
          <p:nvPr/>
        </p:nvCxnSpPr>
        <p:spPr>
          <a:xfrm>
            <a:off x="360782" y="2863573"/>
            <a:ext cx="6798912" cy="380128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275319E-189F-4482-8B65-561A92F77C4F}"/>
              </a:ext>
            </a:extLst>
          </p:cNvPr>
          <p:cNvPicPr>
            <a:picLocks noChangeAspect="1"/>
          </p:cNvPicPr>
          <p:nvPr/>
        </p:nvPicPr>
        <p:blipFill>
          <a:blip r:embed="rId2"/>
          <a:stretch>
            <a:fillRect/>
          </a:stretch>
        </p:blipFill>
        <p:spPr>
          <a:xfrm>
            <a:off x="6706086" y="248855"/>
            <a:ext cx="5225143" cy="2183831"/>
          </a:xfrm>
          <a:prstGeom prst="rect">
            <a:avLst/>
          </a:prstGeom>
        </p:spPr>
      </p:pic>
      <p:sp>
        <p:nvSpPr>
          <p:cNvPr id="16" name="文本框 15">
            <a:extLst>
              <a:ext uri="{FF2B5EF4-FFF2-40B4-BE49-F238E27FC236}">
                <a16:creationId xmlns:a16="http://schemas.microsoft.com/office/drawing/2014/main" id="{DA0DBF14-05C5-4043-BA2D-F6F1F37F52FF}"/>
              </a:ext>
            </a:extLst>
          </p:cNvPr>
          <p:cNvSpPr txBox="1"/>
          <p:nvPr/>
        </p:nvSpPr>
        <p:spPr>
          <a:xfrm>
            <a:off x="360782" y="2063354"/>
            <a:ext cx="6500326" cy="738664"/>
          </a:xfrm>
          <a:prstGeom prst="rect">
            <a:avLst/>
          </a:prstGeom>
          <a:noFill/>
        </p:spPr>
        <p:txBody>
          <a:bodyPr wrap="square" rtlCol="0">
            <a:spAutoFit/>
          </a:bodyPr>
          <a:lstStyle/>
          <a:p>
            <a:r>
              <a:rPr lang="zh-CN" altLang="en-US" sz="1400" dirty="0">
                <a:solidFill>
                  <a:srgbClr val="FF0000"/>
                </a:solidFill>
                <a:latin typeface="DINPro-Regular" panose="02000503030000020004" pitchFamily="50" charset="0"/>
                <a:ea typeface="Noto Sans Mono CJK SC Regular" panose="020B0500000000000000" pitchFamily="34" charset="-122"/>
              </a:rPr>
              <a:t>下图中所示格子中数字坐标为输入矩阵中数据值在整个矩阵中的坐标位置。</a:t>
            </a:r>
            <a:endParaRPr lang="en-US" altLang="zh-CN" sz="1400" dirty="0">
              <a:solidFill>
                <a:srgbClr val="FF0000"/>
              </a:solidFill>
              <a:latin typeface="DINPro-Regular" panose="02000503030000020004" pitchFamily="50" charset="0"/>
              <a:ea typeface="Noto Sans Mono CJK SC Regular" panose="020B0500000000000000" pitchFamily="34" charset="-122"/>
            </a:endParaRPr>
          </a:p>
          <a:p>
            <a:endParaRPr lang="en-US" altLang="zh-CN" sz="1400" dirty="0">
              <a:solidFill>
                <a:srgbClr val="FF0000"/>
              </a:solidFill>
              <a:latin typeface="DINPro-Regular" panose="02000503030000020004" pitchFamily="50" charset="0"/>
              <a:ea typeface="Noto Sans Mono CJK SC Regular" panose="020B0500000000000000" pitchFamily="34" charset="-122"/>
            </a:endParaRPr>
          </a:p>
          <a:p>
            <a:r>
              <a:rPr lang="zh-CN" altLang="en-US" sz="1400" dirty="0">
                <a:solidFill>
                  <a:srgbClr val="FF0000"/>
                </a:solidFill>
                <a:latin typeface="DINPro-Regular" panose="02000503030000020004" pitchFamily="50" charset="0"/>
                <a:ea typeface="Noto Sans Mono CJK SC Regular" panose="020B0500000000000000" pitchFamily="34" charset="-122"/>
              </a:rPr>
              <a:t>不同颜色代表不同的线程</a:t>
            </a:r>
            <a:r>
              <a:rPr lang="en-US" altLang="zh-CN" sz="1400" dirty="0">
                <a:solidFill>
                  <a:srgbClr val="FF0000"/>
                </a:solidFill>
                <a:latin typeface="DINPro-Regular" panose="02000503030000020004" pitchFamily="50" charset="0"/>
                <a:ea typeface="Noto Sans Mono CJK SC Regular" panose="020B0500000000000000" pitchFamily="34" charset="-122"/>
              </a:rPr>
              <a:t>block</a:t>
            </a:r>
          </a:p>
        </p:txBody>
      </p:sp>
    </p:spTree>
    <p:extLst>
      <p:ext uri="{BB962C8B-B14F-4D97-AF65-F5344CB8AC3E}">
        <p14:creationId xmlns:p14="http://schemas.microsoft.com/office/powerpoint/2010/main" val="100988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55968E0-15A6-434B-8BA1-52DB71AF923B}"/>
              </a:ext>
            </a:extLst>
          </p:cNvPr>
          <p:cNvSpPr txBox="1"/>
          <p:nvPr/>
        </p:nvSpPr>
        <p:spPr>
          <a:xfrm>
            <a:off x="4581939" y="129209"/>
            <a:ext cx="2773018" cy="400110"/>
          </a:xfrm>
          <a:prstGeom prst="rect">
            <a:avLst/>
          </a:prstGeom>
          <a:noFill/>
        </p:spPr>
        <p:txBody>
          <a:bodyPr wrap="square" rtlCol="0">
            <a:spAutoFit/>
          </a:bodyPr>
          <a:lstStyle/>
          <a:p>
            <a:r>
              <a:rPr lang="zh-CN" altLang="en-US" sz="2000" b="1" dirty="0">
                <a:solidFill>
                  <a:schemeClr val="accent6"/>
                </a:solidFill>
                <a:latin typeface="DINPro-Regular" panose="02000503030000020004" pitchFamily="50" charset="0"/>
                <a:ea typeface="Noto Sans Mono CJK SC Regular" panose="020B0500000000000000" pitchFamily="34" charset="-122"/>
              </a:rPr>
              <a:t>第一题矩阵操作</a:t>
            </a:r>
            <a:endParaRPr lang="en-US" sz="2000" b="1" dirty="0">
              <a:solidFill>
                <a:schemeClr val="accent6"/>
              </a:solidFill>
              <a:latin typeface="DINPro-Regular" panose="02000503030000020004" pitchFamily="50" charset="0"/>
              <a:ea typeface="Noto Sans Mono CJK SC Regular" panose="020B0500000000000000" pitchFamily="34" charset="-122"/>
            </a:endParaRPr>
          </a:p>
        </p:txBody>
      </p:sp>
      <p:graphicFrame>
        <p:nvGraphicFramePr>
          <p:cNvPr id="10" name="表格 9">
            <a:extLst>
              <a:ext uri="{FF2B5EF4-FFF2-40B4-BE49-F238E27FC236}">
                <a16:creationId xmlns:a16="http://schemas.microsoft.com/office/drawing/2014/main" id="{BDD3DAB4-80DE-4E1C-B385-118C84940AD5}"/>
              </a:ext>
            </a:extLst>
          </p:cNvPr>
          <p:cNvGraphicFramePr>
            <a:graphicFrameLocks noGrp="1"/>
          </p:cNvGraphicFramePr>
          <p:nvPr/>
        </p:nvGraphicFramePr>
        <p:xfrm>
          <a:off x="926840" y="3558047"/>
          <a:ext cx="3794448" cy="3299936"/>
        </p:xfrm>
        <a:graphic>
          <a:graphicData uri="http://schemas.openxmlformats.org/drawingml/2006/table">
            <a:tbl>
              <a:tblPr/>
              <a:tblGrid>
                <a:gridCol w="237153">
                  <a:extLst>
                    <a:ext uri="{9D8B030D-6E8A-4147-A177-3AD203B41FA5}">
                      <a16:colId xmlns:a16="http://schemas.microsoft.com/office/drawing/2014/main" val="2952384770"/>
                    </a:ext>
                  </a:extLst>
                </a:gridCol>
                <a:gridCol w="237153">
                  <a:extLst>
                    <a:ext uri="{9D8B030D-6E8A-4147-A177-3AD203B41FA5}">
                      <a16:colId xmlns:a16="http://schemas.microsoft.com/office/drawing/2014/main" val="2932929286"/>
                    </a:ext>
                  </a:extLst>
                </a:gridCol>
                <a:gridCol w="237153">
                  <a:extLst>
                    <a:ext uri="{9D8B030D-6E8A-4147-A177-3AD203B41FA5}">
                      <a16:colId xmlns:a16="http://schemas.microsoft.com/office/drawing/2014/main" val="120022863"/>
                    </a:ext>
                  </a:extLst>
                </a:gridCol>
                <a:gridCol w="237153">
                  <a:extLst>
                    <a:ext uri="{9D8B030D-6E8A-4147-A177-3AD203B41FA5}">
                      <a16:colId xmlns:a16="http://schemas.microsoft.com/office/drawing/2014/main" val="3440461280"/>
                    </a:ext>
                  </a:extLst>
                </a:gridCol>
                <a:gridCol w="237153">
                  <a:extLst>
                    <a:ext uri="{9D8B030D-6E8A-4147-A177-3AD203B41FA5}">
                      <a16:colId xmlns:a16="http://schemas.microsoft.com/office/drawing/2014/main" val="1048778502"/>
                    </a:ext>
                  </a:extLst>
                </a:gridCol>
                <a:gridCol w="237153">
                  <a:extLst>
                    <a:ext uri="{9D8B030D-6E8A-4147-A177-3AD203B41FA5}">
                      <a16:colId xmlns:a16="http://schemas.microsoft.com/office/drawing/2014/main" val="1706138916"/>
                    </a:ext>
                  </a:extLst>
                </a:gridCol>
                <a:gridCol w="237153">
                  <a:extLst>
                    <a:ext uri="{9D8B030D-6E8A-4147-A177-3AD203B41FA5}">
                      <a16:colId xmlns:a16="http://schemas.microsoft.com/office/drawing/2014/main" val="2445150651"/>
                    </a:ext>
                  </a:extLst>
                </a:gridCol>
                <a:gridCol w="237153">
                  <a:extLst>
                    <a:ext uri="{9D8B030D-6E8A-4147-A177-3AD203B41FA5}">
                      <a16:colId xmlns:a16="http://schemas.microsoft.com/office/drawing/2014/main" val="794151627"/>
                    </a:ext>
                  </a:extLst>
                </a:gridCol>
                <a:gridCol w="237153">
                  <a:extLst>
                    <a:ext uri="{9D8B030D-6E8A-4147-A177-3AD203B41FA5}">
                      <a16:colId xmlns:a16="http://schemas.microsoft.com/office/drawing/2014/main" val="2661527354"/>
                    </a:ext>
                  </a:extLst>
                </a:gridCol>
                <a:gridCol w="237153">
                  <a:extLst>
                    <a:ext uri="{9D8B030D-6E8A-4147-A177-3AD203B41FA5}">
                      <a16:colId xmlns:a16="http://schemas.microsoft.com/office/drawing/2014/main" val="4278413795"/>
                    </a:ext>
                  </a:extLst>
                </a:gridCol>
                <a:gridCol w="237153">
                  <a:extLst>
                    <a:ext uri="{9D8B030D-6E8A-4147-A177-3AD203B41FA5}">
                      <a16:colId xmlns:a16="http://schemas.microsoft.com/office/drawing/2014/main" val="3275608455"/>
                    </a:ext>
                  </a:extLst>
                </a:gridCol>
                <a:gridCol w="237153">
                  <a:extLst>
                    <a:ext uri="{9D8B030D-6E8A-4147-A177-3AD203B41FA5}">
                      <a16:colId xmlns:a16="http://schemas.microsoft.com/office/drawing/2014/main" val="3551773068"/>
                    </a:ext>
                  </a:extLst>
                </a:gridCol>
                <a:gridCol w="237153">
                  <a:extLst>
                    <a:ext uri="{9D8B030D-6E8A-4147-A177-3AD203B41FA5}">
                      <a16:colId xmlns:a16="http://schemas.microsoft.com/office/drawing/2014/main" val="2057146896"/>
                    </a:ext>
                  </a:extLst>
                </a:gridCol>
                <a:gridCol w="237153">
                  <a:extLst>
                    <a:ext uri="{9D8B030D-6E8A-4147-A177-3AD203B41FA5}">
                      <a16:colId xmlns:a16="http://schemas.microsoft.com/office/drawing/2014/main" val="2542846037"/>
                    </a:ext>
                  </a:extLst>
                </a:gridCol>
                <a:gridCol w="237153">
                  <a:extLst>
                    <a:ext uri="{9D8B030D-6E8A-4147-A177-3AD203B41FA5}">
                      <a16:colId xmlns:a16="http://schemas.microsoft.com/office/drawing/2014/main" val="723528665"/>
                    </a:ext>
                  </a:extLst>
                </a:gridCol>
                <a:gridCol w="237153">
                  <a:extLst>
                    <a:ext uri="{9D8B030D-6E8A-4147-A177-3AD203B41FA5}">
                      <a16:colId xmlns:a16="http://schemas.microsoft.com/office/drawing/2014/main" val="554433021"/>
                    </a:ext>
                  </a:extLst>
                </a:gridCol>
              </a:tblGrid>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003559004"/>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988613607"/>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303762275"/>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944275068"/>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374046400"/>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420705672"/>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444368275"/>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244884897"/>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549669649"/>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53067813"/>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99023461"/>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56758284"/>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199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013097708"/>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930580128"/>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40686897"/>
                  </a:ext>
                </a:extLst>
              </a:tr>
              <a:tr h="206246">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254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255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703379577"/>
                  </a:ext>
                </a:extLst>
              </a:tr>
            </a:tbl>
          </a:graphicData>
        </a:graphic>
      </p:graphicFrame>
      <p:graphicFrame>
        <p:nvGraphicFramePr>
          <p:cNvPr id="12" name="表格 11">
            <a:extLst>
              <a:ext uri="{FF2B5EF4-FFF2-40B4-BE49-F238E27FC236}">
                <a16:creationId xmlns:a16="http://schemas.microsoft.com/office/drawing/2014/main" id="{E09A4AD7-5739-45E9-8477-47D35068D5D0}"/>
              </a:ext>
            </a:extLst>
          </p:cNvPr>
          <p:cNvGraphicFramePr>
            <a:graphicFrameLocks noGrp="1"/>
          </p:cNvGraphicFramePr>
          <p:nvPr/>
        </p:nvGraphicFramePr>
        <p:xfrm>
          <a:off x="6407019" y="3558072"/>
          <a:ext cx="3794448" cy="3299936"/>
        </p:xfrm>
        <a:graphic>
          <a:graphicData uri="http://schemas.openxmlformats.org/drawingml/2006/table">
            <a:tbl>
              <a:tblPr/>
              <a:tblGrid>
                <a:gridCol w="237153">
                  <a:extLst>
                    <a:ext uri="{9D8B030D-6E8A-4147-A177-3AD203B41FA5}">
                      <a16:colId xmlns:a16="http://schemas.microsoft.com/office/drawing/2014/main" val="3830203431"/>
                    </a:ext>
                  </a:extLst>
                </a:gridCol>
                <a:gridCol w="237153">
                  <a:extLst>
                    <a:ext uri="{9D8B030D-6E8A-4147-A177-3AD203B41FA5}">
                      <a16:colId xmlns:a16="http://schemas.microsoft.com/office/drawing/2014/main" val="2105008537"/>
                    </a:ext>
                  </a:extLst>
                </a:gridCol>
                <a:gridCol w="237153">
                  <a:extLst>
                    <a:ext uri="{9D8B030D-6E8A-4147-A177-3AD203B41FA5}">
                      <a16:colId xmlns:a16="http://schemas.microsoft.com/office/drawing/2014/main" val="3547909798"/>
                    </a:ext>
                  </a:extLst>
                </a:gridCol>
                <a:gridCol w="237153">
                  <a:extLst>
                    <a:ext uri="{9D8B030D-6E8A-4147-A177-3AD203B41FA5}">
                      <a16:colId xmlns:a16="http://schemas.microsoft.com/office/drawing/2014/main" val="2143933302"/>
                    </a:ext>
                  </a:extLst>
                </a:gridCol>
                <a:gridCol w="237153">
                  <a:extLst>
                    <a:ext uri="{9D8B030D-6E8A-4147-A177-3AD203B41FA5}">
                      <a16:colId xmlns:a16="http://schemas.microsoft.com/office/drawing/2014/main" val="2315621927"/>
                    </a:ext>
                  </a:extLst>
                </a:gridCol>
                <a:gridCol w="237153">
                  <a:extLst>
                    <a:ext uri="{9D8B030D-6E8A-4147-A177-3AD203B41FA5}">
                      <a16:colId xmlns:a16="http://schemas.microsoft.com/office/drawing/2014/main" val="485856696"/>
                    </a:ext>
                  </a:extLst>
                </a:gridCol>
                <a:gridCol w="237153">
                  <a:extLst>
                    <a:ext uri="{9D8B030D-6E8A-4147-A177-3AD203B41FA5}">
                      <a16:colId xmlns:a16="http://schemas.microsoft.com/office/drawing/2014/main" val="2456426342"/>
                    </a:ext>
                  </a:extLst>
                </a:gridCol>
                <a:gridCol w="237153">
                  <a:extLst>
                    <a:ext uri="{9D8B030D-6E8A-4147-A177-3AD203B41FA5}">
                      <a16:colId xmlns:a16="http://schemas.microsoft.com/office/drawing/2014/main" val="561644379"/>
                    </a:ext>
                  </a:extLst>
                </a:gridCol>
                <a:gridCol w="237153">
                  <a:extLst>
                    <a:ext uri="{9D8B030D-6E8A-4147-A177-3AD203B41FA5}">
                      <a16:colId xmlns:a16="http://schemas.microsoft.com/office/drawing/2014/main" val="3121298428"/>
                    </a:ext>
                  </a:extLst>
                </a:gridCol>
                <a:gridCol w="237153">
                  <a:extLst>
                    <a:ext uri="{9D8B030D-6E8A-4147-A177-3AD203B41FA5}">
                      <a16:colId xmlns:a16="http://schemas.microsoft.com/office/drawing/2014/main" val="762122446"/>
                    </a:ext>
                  </a:extLst>
                </a:gridCol>
                <a:gridCol w="237153">
                  <a:extLst>
                    <a:ext uri="{9D8B030D-6E8A-4147-A177-3AD203B41FA5}">
                      <a16:colId xmlns:a16="http://schemas.microsoft.com/office/drawing/2014/main" val="232337781"/>
                    </a:ext>
                  </a:extLst>
                </a:gridCol>
                <a:gridCol w="237153">
                  <a:extLst>
                    <a:ext uri="{9D8B030D-6E8A-4147-A177-3AD203B41FA5}">
                      <a16:colId xmlns:a16="http://schemas.microsoft.com/office/drawing/2014/main" val="2564174342"/>
                    </a:ext>
                  </a:extLst>
                </a:gridCol>
                <a:gridCol w="237153">
                  <a:extLst>
                    <a:ext uri="{9D8B030D-6E8A-4147-A177-3AD203B41FA5}">
                      <a16:colId xmlns:a16="http://schemas.microsoft.com/office/drawing/2014/main" val="3195036142"/>
                    </a:ext>
                  </a:extLst>
                </a:gridCol>
                <a:gridCol w="237153">
                  <a:extLst>
                    <a:ext uri="{9D8B030D-6E8A-4147-A177-3AD203B41FA5}">
                      <a16:colId xmlns:a16="http://schemas.microsoft.com/office/drawing/2014/main" val="3906324202"/>
                    </a:ext>
                  </a:extLst>
                </a:gridCol>
                <a:gridCol w="237153">
                  <a:extLst>
                    <a:ext uri="{9D8B030D-6E8A-4147-A177-3AD203B41FA5}">
                      <a16:colId xmlns:a16="http://schemas.microsoft.com/office/drawing/2014/main" val="3455481255"/>
                    </a:ext>
                  </a:extLst>
                </a:gridCol>
                <a:gridCol w="237153">
                  <a:extLst>
                    <a:ext uri="{9D8B030D-6E8A-4147-A177-3AD203B41FA5}">
                      <a16:colId xmlns:a16="http://schemas.microsoft.com/office/drawing/2014/main" val="4255774790"/>
                    </a:ext>
                  </a:extLst>
                </a:gridCol>
              </a:tblGrid>
              <a:tr h="206246">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68446719"/>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360017886"/>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(2,3)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282615902"/>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(3,4)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99817883"/>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(4,5)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(4,1)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201133914"/>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(5,6)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2287811"/>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(6,7)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06186081"/>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5A4D"/>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40253908"/>
                  </a:ext>
                </a:extLst>
              </a:tr>
              <a:tr h="206246">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(0,1)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3091717299"/>
                  </a:ext>
                </a:extLst>
              </a:tr>
              <a:tr h="206246">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3173751567"/>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(2,3)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2164121570"/>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(3,4)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4159017902"/>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(4,4)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(4,4)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(4,5)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(4,7)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3001869228"/>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(5,4)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(5,6)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488478772"/>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(6,6)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(6,7)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4145384286"/>
                  </a:ext>
                </a:extLst>
              </a:tr>
              <a:tr h="206246">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(7,2)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(7,6)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7AD9"/>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a:solidFill>
                            <a:srgbClr val="FFFFFF"/>
                          </a:solidFill>
                          <a:effectLst/>
                          <a:latin typeface="等线" panose="02010600030101010101" pitchFamily="2" charset="-122"/>
                          <a:ea typeface="等线" panose="02010600030101010101" pitchFamily="2" charset="-122"/>
                        </a:rPr>
                        <a:t>(7,6)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tc>
                  <a:txBody>
                    <a:bodyPr/>
                    <a:lstStyle/>
                    <a:p>
                      <a:pPr algn="ctr" fontAlgn="b"/>
                      <a:r>
                        <a:rPr lang="en-US" altLang="zh-CN" sz="900" b="1" i="0" u="none" strike="noStrike" dirty="0">
                          <a:solidFill>
                            <a:srgbClr val="FFFFFF"/>
                          </a:solidFill>
                          <a:effectLst/>
                          <a:latin typeface="等线" panose="02010600030101010101" pitchFamily="2" charset="-122"/>
                          <a:ea typeface="等线" panose="02010600030101010101" pitchFamily="2" charset="-122"/>
                        </a:rPr>
                        <a:t>(7,7)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5ECE"/>
                    </a:solidFill>
                  </a:tcPr>
                </a:tc>
                <a:extLst>
                  <a:ext uri="{0D108BD9-81ED-4DB2-BD59-A6C34878D82A}">
                    <a16:rowId xmlns:a16="http://schemas.microsoft.com/office/drawing/2014/main" val="122446374"/>
                  </a:ext>
                </a:extLst>
              </a:tr>
            </a:tbl>
          </a:graphicData>
        </a:graphic>
      </p:graphicFrame>
      <p:sp>
        <p:nvSpPr>
          <p:cNvPr id="13" name="文本框 12">
            <a:extLst>
              <a:ext uri="{FF2B5EF4-FFF2-40B4-BE49-F238E27FC236}">
                <a16:creationId xmlns:a16="http://schemas.microsoft.com/office/drawing/2014/main" id="{069036D9-0F1C-477D-99EB-417AB8372252}"/>
              </a:ext>
            </a:extLst>
          </p:cNvPr>
          <p:cNvSpPr txBox="1"/>
          <p:nvPr/>
        </p:nvSpPr>
        <p:spPr>
          <a:xfrm>
            <a:off x="167950" y="3188715"/>
            <a:ext cx="2861388" cy="369332"/>
          </a:xfrm>
          <a:prstGeom prst="rect">
            <a:avLst/>
          </a:prstGeom>
          <a:noFill/>
        </p:spPr>
        <p:txBody>
          <a:bodyPr wrap="square">
            <a:spAutoFit/>
          </a:bodyPr>
          <a:lstStyle/>
          <a:p>
            <a:r>
              <a:rPr lang="en-US" altLang="zh-CN" b="1" dirty="0">
                <a:latin typeface="DINPro-Regular" panose="02000503030000020004" pitchFamily="50" charset="0"/>
                <a:ea typeface="Noto Sans Mono CJK SC Regular" panose="020B0500000000000000" pitchFamily="34" charset="-122"/>
              </a:rPr>
              <a:t>Input Matrix</a:t>
            </a:r>
            <a:endParaRPr lang="zh-CN" altLang="en-US" sz="1400" b="1" dirty="0">
              <a:latin typeface="DINPro-Regular" panose="02000503030000020004" pitchFamily="50" charset="0"/>
              <a:ea typeface="Noto Sans Mono CJK SC Regular" panose="020B0500000000000000" pitchFamily="34" charset="-122"/>
            </a:endParaRPr>
          </a:p>
        </p:txBody>
      </p:sp>
      <p:sp>
        <p:nvSpPr>
          <p:cNvPr id="14" name="文本框 13">
            <a:extLst>
              <a:ext uri="{FF2B5EF4-FFF2-40B4-BE49-F238E27FC236}">
                <a16:creationId xmlns:a16="http://schemas.microsoft.com/office/drawing/2014/main" id="{A0E484FF-1AD7-4570-818A-6C4BC99217B8}"/>
              </a:ext>
            </a:extLst>
          </p:cNvPr>
          <p:cNvSpPr txBox="1"/>
          <p:nvPr/>
        </p:nvSpPr>
        <p:spPr>
          <a:xfrm>
            <a:off x="5931937" y="3188715"/>
            <a:ext cx="950164" cy="369332"/>
          </a:xfrm>
          <a:prstGeom prst="rect">
            <a:avLst/>
          </a:prstGeom>
          <a:noFill/>
        </p:spPr>
        <p:txBody>
          <a:bodyPr wrap="square">
            <a:spAutoFit/>
          </a:bodyPr>
          <a:lstStyle/>
          <a:p>
            <a:r>
              <a:rPr lang="en-US" altLang="zh-CN" b="1" dirty="0">
                <a:latin typeface="DINPro-Regular" panose="02000503030000020004" pitchFamily="50" charset="0"/>
                <a:ea typeface="Noto Sans Mono CJK SC Regular" panose="020B0500000000000000" pitchFamily="34" charset="-122"/>
              </a:rPr>
              <a:t>Grid</a:t>
            </a:r>
            <a:endParaRPr lang="zh-CN" altLang="en-US" sz="1400" b="1" dirty="0">
              <a:latin typeface="DINPro-Regular" panose="02000503030000020004" pitchFamily="50" charset="0"/>
              <a:ea typeface="Noto Sans Mono CJK SC Regular" panose="020B0500000000000000" pitchFamily="34" charset="-122"/>
            </a:endParaRPr>
          </a:p>
        </p:txBody>
      </p:sp>
      <p:graphicFrame>
        <p:nvGraphicFramePr>
          <p:cNvPr id="15" name="表格 14">
            <a:extLst>
              <a:ext uri="{FF2B5EF4-FFF2-40B4-BE49-F238E27FC236}">
                <a16:creationId xmlns:a16="http://schemas.microsoft.com/office/drawing/2014/main" id="{8B9D40D2-8513-4444-9E7D-EBBBDD0D6924}"/>
              </a:ext>
            </a:extLst>
          </p:cNvPr>
          <p:cNvGraphicFramePr>
            <a:graphicFrameLocks noGrp="1"/>
          </p:cNvGraphicFramePr>
          <p:nvPr/>
        </p:nvGraphicFramePr>
        <p:xfrm>
          <a:off x="7514253" y="209049"/>
          <a:ext cx="3162304" cy="2726992"/>
        </p:xfrm>
        <a:graphic>
          <a:graphicData uri="http://schemas.openxmlformats.org/drawingml/2006/table">
            <a:tbl>
              <a:tblPr/>
              <a:tblGrid>
                <a:gridCol w="197644">
                  <a:extLst>
                    <a:ext uri="{9D8B030D-6E8A-4147-A177-3AD203B41FA5}">
                      <a16:colId xmlns:a16="http://schemas.microsoft.com/office/drawing/2014/main" val="2952384770"/>
                    </a:ext>
                  </a:extLst>
                </a:gridCol>
                <a:gridCol w="197644">
                  <a:extLst>
                    <a:ext uri="{9D8B030D-6E8A-4147-A177-3AD203B41FA5}">
                      <a16:colId xmlns:a16="http://schemas.microsoft.com/office/drawing/2014/main" val="2932929286"/>
                    </a:ext>
                  </a:extLst>
                </a:gridCol>
                <a:gridCol w="197644">
                  <a:extLst>
                    <a:ext uri="{9D8B030D-6E8A-4147-A177-3AD203B41FA5}">
                      <a16:colId xmlns:a16="http://schemas.microsoft.com/office/drawing/2014/main" val="120022863"/>
                    </a:ext>
                  </a:extLst>
                </a:gridCol>
                <a:gridCol w="197644">
                  <a:extLst>
                    <a:ext uri="{9D8B030D-6E8A-4147-A177-3AD203B41FA5}">
                      <a16:colId xmlns:a16="http://schemas.microsoft.com/office/drawing/2014/main" val="3440461280"/>
                    </a:ext>
                  </a:extLst>
                </a:gridCol>
                <a:gridCol w="197644">
                  <a:extLst>
                    <a:ext uri="{9D8B030D-6E8A-4147-A177-3AD203B41FA5}">
                      <a16:colId xmlns:a16="http://schemas.microsoft.com/office/drawing/2014/main" val="1048778502"/>
                    </a:ext>
                  </a:extLst>
                </a:gridCol>
                <a:gridCol w="197644">
                  <a:extLst>
                    <a:ext uri="{9D8B030D-6E8A-4147-A177-3AD203B41FA5}">
                      <a16:colId xmlns:a16="http://schemas.microsoft.com/office/drawing/2014/main" val="1706138916"/>
                    </a:ext>
                  </a:extLst>
                </a:gridCol>
                <a:gridCol w="197644">
                  <a:extLst>
                    <a:ext uri="{9D8B030D-6E8A-4147-A177-3AD203B41FA5}">
                      <a16:colId xmlns:a16="http://schemas.microsoft.com/office/drawing/2014/main" val="2445150651"/>
                    </a:ext>
                  </a:extLst>
                </a:gridCol>
                <a:gridCol w="197644">
                  <a:extLst>
                    <a:ext uri="{9D8B030D-6E8A-4147-A177-3AD203B41FA5}">
                      <a16:colId xmlns:a16="http://schemas.microsoft.com/office/drawing/2014/main" val="794151627"/>
                    </a:ext>
                  </a:extLst>
                </a:gridCol>
                <a:gridCol w="197644">
                  <a:extLst>
                    <a:ext uri="{9D8B030D-6E8A-4147-A177-3AD203B41FA5}">
                      <a16:colId xmlns:a16="http://schemas.microsoft.com/office/drawing/2014/main" val="2661527354"/>
                    </a:ext>
                  </a:extLst>
                </a:gridCol>
                <a:gridCol w="197644">
                  <a:extLst>
                    <a:ext uri="{9D8B030D-6E8A-4147-A177-3AD203B41FA5}">
                      <a16:colId xmlns:a16="http://schemas.microsoft.com/office/drawing/2014/main" val="4278413795"/>
                    </a:ext>
                  </a:extLst>
                </a:gridCol>
                <a:gridCol w="197644">
                  <a:extLst>
                    <a:ext uri="{9D8B030D-6E8A-4147-A177-3AD203B41FA5}">
                      <a16:colId xmlns:a16="http://schemas.microsoft.com/office/drawing/2014/main" val="3275608455"/>
                    </a:ext>
                  </a:extLst>
                </a:gridCol>
                <a:gridCol w="197644">
                  <a:extLst>
                    <a:ext uri="{9D8B030D-6E8A-4147-A177-3AD203B41FA5}">
                      <a16:colId xmlns:a16="http://schemas.microsoft.com/office/drawing/2014/main" val="3551773068"/>
                    </a:ext>
                  </a:extLst>
                </a:gridCol>
                <a:gridCol w="197644">
                  <a:extLst>
                    <a:ext uri="{9D8B030D-6E8A-4147-A177-3AD203B41FA5}">
                      <a16:colId xmlns:a16="http://schemas.microsoft.com/office/drawing/2014/main" val="2057146896"/>
                    </a:ext>
                  </a:extLst>
                </a:gridCol>
                <a:gridCol w="197644">
                  <a:extLst>
                    <a:ext uri="{9D8B030D-6E8A-4147-A177-3AD203B41FA5}">
                      <a16:colId xmlns:a16="http://schemas.microsoft.com/office/drawing/2014/main" val="2542846037"/>
                    </a:ext>
                  </a:extLst>
                </a:gridCol>
                <a:gridCol w="197644">
                  <a:extLst>
                    <a:ext uri="{9D8B030D-6E8A-4147-A177-3AD203B41FA5}">
                      <a16:colId xmlns:a16="http://schemas.microsoft.com/office/drawing/2014/main" val="723528665"/>
                    </a:ext>
                  </a:extLst>
                </a:gridCol>
                <a:gridCol w="197644">
                  <a:extLst>
                    <a:ext uri="{9D8B030D-6E8A-4147-A177-3AD203B41FA5}">
                      <a16:colId xmlns:a16="http://schemas.microsoft.com/office/drawing/2014/main" val="554433021"/>
                    </a:ext>
                  </a:extLst>
                </a:gridCol>
              </a:tblGrid>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003559004"/>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988613607"/>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303762275"/>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944275068"/>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374046400"/>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420705672"/>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444368275"/>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244884897"/>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549669649"/>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53067813"/>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99023461"/>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56758284"/>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199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013097708"/>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930580128"/>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40686897"/>
                  </a:ext>
                </a:extLst>
              </a:tr>
              <a:tr h="170437">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a:solidFill>
                            <a:srgbClr val="000000"/>
                          </a:solidFill>
                          <a:effectLst/>
                          <a:latin typeface="等线" panose="02010600030101010101" pitchFamily="2" charset="-122"/>
                          <a:ea typeface="等线" panose="02010600030101010101" pitchFamily="2" charset="-122"/>
                        </a:rPr>
                        <a:t>254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altLang="zh-CN" sz="800" b="0" i="0" u="none" strike="noStrike" dirty="0">
                          <a:solidFill>
                            <a:srgbClr val="000000"/>
                          </a:solidFill>
                          <a:effectLst/>
                          <a:latin typeface="等线" panose="02010600030101010101" pitchFamily="2" charset="-122"/>
                          <a:ea typeface="等线" panose="02010600030101010101" pitchFamily="2" charset="-122"/>
                        </a:rPr>
                        <a:t>255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703379577"/>
                  </a:ext>
                </a:extLst>
              </a:tr>
            </a:tbl>
          </a:graphicData>
        </a:graphic>
      </p:graphicFrame>
      <p:sp>
        <p:nvSpPr>
          <p:cNvPr id="16" name="文本框 15">
            <a:extLst>
              <a:ext uri="{FF2B5EF4-FFF2-40B4-BE49-F238E27FC236}">
                <a16:creationId xmlns:a16="http://schemas.microsoft.com/office/drawing/2014/main" id="{CB2424D2-1CCF-4423-9A9E-293F21BD03AE}"/>
              </a:ext>
            </a:extLst>
          </p:cNvPr>
          <p:cNvSpPr txBox="1"/>
          <p:nvPr/>
        </p:nvSpPr>
        <p:spPr>
          <a:xfrm>
            <a:off x="5931937" y="651948"/>
            <a:ext cx="2861388" cy="369332"/>
          </a:xfrm>
          <a:prstGeom prst="rect">
            <a:avLst/>
          </a:prstGeom>
          <a:noFill/>
        </p:spPr>
        <p:txBody>
          <a:bodyPr wrap="square">
            <a:spAutoFit/>
          </a:bodyPr>
          <a:lstStyle/>
          <a:p>
            <a:r>
              <a:rPr lang="en-US" altLang="zh-CN" b="1" dirty="0">
                <a:latin typeface="DINPro-Regular" panose="02000503030000020004" pitchFamily="50" charset="0"/>
                <a:ea typeface="Noto Sans Mono CJK SC Regular" panose="020B0500000000000000" pitchFamily="34" charset="-122"/>
              </a:rPr>
              <a:t>Output Matrix</a:t>
            </a:r>
            <a:endParaRPr lang="zh-CN" altLang="en-US" sz="1400" b="1" dirty="0">
              <a:latin typeface="DINPro-Regular" panose="02000503030000020004" pitchFamily="50" charset="0"/>
              <a:ea typeface="Noto Sans Mono CJK SC Regular" panose="020B0500000000000000" pitchFamily="34" charset="-122"/>
            </a:endParaRPr>
          </a:p>
        </p:txBody>
      </p:sp>
      <p:pic>
        <p:nvPicPr>
          <p:cNvPr id="3" name="图片 2">
            <a:extLst>
              <a:ext uri="{FF2B5EF4-FFF2-40B4-BE49-F238E27FC236}">
                <a16:creationId xmlns:a16="http://schemas.microsoft.com/office/drawing/2014/main" id="{4BB09C26-ED5E-438C-AE80-0656F996A84D}"/>
              </a:ext>
            </a:extLst>
          </p:cNvPr>
          <p:cNvPicPr>
            <a:picLocks noChangeAspect="1"/>
          </p:cNvPicPr>
          <p:nvPr/>
        </p:nvPicPr>
        <p:blipFill>
          <a:blip r:embed="rId2"/>
          <a:stretch>
            <a:fillRect/>
          </a:stretch>
        </p:blipFill>
        <p:spPr>
          <a:xfrm>
            <a:off x="663844" y="1251184"/>
            <a:ext cx="3918095" cy="1923347"/>
          </a:xfrm>
          <a:prstGeom prst="rect">
            <a:avLst/>
          </a:prstGeom>
        </p:spPr>
      </p:pic>
      <p:sp>
        <p:nvSpPr>
          <p:cNvPr id="17" name="文本框 16">
            <a:extLst>
              <a:ext uri="{FF2B5EF4-FFF2-40B4-BE49-F238E27FC236}">
                <a16:creationId xmlns:a16="http://schemas.microsoft.com/office/drawing/2014/main" id="{9626C4D4-8601-4C38-8DC5-B7F028CB26B4}"/>
              </a:ext>
            </a:extLst>
          </p:cNvPr>
          <p:cNvSpPr txBox="1"/>
          <p:nvPr/>
        </p:nvSpPr>
        <p:spPr>
          <a:xfrm>
            <a:off x="516459" y="575280"/>
            <a:ext cx="4826704" cy="584775"/>
          </a:xfrm>
          <a:prstGeom prst="rect">
            <a:avLst/>
          </a:prstGeom>
          <a:noFill/>
        </p:spPr>
        <p:txBody>
          <a:bodyPr wrap="square" rtlCol="0">
            <a:spAutoFit/>
          </a:bodyPr>
          <a:lstStyle/>
          <a:p>
            <a:r>
              <a:rPr lang="zh-CN" altLang="en-US" sz="1600" dirty="0">
                <a:latin typeface="DINPro-Regular" panose="02000503030000020004" pitchFamily="50" charset="0"/>
                <a:ea typeface="Noto Sans Mono CJK SC Regular" panose="020B0500000000000000" pitchFamily="34" charset="-122"/>
              </a:rPr>
              <a:t>如下图所示，第一题比较简单，大家基本都</a:t>
            </a:r>
            <a:r>
              <a:rPr lang="en-US" altLang="zh-CN" sz="1600" dirty="0">
                <a:latin typeface="DINPro-Regular" panose="02000503030000020004" pitchFamily="50" charset="0"/>
                <a:ea typeface="Noto Sans Mono CJK SC Regular" panose="020B0500000000000000" pitchFamily="34" charset="-122"/>
              </a:rPr>
              <a:t>Pass</a:t>
            </a:r>
            <a:r>
              <a:rPr lang="zh-CN" altLang="en-US" sz="1600" dirty="0">
                <a:latin typeface="DINPro-Regular" panose="02000503030000020004" pitchFamily="50" charset="0"/>
                <a:ea typeface="Noto Sans Mono CJK SC Regular" panose="020B0500000000000000" pitchFamily="34" charset="-122"/>
              </a:rPr>
              <a:t>了，这里不再过多赘述</a:t>
            </a:r>
            <a:endParaRPr lang="en-US" altLang="zh-CN" sz="1600" dirty="0">
              <a:latin typeface="DINPro-Regular" panose="02000503030000020004" pitchFamily="50" charset="0"/>
              <a:ea typeface="Noto Sans Mono CJK SC Regular" panose="020B0500000000000000" pitchFamily="34" charset="-122"/>
            </a:endParaRPr>
          </a:p>
        </p:txBody>
      </p:sp>
    </p:spTree>
    <p:extLst>
      <p:ext uri="{BB962C8B-B14F-4D97-AF65-F5344CB8AC3E}">
        <p14:creationId xmlns:p14="http://schemas.microsoft.com/office/powerpoint/2010/main" val="90065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a:extLst>
              <a:ext uri="{FF2B5EF4-FFF2-40B4-BE49-F238E27FC236}">
                <a16:creationId xmlns:a16="http://schemas.microsoft.com/office/drawing/2014/main" id="{F4ED1C01-692C-4FED-9607-FE75D9743200}"/>
              </a:ext>
            </a:extLst>
          </p:cNvPr>
          <p:cNvGraphicFramePr>
            <a:graphicFrameLocks noGrp="1"/>
          </p:cNvGraphicFramePr>
          <p:nvPr>
            <p:extLst>
              <p:ext uri="{D42A27DB-BD31-4B8C-83A1-F6EECF244321}">
                <p14:modId xmlns:p14="http://schemas.microsoft.com/office/powerpoint/2010/main" val="4001481072"/>
              </p:ext>
            </p:extLst>
          </p:nvPr>
        </p:nvGraphicFramePr>
        <p:xfrm>
          <a:off x="1198976" y="1683583"/>
          <a:ext cx="10993024" cy="554288"/>
        </p:xfrm>
        <a:graphic>
          <a:graphicData uri="http://schemas.openxmlformats.org/drawingml/2006/table">
            <a:tbl>
              <a:tblPr/>
              <a:tblGrid>
                <a:gridCol w="343532">
                  <a:extLst>
                    <a:ext uri="{9D8B030D-6E8A-4147-A177-3AD203B41FA5}">
                      <a16:colId xmlns:a16="http://schemas.microsoft.com/office/drawing/2014/main" val="277754281"/>
                    </a:ext>
                  </a:extLst>
                </a:gridCol>
                <a:gridCol w="343532">
                  <a:extLst>
                    <a:ext uri="{9D8B030D-6E8A-4147-A177-3AD203B41FA5}">
                      <a16:colId xmlns:a16="http://schemas.microsoft.com/office/drawing/2014/main" val="3990935989"/>
                    </a:ext>
                  </a:extLst>
                </a:gridCol>
                <a:gridCol w="343532">
                  <a:extLst>
                    <a:ext uri="{9D8B030D-6E8A-4147-A177-3AD203B41FA5}">
                      <a16:colId xmlns:a16="http://schemas.microsoft.com/office/drawing/2014/main" val="2632623943"/>
                    </a:ext>
                  </a:extLst>
                </a:gridCol>
                <a:gridCol w="343532">
                  <a:extLst>
                    <a:ext uri="{9D8B030D-6E8A-4147-A177-3AD203B41FA5}">
                      <a16:colId xmlns:a16="http://schemas.microsoft.com/office/drawing/2014/main" val="340703707"/>
                    </a:ext>
                  </a:extLst>
                </a:gridCol>
                <a:gridCol w="343532">
                  <a:extLst>
                    <a:ext uri="{9D8B030D-6E8A-4147-A177-3AD203B41FA5}">
                      <a16:colId xmlns:a16="http://schemas.microsoft.com/office/drawing/2014/main" val="1181575777"/>
                    </a:ext>
                  </a:extLst>
                </a:gridCol>
                <a:gridCol w="343532">
                  <a:extLst>
                    <a:ext uri="{9D8B030D-6E8A-4147-A177-3AD203B41FA5}">
                      <a16:colId xmlns:a16="http://schemas.microsoft.com/office/drawing/2014/main" val="3087079868"/>
                    </a:ext>
                  </a:extLst>
                </a:gridCol>
                <a:gridCol w="343532">
                  <a:extLst>
                    <a:ext uri="{9D8B030D-6E8A-4147-A177-3AD203B41FA5}">
                      <a16:colId xmlns:a16="http://schemas.microsoft.com/office/drawing/2014/main" val="2714436912"/>
                    </a:ext>
                  </a:extLst>
                </a:gridCol>
                <a:gridCol w="343532">
                  <a:extLst>
                    <a:ext uri="{9D8B030D-6E8A-4147-A177-3AD203B41FA5}">
                      <a16:colId xmlns:a16="http://schemas.microsoft.com/office/drawing/2014/main" val="1711299121"/>
                    </a:ext>
                  </a:extLst>
                </a:gridCol>
                <a:gridCol w="343532">
                  <a:extLst>
                    <a:ext uri="{9D8B030D-6E8A-4147-A177-3AD203B41FA5}">
                      <a16:colId xmlns:a16="http://schemas.microsoft.com/office/drawing/2014/main" val="3254446757"/>
                    </a:ext>
                  </a:extLst>
                </a:gridCol>
                <a:gridCol w="343532">
                  <a:extLst>
                    <a:ext uri="{9D8B030D-6E8A-4147-A177-3AD203B41FA5}">
                      <a16:colId xmlns:a16="http://schemas.microsoft.com/office/drawing/2014/main" val="2744854048"/>
                    </a:ext>
                  </a:extLst>
                </a:gridCol>
                <a:gridCol w="343532">
                  <a:extLst>
                    <a:ext uri="{9D8B030D-6E8A-4147-A177-3AD203B41FA5}">
                      <a16:colId xmlns:a16="http://schemas.microsoft.com/office/drawing/2014/main" val="3133653199"/>
                    </a:ext>
                  </a:extLst>
                </a:gridCol>
                <a:gridCol w="343532">
                  <a:extLst>
                    <a:ext uri="{9D8B030D-6E8A-4147-A177-3AD203B41FA5}">
                      <a16:colId xmlns:a16="http://schemas.microsoft.com/office/drawing/2014/main" val="3400827349"/>
                    </a:ext>
                  </a:extLst>
                </a:gridCol>
                <a:gridCol w="343532">
                  <a:extLst>
                    <a:ext uri="{9D8B030D-6E8A-4147-A177-3AD203B41FA5}">
                      <a16:colId xmlns:a16="http://schemas.microsoft.com/office/drawing/2014/main" val="2138328066"/>
                    </a:ext>
                  </a:extLst>
                </a:gridCol>
                <a:gridCol w="343532">
                  <a:extLst>
                    <a:ext uri="{9D8B030D-6E8A-4147-A177-3AD203B41FA5}">
                      <a16:colId xmlns:a16="http://schemas.microsoft.com/office/drawing/2014/main" val="656042661"/>
                    </a:ext>
                  </a:extLst>
                </a:gridCol>
                <a:gridCol w="343532">
                  <a:extLst>
                    <a:ext uri="{9D8B030D-6E8A-4147-A177-3AD203B41FA5}">
                      <a16:colId xmlns:a16="http://schemas.microsoft.com/office/drawing/2014/main" val="1292087948"/>
                    </a:ext>
                  </a:extLst>
                </a:gridCol>
                <a:gridCol w="343532">
                  <a:extLst>
                    <a:ext uri="{9D8B030D-6E8A-4147-A177-3AD203B41FA5}">
                      <a16:colId xmlns:a16="http://schemas.microsoft.com/office/drawing/2014/main" val="3949568737"/>
                    </a:ext>
                  </a:extLst>
                </a:gridCol>
                <a:gridCol w="343532">
                  <a:extLst>
                    <a:ext uri="{9D8B030D-6E8A-4147-A177-3AD203B41FA5}">
                      <a16:colId xmlns:a16="http://schemas.microsoft.com/office/drawing/2014/main" val="792565497"/>
                    </a:ext>
                  </a:extLst>
                </a:gridCol>
                <a:gridCol w="343532">
                  <a:extLst>
                    <a:ext uri="{9D8B030D-6E8A-4147-A177-3AD203B41FA5}">
                      <a16:colId xmlns:a16="http://schemas.microsoft.com/office/drawing/2014/main" val="1898732791"/>
                    </a:ext>
                  </a:extLst>
                </a:gridCol>
                <a:gridCol w="343532">
                  <a:extLst>
                    <a:ext uri="{9D8B030D-6E8A-4147-A177-3AD203B41FA5}">
                      <a16:colId xmlns:a16="http://schemas.microsoft.com/office/drawing/2014/main" val="1112667133"/>
                    </a:ext>
                  </a:extLst>
                </a:gridCol>
                <a:gridCol w="343532">
                  <a:extLst>
                    <a:ext uri="{9D8B030D-6E8A-4147-A177-3AD203B41FA5}">
                      <a16:colId xmlns:a16="http://schemas.microsoft.com/office/drawing/2014/main" val="3115799864"/>
                    </a:ext>
                  </a:extLst>
                </a:gridCol>
                <a:gridCol w="343532">
                  <a:extLst>
                    <a:ext uri="{9D8B030D-6E8A-4147-A177-3AD203B41FA5}">
                      <a16:colId xmlns:a16="http://schemas.microsoft.com/office/drawing/2014/main" val="3805334196"/>
                    </a:ext>
                  </a:extLst>
                </a:gridCol>
                <a:gridCol w="343532">
                  <a:extLst>
                    <a:ext uri="{9D8B030D-6E8A-4147-A177-3AD203B41FA5}">
                      <a16:colId xmlns:a16="http://schemas.microsoft.com/office/drawing/2014/main" val="2261760882"/>
                    </a:ext>
                  </a:extLst>
                </a:gridCol>
                <a:gridCol w="343532">
                  <a:extLst>
                    <a:ext uri="{9D8B030D-6E8A-4147-A177-3AD203B41FA5}">
                      <a16:colId xmlns:a16="http://schemas.microsoft.com/office/drawing/2014/main" val="3846552258"/>
                    </a:ext>
                  </a:extLst>
                </a:gridCol>
                <a:gridCol w="343532">
                  <a:extLst>
                    <a:ext uri="{9D8B030D-6E8A-4147-A177-3AD203B41FA5}">
                      <a16:colId xmlns:a16="http://schemas.microsoft.com/office/drawing/2014/main" val="582574098"/>
                    </a:ext>
                  </a:extLst>
                </a:gridCol>
                <a:gridCol w="343532">
                  <a:extLst>
                    <a:ext uri="{9D8B030D-6E8A-4147-A177-3AD203B41FA5}">
                      <a16:colId xmlns:a16="http://schemas.microsoft.com/office/drawing/2014/main" val="1635574986"/>
                    </a:ext>
                  </a:extLst>
                </a:gridCol>
                <a:gridCol w="343532">
                  <a:extLst>
                    <a:ext uri="{9D8B030D-6E8A-4147-A177-3AD203B41FA5}">
                      <a16:colId xmlns:a16="http://schemas.microsoft.com/office/drawing/2014/main" val="1948037940"/>
                    </a:ext>
                  </a:extLst>
                </a:gridCol>
                <a:gridCol w="343532">
                  <a:extLst>
                    <a:ext uri="{9D8B030D-6E8A-4147-A177-3AD203B41FA5}">
                      <a16:colId xmlns:a16="http://schemas.microsoft.com/office/drawing/2014/main" val="3554740798"/>
                    </a:ext>
                  </a:extLst>
                </a:gridCol>
                <a:gridCol w="343532">
                  <a:extLst>
                    <a:ext uri="{9D8B030D-6E8A-4147-A177-3AD203B41FA5}">
                      <a16:colId xmlns:a16="http://schemas.microsoft.com/office/drawing/2014/main" val="1066581082"/>
                    </a:ext>
                  </a:extLst>
                </a:gridCol>
                <a:gridCol w="343532">
                  <a:extLst>
                    <a:ext uri="{9D8B030D-6E8A-4147-A177-3AD203B41FA5}">
                      <a16:colId xmlns:a16="http://schemas.microsoft.com/office/drawing/2014/main" val="3317826295"/>
                    </a:ext>
                  </a:extLst>
                </a:gridCol>
                <a:gridCol w="343532">
                  <a:extLst>
                    <a:ext uri="{9D8B030D-6E8A-4147-A177-3AD203B41FA5}">
                      <a16:colId xmlns:a16="http://schemas.microsoft.com/office/drawing/2014/main" val="836012651"/>
                    </a:ext>
                  </a:extLst>
                </a:gridCol>
                <a:gridCol w="343532">
                  <a:extLst>
                    <a:ext uri="{9D8B030D-6E8A-4147-A177-3AD203B41FA5}">
                      <a16:colId xmlns:a16="http://schemas.microsoft.com/office/drawing/2014/main" val="3691647385"/>
                    </a:ext>
                  </a:extLst>
                </a:gridCol>
                <a:gridCol w="343532">
                  <a:extLst>
                    <a:ext uri="{9D8B030D-6E8A-4147-A177-3AD203B41FA5}">
                      <a16:colId xmlns:a16="http://schemas.microsoft.com/office/drawing/2014/main" val="865166513"/>
                    </a:ext>
                  </a:extLst>
                </a:gridCol>
              </a:tblGrid>
              <a:tr h="277144">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088272321"/>
                  </a:ext>
                </a:extLst>
              </a:tr>
              <a:tr h="277144">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dirty="0">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dirty="0">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dirty="0">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99214081"/>
                  </a:ext>
                </a:extLst>
              </a:tr>
            </a:tbl>
          </a:graphicData>
        </a:graphic>
      </p:graphicFrame>
      <p:graphicFrame>
        <p:nvGraphicFramePr>
          <p:cNvPr id="11" name="表格 10">
            <a:extLst>
              <a:ext uri="{FF2B5EF4-FFF2-40B4-BE49-F238E27FC236}">
                <a16:creationId xmlns:a16="http://schemas.microsoft.com/office/drawing/2014/main" id="{7BDF9696-8138-414A-A5B6-BD5868957BE9}"/>
              </a:ext>
            </a:extLst>
          </p:cNvPr>
          <p:cNvGraphicFramePr>
            <a:graphicFrameLocks noGrp="1"/>
          </p:cNvGraphicFramePr>
          <p:nvPr>
            <p:extLst>
              <p:ext uri="{D42A27DB-BD31-4B8C-83A1-F6EECF244321}">
                <p14:modId xmlns:p14="http://schemas.microsoft.com/office/powerpoint/2010/main" val="3396906244"/>
              </p:ext>
            </p:extLst>
          </p:nvPr>
        </p:nvGraphicFramePr>
        <p:xfrm>
          <a:off x="1198976" y="3429000"/>
          <a:ext cx="10993024" cy="252466"/>
        </p:xfrm>
        <a:graphic>
          <a:graphicData uri="http://schemas.openxmlformats.org/drawingml/2006/table">
            <a:tbl>
              <a:tblPr/>
              <a:tblGrid>
                <a:gridCol w="343532">
                  <a:extLst>
                    <a:ext uri="{9D8B030D-6E8A-4147-A177-3AD203B41FA5}">
                      <a16:colId xmlns:a16="http://schemas.microsoft.com/office/drawing/2014/main" val="1577778602"/>
                    </a:ext>
                  </a:extLst>
                </a:gridCol>
                <a:gridCol w="343532">
                  <a:extLst>
                    <a:ext uri="{9D8B030D-6E8A-4147-A177-3AD203B41FA5}">
                      <a16:colId xmlns:a16="http://schemas.microsoft.com/office/drawing/2014/main" val="295953326"/>
                    </a:ext>
                  </a:extLst>
                </a:gridCol>
                <a:gridCol w="343532">
                  <a:extLst>
                    <a:ext uri="{9D8B030D-6E8A-4147-A177-3AD203B41FA5}">
                      <a16:colId xmlns:a16="http://schemas.microsoft.com/office/drawing/2014/main" val="3176729077"/>
                    </a:ext>
                  </a:extLst>
                </a:gridCol>
                <a:gridCol w="343532">
                  <a:extLst>
                    <a:ext uri="{9D8B030D-6E8A-4147-A177-3AD203B41FA5}">
                      <a16:colId xmlns:a16="http://schemas.microsoft.com/office/drawing/2014/main" val="2648355196"/>
                    </a:ext>
                  </a:extLst>
                </a:gridCol>
                <a:gridCol w="343532">
                  <a:extLst>
                    <a:ext uri="{9D8B030D-6E8A-4147-A177-3AD203B41FA5}">
                      <a16:colId xmlns:a16="http://schemas.microsoft.com/office/drawing/2014/main" val="234157390"/>
                    </a:ext>
                  </a:extLst>
                </a:gridCol>
                <a:gridCol w="343532">
                  <a:extLst>
                    <a:ext uri="{9D8B030D-6E8A-4147-A177-3AD203B41FA5}">
                      <a16:colId xmlns:a16="http://schemas.microsoft.com/office/drawing/2014/main" val="25126634"/>
                    </a:ext>
                  </a:extLst>
                </a:gridCol>
                <a:gridCol w="343532">
                  <a:extLst>
                    <a:ext uri="{9D8B030D-6E8A-4147-A177-3AD203B41FA5}">
                      <a16:colId xmlns:a16="http://schemas.microsoft.com/office/drawing/2014/main" val="614855390"/>
                    </a:ext>
                  </a:extLst>
                </a:gridCol>
                <a:gridCol w="343532">
                  <a:extLst>
                    <a:ext uri="{9D8B030D-6E8A-4147-A177-3AD203B41FA5}">
                      <a16:colId xmlns:a16="http://schemas.microsoft.com/office/drawing/2014/main" val="2770734779"/>
                    </a:ext>
                  </a:extLst>
                </a:gridCol>
                <a:gridCol w="343532">
                  <a:extLst>
                    <a:ext uri="{9D8B030D-6E8A-4147-A177-3AD203B41FA5}">
                      <a16:colId xmlns:a16="http://schemas.microsoft.com/office/drawing/2014/main" val="2812291324"/>
                    </a:ext>
                  </a:extLst>
                </a:gridCol>
                <a:gridCol w="343532">
                  <a:extLst>
                    <a:ext uri="{9D8B030D-6E8A-4147-A177-3AD203B41FA5}">
                      <a16:colId xmlns:a16="http://schemas.microsoft.com/office/drawing/2014/main" val="4148565018"/>
                    </a:ext>
                  </a:extLst>
                </a:gridCol>
                <a:gridCol w="343532">
                  <a:extLst>
                    <a:ext uri="{9D8B030D-6E8A-4147-A177-3AD203B41FA5}">
                      <a16:colId xmlns:a16="http://schemas.microsoft.com/office/drawing/2014/main" val="2973980271"/>
                    </a:ext>
                  </a:extLst>
                </a:gridCol>
                <a:gridCol w="343532">
                  <a:extLst>
                    <a:ext uri="{9D8B030D-6E8A-4147-A177-3AD203B41FA5}">
                      <a16:colId xmlns:a16="http://schemas.microsoft.com/office/drawing/2014/main" val="1401912264"/>
                    </a:ext>
                  </a:extLst>
                </a:gridCol>
                <a:gridCol w="343532">
                  <a:extLst>
                    <a:ext uri="{9D8B030D-6E8A-4147-A177-3AD203B41FA5}">
                      <a16:colId xmlns:a16="http://schemas.microsoft.com/office/drawing/2014/main" val="2860783528"/>
                    </a:ext>
                  </a:extLst>
                </a:gridCol>
                <a:gridCol w="343532">
                  <a:extLst>
                    <a:ext uri="{9D8B030D-6E8A-4147-A177-3AD203B41FA5}">
                      <a16:colId xmlns:a16="http://schemas.microsoft.com/office/drawing/2014/main" val="813335571"/>
                    </a:ext>
                  </a:extLst>
                </a:gridCol>
                <a:gridCol w="343532">
                  <a:extLst>
                    <a:ext uri="{9D8B030D-6E8A-4147-A177-3AD203B41FA5}">
                      <a16:colId xmlns:a16="http://schemas.microsoft.com/office/drawing/2014/main" val="3737363901"/>
                    </a:ext>
                  </a:extLst>
                </a:gridCol>
                <a:gridCol w="343532">
                  <a:extLst>
                    <a:ext uri="{9D8B030D-6E8A-4147-A177-3AD203B41FA5}">
                      <a16:colId xmlns:a16="http://schemas.microsoft.com/office/drawing/2014/main" val="4175636325"/>
                    </a:ext>
                  </a:extLst>
                </a:gridCol>
                <a:gridCol w="343532">
                  <a:extLst>
                    <a:ext uri="{9D8B030D-6E8A-4147-A177-3AD203B41FA5}">
                      <a16:colId xmlns:a16="http://schemas.microsoft.com/office/drawing/2014/main" val="290872452"/>
                    </a:ext>
                  </a:extLst>
                </a:gridCol>
                <a:gridCol w="343532">
                  <a:extLst>
                    <a:ext uri="{9D8B030D-6E8A-4147-A177-3AD203B41FA5}">
                      <a16:colId xmlns:a16="http://schemas.microsoft.com/office/drawing/2014/main" val="1147350789"/>
                    </a:ext>
                  </a:extLst>
                </a:gridCol>
                <a:gridCol w="343532">
                  <a:extLst>
                    <a:ext uri="{9D8B030D-6E8A-4147-A177-3AD203B41FA5}">
                      <a16:colId xmlns:a16="http://schemas.microsoft.com/office/drawing/2014/main" val="3044277255"/>
                    </a:ext>
                  </a:extLst>
                </a:gridCol>
                <a:gridCol w="343532">
                  <a:extLst>
                    <a:ext uri="{9D8B030D-6E8A-4147-A177-3AD203B41FA5}">
                      <a16:colId xmlns:a16="http://schemas.microsoft.com/office/drawing/2014/main" val="3963653790"/>
                    </a:ext>
                  </a:extLst>
                </a:gridCol>
                <a:gridCol w="343532">
                  <a:extLst>
                    <a:ext uri="{9D8B030D-6E8A-4147-A177-3AD203B41FA5}">
                      <a16:colId xmlns:a16="http://schemas.microsoft.com/office/drawing/2014/main" val="3075750796"/>
                    </a:ext>
                  </a:extLst>
                </a:gridCol>
                <a:gridCol w="343532">
                  <a:extLst>
                    <a:ext uri="{9D8B030D-6E8A-4147-A177-3AD203B41FA5}">
                      <a16:colId xmlns:a16="http://schemas.microsoft.com/office/drawing/2014/main" val="1235247473"/>
                    </a:ext>
                  </a:extLst>
                </a:gridCol>
                <a:gridCol w="343532">
                  <a:extLst>
                    <a:ext uri="{9D8B030D-6E8A-4147-A177-3AD203B41FA5}">
                      <a16:colId xmlns:a16="http://schemas.microsoft.com/office/drawing/2014/main" val="2301498903"/>
                    </a:ext>
                  </a:extLst>
                </a:gridCol>
                <a:gridCol w="343532">
                  <a:extLst>
                    <a:ext uri="{9D8B030D-6E8A-4147-A177-3AD203B41FA5}">
                      <a16:colId xmlns:a16="http://schemas.microsoft.com/office/drawing/2014/main" val="2656686400"/>
                    </a:ext>
                  </a:extLst>
                </a:gridCol>
                <a:gridCol w="343532">
                  <a:extLst>
                    <a:ext uri="{9D8B030D-6E8A-4147-A177-3AD203B41FA5}">
                      <a16:colId xmlns:a16="http://schemas.microsoft.com/office/drawing/2014/main" val="3522978600"/>
                    </a:ext>
                  </a:extLst>
                </a:gridCol>
                <a:gridCol w="343532">
                  <a:extLst>
                    <a:ext uri="{9D8B030D-6E8A-4147-A177-3AD203B41FA5}">
                      <a16:colId xmlns:a16="http://schemas.microsoft.com/office/drawing/2014/main" val="2888579363"/>
                    </a:ext>
                  </a:extLst>
                </a:gridCol>
                <a:gridCol w="343532">
                  <a:extLst>
                    <a:ext uri="{9D8B030D-6E8A-4147-A177-3AD203B41FA5}">
                      <a16:colId xmlns:a16="http://schemas.microsoft.com/office/drawing/2014/main" val="212880695"/>
                    </a:ext>
                  </a:extLst>
                </a:gridCol>
                <a:gridCol w="343532">
                  <a:extLst>
                    <a:ext uri="{9D8B030D-6E8A-4147-A177-3AD203B41FA5}">
                      <a16:colId xmlns:a16="http://schemas.microsoft.com/office/drawing/2014/main" val="1392936452"/>
                    </a:ext>
                  </a:extLst>
                </a:gridCol>
                <a:gridCol w="343532">
                  <a:extLst>
                    <a:ext uri="{9D8B030D-6E8A-4147-A177-3AD203B41FA5}">
                      <a16:colId xmlns:a16="http://schemas.microsoft.com/office/drawing/2014/main" val="3483588374"/>
                    </a:ext>
                  </a:extLst>
                </a:gridCol>
                <a:gridCol w="343532">
                  <a:extLst>
                    <a:ext uri="{9D8B030D-6E8A-4147-A177-3AD203B41FA5}">
                      <a16:colId xmlns:a16="http://schemas.microsoft.com/office/drawing/2014/main" val="688523370"/>
                    </a:ext>
                  </a:extLst>
                </a:gridCol>
                <a:gridCol w="343532">
                  <a:extLst>
                    <a:ext uri="{9D8B030D-6E8A-4147-A177-3AD203B41FA5}">
                      <a16:colId xmlns:a16="http://schemas.microsoft.com/office/drawing/2014/main" val="3190699318"/>
                    </a:ext>
                  </a:extLst>
                </a:gridCol>
                <a:gridCol w="343532">
                  <a:extLst>
                    <a:ext uri="{9D8B030D-6E8A-4147-A177-3AD203B41FA5}">
                      <a16:colId xmlns:a16="http://schemas.microsoft.com/office/drawing/2014/main" val="3579984946"/>
                    </a:ext>
                  </a:extLst>
                </a:gridCol>
              </a:tblGrid>
              <a:tr h="252466">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30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31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1142906780"/>
                  </a:ext>
                </a:extLst>
              </a:tr>
            </a:tbl>
          </a:graphicData>
        </a:graphic>
      </p:graphicFrame>
      <p:sp>
        <p:nvSpPr>
          <p:cNvPr id="28" name="文本框 27">
            <a:extLst>
              <a:ext uri="{FF2B5EF4-FFF2-40B4-BE49-F238E27FC236}">
                <a16:creationId xmlns:a16="http://schemas.microsoft.com/office/drawing/2014/main" id="{A1DDD9CE-892F-41A6-B85D-63D0D74F397D}"/>
              </a:ext>
            </a:extLst>
          </p:cNvPr>
          <p:cNvSpPr txBox="1"/>
          <p:nvPr/>
        </p:nvSpPr>
        <p:spPr>
          <a:xfrm>
            <a:off x="149290" y="1559366"/>
            <a:ext cx="1049686" cy="577081"/>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Grid</a:t>
            </a:r>
            <a:r>
              <a:rPr lang="zh-CN" altLang="en-US" sz="1050" b="1" dirty="0">
                <a:latin typeface="DINPro-Regular" panose="02000503030000020004" pitchFamily="50" charset="0"/>
                <a:ea typeface="Noto Sans Mono CJK SC Regular" panose="020B0500000000000000" pitchFamily="34" charset="-122"/>
              </a:rPr>
              <a:t>当中我们申请的所有线程</a:t>
            </a:r>
          </a:p>
        </p:txBody>
      </p:sp>
      <p:sp>
        <p:nvSpPr>
          <p:cNvPr id="29" name="文本框 28">
            <a:extLst>
              <a:ext uri="{FF2B5EF4-FFF2-40B4-BE49-F238E27FC236}">
                <a16:creationId xmlns:a16="http://schemas.microsoft.com/office/drawing/2014/main" id="{526046C9-4FB3-454D-819C-D02DB5A5D4AA}"/>
              </a:ext>
            </a:extLst>
          </p:cNvPr>
          <p:cNvSpPr txBox="1"/>
          <p:nvPr/>
        </p:nvSpPr>
        <p:spPr>
          <a:xfrm>
            <a:off x="149290" y="3327576"/>
            <a:ext cx="1049686" cy="577081"/>
          </a:xfrm>
          <a:prstGeom prst="rect">
            <a:avLst/>
          </a:prstGeom>
          <a:noFill/>
        </p:spPr>
        <p:txBody>
          <a:bodyPr wrap="square" rtlCol="0">
            <a:spAutoFit/>
          </a:bodyPr>
          <a:lstStyle/>
          <a:p>
            <a:r>
              <a:rPr lang="zh-CN" altLang="en-US" sz="1050" b="1" dirty="0">
                <a:latin typeface="DINPro-Regular" panose="02000503030000020004" pitchFamily="50" charset="0"/>
                <a:ea typeface="Noto Sans Mono CJK SC Regular" panose="020B0500000000000000" pitchFamily="34" charset="-122"/>
              </a:rPr>
              <a:t>我们要处理的所有数据，</a:t>
            </a:r>
            <a:r>
              <a:rPr lang="en-US" altLang="zh-CN" sz="1050" b="1" dirty="0">
                <a:latin typeface="DINPro-Regular" panose="02000503030000020004" pitchFamily="50" charset="0"/>
                <a:ea typeface="Noto Sans Mono CJK SC Regular" panose="020B0500000000000000" pitchFamily="34" charset="-122"/>
              </a:rPr>
              <a:t>a[0]-a[31]</a:t>
            </a:r>
            <a:endParaRPr lang="zh-CN" altLang="en-US" sz="1050" b="1" dirty="0">
              <a:latin typeface="DINPro-Regular" panose="02000503030000020004" pitchFamily="50" charset="0"/>
              <a:ea typeface="Noto Sans Mono CJK SC Regular" panose="020B0500000000000000" pitchFamily="34" charset="-122"/>
            </a:endParaRPr>
          </a:p>
        </p:txBody>
      </p:sp>
      <p:sp>
        <p:nvSpPr>
          <p:cNvPr id="30" name="文本框 29">
            <a:extLst>
              <a:ext uri="{FF2B5EF4-FFF2-40B4-BE49-F238E27FC236}">
                <a16:creationId xmlns:a16="http://schemas.microsoft.com/office/drawing/2014/main" id="{36FEC9C0-E184-4F71-9CB3-970A721A3CCA}"/>
              </a:ext>
            </a:extLst>
          </p:cNvPr>
          <p:cNvSpPr txBox="1"/>
          <p:nvPr/>
        </p:nvSpPr>
        <p:spPr>
          <a:xfrm>
            <a:off x="874100" y="777745"/>
            <a:ext cx="4826704" cy="338554"/>
          </a:xfrm>
          <a:prstGeom prst="rect">
            <a:avLst/>
          </a:prstGeom>
          <a:noFill/>
        </p:spPr>
        <p:txBody>
          <a:bodyPr wrap="square" rtlCol="0">
            <a:spAutoFit/>
          </a:bodyPr>
          <a:lstStyle/>
          <a:p>
            <a:r>
              <a:rPr lang="zh-CN" altLang="en-US" sz="1600" dirty="0">
                <a:latin typeface="DINPro-Regular" panose="02000503030000020004" pitchFamily="50" charset="0"/>
                <a:ea typeface="Noto Sans Mono CJK SC Regular" panose="020B0500000000000000" pitchFamily="34" charset="-122"/>
              </a:rPr>
              <a:t>实现求包含</a:t>
            </a:r>
            <a:r>
              <a:rPr lang="en-US" altLang="zh-CN" sz="1600" dirty="0">
                <a:latin typeface="DINPro-Regular" panose="02000503030000020004" pitchFamily="50" charset="0"/>
                <a:ea typeface="Noto Sans Mono CJK SC Regular" panose="020B0500000000000000" pitchFamily="34" charset="-122"/>
              </a:rPr>
              <a:t>1000000</a:t>
            </a:r>
            <a:r>
              <a:rPr lang="zh-CN" altLang="en-US" sz="1600" dirty="0">
                <a:latin typeface="DINPro-Regular" panose="02000503030000020004" pitchFamily="50" charset="0"/>
                <a:ea typeface="Noto Sans Mono CJK SC Regular" panose="020B0500000000000000" pitchFamily="34" charset="-122"/>
              </a:rPr>
              <a:t>个元素的数组的最大的两个值</a:t>
            </a:r>
            <a:endParaRPr lang="en-US" altLang="zh-CN" sz="1600" dirty="0">
              <a:latin typeface="DINPro-Regular" panose="02000503030000020004" pitchFamily="50" charset="0"/>
              <a:ea typeface="Noto Sans Mono CJK SC Regular" panose="020B0500000000000000" pitchFamily="34" charset="-122"/>
            </a:endParaRPr>
          </a:p>
        </p:txBody>
      </p:sp>
      <p:sp>
        <p:nvSpPr>
          <p:cNvPr id="8" name="文本框 7">
            <a:extLst>
              <a:ext uri="{FF2B5EF4-FFF2-40B4-BE49-F238E27FC236}">
                <a16:creationId xmlns:a16="http://schemas.microsoft.com/office/drawing/2014/main" id="{255968E0-15A6-434B-8BA1-52DB71AF923B}"/>
              </a:ext>
            </a:extLst>
          </p:cNvPr>
          <p:cNvSpPr txBox="1"/>
          <p:nvPr/>
        </p:nvSpPr>
        <p:spPr>
          <a:xfrm>
            <a:off x="4581939" y="129209"/>
            <a:ext cx="3174910" cy="400110"/>
          </a:xfrm>
          <a:prstGeom prst="rect">
            <a:avLst/>
          </a:prstGeom>
          <a:noFill/>
        </p:spPr>
        <p:txBody>
          <a:bodyPr wrap="square" rtlCol="0">
            <a:spAutoFit/>
          </a:bodyPr>
          <a:lstStyle/>
          <a:p>
            <a:r>
              <a:rPr lang="zh-CN" altLang="en-US" sz="2000" b="1" dirty="0">
                <a:solidFill>
                  <a:schemeClr val="accent6"/>
                </a:solidFill>
                <a:latin typeface="DINPro-Regular" panose="02000503030000020004" pitchFamily="50" charset="0"/>
                <a:ea typeface="Noto Sans Mono CJK SC Regular" panose="020B0500000000000000" pitchFamily="34" charset="-122"/>
              </a:rPr>
              <a:t>第二题求向量</a:t>
            </a:r>
            <a:r>
              <a:rPr lang="en-US" altLang="zh-CN" sz="2000" b="1" dirty="0">
                <a:solidFill>
                  <a:schemeClr val="accent6"/>
                </a:solidFill>
                <a:latin typeface="DINPro-Regular" panose="02000503030000020004" pitchFamily="50" charset="0"/>
                <a:ea typeface="Noto Sans Mono CJK SC Regular" panose="020B0500000000000000" pitchFamily="34" charset="-122"/>
              </a:rPr>
              <a:t>top2</a:t>
            </a:r>
            <a:r>
              <a:rPr lang="zh-CN" altLang="en-US" sz="2000" b="1" dirty="0">
                <a:solidFill>
                  <a:schemeClr val="accent6"/>
                </a:solidFill>
                <a:latin typeface="DINPro-Regular" panose="02000503030000020004" pitchFamily="50" charset="0"/>
                <a:ea typeface="Noto Sans Mono CJK SC Regular" panose="020B0500000000000000" pitchFamily="34" charset="-122"/>
              </a:rPr>
              <a:t>问题</a:t>
            </a:r>
            <a:endParaRPr lang="en-US" sz="2000" b="1" dirty="0">
              <a:solidFill>
                <a:schemeClr val="accent6"/>
              </a:solidFill>
              <a:latin typeface="DINPro-Regular" panose="02000503030000020004" pitchFamily="50" charset="0"/>
              <a:ea typeface="Noto Sans Mono CJK SC Regular" panose="020B0500000000000000" pitchFamily="34" charset="-122"/>
            </a:endParaRPr>
          </a:p>
        </p:txBody>
      </p:sp>
      <p:sp>
        <p:nvSpPr>
          <p:cNvPr id="9" name="文本框 8">
            <a:extLst>
              <a:ext uri="{FF2B5EF4-FFF2-40B4-BE49-F238E27FC236}">
                <a16:creationId xmlns:a16="http://schemas.microsoft.com/office/drawing/2014/main" id="{DD64258D-77BB-4ABF-A9FE-B60826266034}"/>
              </a:ext>
            </a:extLst>
          </p:cNvPr>
          <p:cNvSpPr txBox="1"/>
          <p:nvPr/>
        </p:nvSpPr>
        <p:spPr>
          <a:xfrm>
            <a:off x="1082350" y="2180470"/>
            <a:ext cx="4721289" cy="253916"/>
          </a:xfrm>
          <a:prstGeom prst="rect">
            <a:avLst/>
          </a:prstGeom>
          <a:noFill/>
        </p:spPr>
        <p:txBody>
          <a:bodyPr wrap="square" rtlCol="0">
            <a:spAutoFit/>
          </a:bodyPr>
          <a:lstStyle/>
          <a:p>
            <a:r>
              <a:rPr lang="zh-CN" altLang="en-US" sz="1050" b="1" dirty="0">
                <a:latin typeface="DINPro-Regular" panose="02000503030000020004" pitchFamily="50" charset="0"/>
                <a:ea typeface="Noto Sans Mono CJK SC Regular" panose="020B0500000000000000" pitchFamily="34" charset="-122"/>
              </a:rPr>
              <a:t>每个小格子代表一个线程，每个颜色覆盖的区域代表一个</a:t>
            </a:r>
            <a:r>
              <a:rPr lang="en-US" altLang="zh-CN" sz="1050" b="1" dirty="0">
                <a:latin typeface="DINPro-Regular" panose="02000503030000020004" pitchFamily="50" charset="0"/>
                <a:ea typeface="Noto Sans Mono CJK SC Regular" panose="020B0500000000000000" pitchFamily="34" charset="-122"/>
              </a:rPr>
              <a:t>block</a:t>
            </a:r>
            <a:endParaRPr lang="zh-CN" altLang="en-US" sz="1050" b="1" dirty="0">
              <a:latin typeface="DINPro-Regular" panose="02000503030000020004" pitchFamily="50" charset="0"/>
              <a:ea typeface="Noto Sans Mono CJK SC Regular" panose="020B0500000000000000" pitchFamily="34" charset="-122"/>
            </a:endParaRPr>
          </a:p>
        </p:txBody>
      </p:sp>
    </p:spTree>
    <p:extLst>
      <p:ext uri="{BB962C8B-B14F-4D97-AF65-F5344CB8AC3E}">
        <p14:creationId xmlns:p14="http://schemas.microsoft.com/office/powerpoint/2010/main" val="204890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a:extLst>
              <a:ext uri="{FF2B5EF4-FFF2-40B4-BE49-F238E27FC236}">
                <a16:creationId xmlns:a16="http://schemas.microsoft.com/office/drawing/2014/main" id="{F4ED1C01-692C-4FED-9607-FE75D9743200}"/>
              </a:ext>
            </a:extLst>
          </p:cNvPr>
          <p:cNvGraphicFramePr>
            <a:graphicFrameLocks noGrp="1"/>
          </p:cNvGraphicFramePr>
          <p:nvPr>
            <p:extLst>
              <p:ext uri="{D42A27DB-BD31-4B8C-83A1-F6EECF244321}">
                <p14:modId xmlns:p14="http://schemas.microsoft.com/office/powerpoint/2010/main" val="777139374"/>
              </p:ext>
            </p:extLst>
          </p:nvPr>
        </p:nvGraphicFramePr>
        <p:xfrm>
          <a:off x="1198976" y="4520660"/>
          <a:ext cx="10993024" cy="554288"/>
        </p:xfrm>
        <a:graphic>
          <a:graphicData uri="http://schemas.openxmlformats.org/drawingml/2006/table">
            <a:tbl>
              <a:tblPr/>
              <a:tblGrid>
                <a:gridCol w="343532">
                  <a:extLst>
                    <a:ext uri="{9D8B030D-6E8A-4147-A177-3AD203B41FA5}">
                      <a16:colId xmlns:a16="http://schemas.microsoft.com/office/drawing/2014/main" val="277754281"/>
                    </a:ext>
                  </a:extLst>
                </a:gridCol>
                <a:gridCol w="343532">
                  <a:extLst>
                    <a:ext uri="{9D8B030D-6E8A-4147-A177-3AD203B41FA5}">
                      <a16:colId xmlns:a16="http://schemas.microsoft.com/office/drawing/2014/main" val="3990935989"/>
                    </a:ext>
                  </a:extLst>
                </a:gridCol>
                <a:gridCol w="343532">
                  <a:extLst>
                    <a:ext uri="{9D8B030D-6E8A-4147-A177-3AD203B41FA5}">
                      <a16:colId xmlns:a16="http://schemas.microsoft.com/office/drawing/2014/main" val="2632623943"/>
                    </a:ext>
                  </a:extLst>
                </a:gridCol>
                <a:gridCol w="343532">
                  <a:extLst>
                    <a:ext uri="{9D8B030D-6E8A-4147-A177-3AD203B41FA5}">
                      <a16:colId xmlns:a16="http://schemas.microsoft.com/office/drawing/2014/main" val="340703707"/>
                    </a:ext>
                  </a:extLst>
                </a:gridCol>
                <a:gridCol w="343532">
                  <a:extLst>
                    <a:ext uri="{9D8B030D-6E8A-4147-A177-3AD203B41FA5}">
                      <a16:colId xmlns:a16="http://schemas.microsoft.com/office/drawing/2014/main" val="1181575777"/>
                    </a:ext>
                  </a:extLst>
                </a:gridCol>
                <a:gridCol w="343532">
                  <a:extLst>
                    <a:ext uri="{9D8B030D-6E8A-4147-A177-3AD203B41FA5}">
                      <a16:colId xmlns:a16="http://schemas.microsoft.com/office/drawing/2014/main" val="3087079868"/>
                    </a:ext>
                  </a:extLst>
                </a:gridCol>
                <a:gridCol w="343532">
                  <a:extLst>
                    <a:ext uri="{9D8B030D-6E8A-4147-A177-3AD203B41FA5}">
                      <a16:colId xmlns:a16="http://schemas.microsoft.com/office/drawing/2014/main" val="2714436912"/>
                    </a:ext>
                  </a:extLst>
                </a:gridCol>
                <a:gridCol w="343532">
                  <a:extLst>
                    <a:ext uri="{9D8B030D-6E8A-4147-A177-3AD203B41FA5}">
                      <a16:colId xmlns:a16="http://schemas.microsoft.com/office/drawing/2014/main" val="1711299121"/>
                    </a:ext>
                  </a:extLst>
                </a:gridCol>
                <a:gridCol w="343532">
                  <a:extLst>
                    <a:ext uri="{9D8B030D-6E8A-4147-A177-3AD203B41FA5}">
                      <a16:colId xmlns:a16="http://schemas.microsoft.com/office/drawing/2014/main" val="3254446757"/>
                    </a:ext>
                  </a:extLst>
                </a:gridCol>
                <a:gridCol w="343532">
                  <a:extLst>
                    <a:ext uri="{9D8B030D-6E8A-4147-A177-3AD203B41FA5}">
                      <a16:colId xmlns:a16="http://schemas.microsoft.com/office/drawing/2014/main" val="2744854048"/>
                    </a:ext>
                  </a:extLst>
                </a:gridCol>
                <a:gridCol w="343532">
                  <a:extLst>
                    <a:ext uri="{9D8B030D-6E8A-4147-A177-3AD203B41FA5}">
                      <a16:colId xmlns:a16="http://schemas.microsoft.com/office/drawing/2014/main" val="3133653199"/>
                    </a:ext>
                  </a:extLst>
                </a:gridCol>
                <a:gridCol w="343532">
                  <a:extLst>
                    <a:ext uri="{9D8B030D-6E8A-4147-A177-3AD203B41FA5}">
                      <a16:colId xmlns:a16="http://schemas.microsoft.com/office/drawing/2014/main" val="3400827349"/>
                    </a:ext>
                  </a:extLst>
                </a:gridCol>
                <a:gridCol w="343532">
                  <a:extLst>
                    <a:ext uri="{9D8B030D-6E8A-4147-A177-3AD203B41FA5}">
                      <a16:colId xmlns:a16="http://schemas.microsoft.com/office/drawing/2014/main" val="2138328066"/>
                    </a:ext>
                  </a:extLst>
                </a:gridCol>
                <a:gridCol w="343532">
                  <a:extLst>
                    <a:ext uri="{9D8B030D-6E8A-4147-A177-3AD203B41FA5}">
                      <a16:colId xmlns:a16="http://schemas.microsoft.com/office/drawing/2014/main" val="656042661"/>
                    </a:ext>
                  </a:extLst>
                </a:gridCol>
                <a:gridCol w="343532">
                  <a:extLst>
                    <a:ext uri="{9D8B030D-6E8A-4147-A177-3AD203B41FA5}">
                      <a16:colId xmlns:a16="http://schemas.microsoft.com/office/drawing/2014/main" val="1292087948"/>
                    </a:ext>
                  </a:extLst>
                </a:gridCol>
                <a:gridCol w="343532">
                  <a:extLst>
                    <a:ext uri="{9D8B030D-6E8A-4147-A177-3AD203B41FA5}">
                      <a16:colId xmlns:a16="http://schemas.microsoft.com/office/drawing/2014/main" val="3949568737"/>
                    </a:ext>
                  </a:extLst>
                </a:gridCol>
                <a:gridCol w="343532">
                  <a:extLst>
                    <a:ext uri="{9D8B030D-6E8A-4147-A177-3AD203B41FA5}">
                      <a16:colId xmlns:a16="http://schemas.microsoft.com/office/drawing/2014/main" val="792565497"/>
                    </a:ext>
                  </a:extLst>
                </a:gridCol>
                <a:gridCol w="343532">
                  <a:extLst>
                    <a:ext uri="{9D8B030D-6E8A-4147-A177-3AD203B41FA5}">
                      <a16:colId xmlns:a16="http://schemas.microsoft.com/office/drawing/2014/main" val="1898732791"/>
                    </a:ext>
                  </a:extLst>
                </a:gridCol>
                <a:gridCol w="343532">
                  <a:extLst>
                    <a:ext uri="{9D8B030D-6E8A-4147-A177-3AD203B41FA5}">
                      <a16:colId xmlns:a16="http://schemas.microsoft.com/office/drawing/2014/main" val="1112667133"/>
                    </a:ext>
                  </a:extLst>
                </a:gridCol>
                <a:gridCol w="343532">
                  <a:extLst>
                    <a:ext uri="{9D8B030D-6E8A-4147-A177-3AD203B41FA5}">
                      <a16:colId xmlns:a16="http://schemas.microsoft.com/office/drawing/2014/main" val="3115799864"/>
                    </a:ext>
                  </a:extLst>
                </a:gridCol>
                <a:gridCol w="343532">
                  <a:extLst>
                    <a:ext uri="{9D8B030D-6E8A-4147-A177-3AD203B41FA5}">
                      <a16:colId xmlns:a16="http://schemas.microsoft.com/office/drawing/2014/main" val="3805334196"/>
                    </a:ext>
                  </a:extLst>
                </a:gridCol>
                <a:gridCol w="343532">
                  <a:extLst>
                    <a:ext uri="{9D8B030D-6E8A-4147-A177-3AD203B41FA5}">
                      <a16:colId xmlns:a16="http://schemas.microsoft.com/office/drawing/2014/main" val="2261760882"/>
                    </a:ext>
                  </a:extLst>
                </a:gridCol>
                <a:gridCol w="343532">
                  <a:extLst>
                    <a:ext uri="{9D8B030D-6E8A-4147-A177-3AD203B41FA5}">
                      <a16:colId xmlns:a16="http://schemas.microsoft.com/office/drawing/2014/main" val="3846552258"/>
                    </a:ext>
                  </a:extLst>
                </a:gridCol>
                <a:gridCol w="343532">
                  <a:extLst>
                    <a:ext uri="{9D8B030D-6E8A-4147-A177-3AD203B41FA5}">
                      <a16:colId xmlns:a16="http://schemas.microsoft.com/office/drawing/2014/main" val="582574098"/>
                    </a:ext>
                  </a:extLst>
                </a:gridCol>
                <a:gridCol w="343532">
                  <a:extLst>
                    <a:ext uri="{9D8B030D-6E8A-4147-A177-3AD203B41FA5}">
                      <a16:colId xmlns:a16="http://schemas.microsoft.com/office/drawing/2014/main" val="1635574986"/>
                    </a:ext>
                  </a:extLst>
                </a:gridCol>
                <a:gridCol w="343532">
                  <a:extLst>
                    <a:ext uri="{9D8B030D-6E8A-4147-A177-3AD203B41FA5}">
                      <a16:colId xmlns:a16="http://schemas.microsoft.com/office/drawing/2014/main" val="1948037940"/>
                    </a:ext>
                  </a:extLst>
                </a:gridCol>
                <a:gridCol w="343532">
                  <a:extLst>
                    <a:ext uri="{9D8B030D-6E8A-4147-A177-3AD203B41FA5}">
                      <a16:colId xmlns:a16="http://schemas.microsoft.com/office/drawing/2014/main" val="3554740798"/>
                    </a:ext>
                  </a:extLst>
                </a:gridCol>
                <a:gridCol w="343532">
                  <a:extLst>
                    <a:ext uri="{9D8B030D-6E8A-4147-A177-3AD203B41FA5}">
                      <a16:colId xmlns:a16="http://schemas.microsoft.com/office/drawing/2014/main" val="1066581082"/>
                    </a:ext>
                  </a:extLst>
                </a:gridCol>
                <a:gridCol w="343532">
                  <a:extLst>
                    <a:ext uri="{9D8B030D-6E8A-4147-A177-3AD203B41FA5}">
                      <a16:colId xmlns:a16="http://schemas.microsoft.com/office/drawing/2014/main" val="3317826295"/>
                    </a:ext>
                  </a:extLst>
                </a:gridCol>
                <a:gridCol w="343532">
                  <a:extLst>
                    <a:ext uri="{9D8B030D-6E8A-4147-A177-3AD203B41FA5}">
                      <a16:colId xmlns:a16="http://schemas.microsoft.com/office/drawing/2014/main" val="836012651"/>
                    </a:ext>
                  </a:extLst>
                </a:gridCol>
                <a:gridCol w="343532">
                  <a:extLst>
                    <a:ext uri="{9D8B030D-6E8A-4147-A177-3AD203B41FA5}">
                      <a16:colId xmlns:a16="http://schemas.microsoft.com/office/drawing/2014/main" val="3691647385"/>
                    </a:ext>
                  </a:extLst>
                </a:gridCol>
                <a:gridCol w="343532">
                  <a:extLst>
                    <a:ext uri="{9D8B030D-6E8A-4147-A177-3AD203B41FA5}">
                      <a16:colId xmlns:a16="http://schemas.microsoft.com/office/drawing/2014/main" val="865166513"/>
                    </a:ext>
                  </a:extLst>
                </a:gridCol>
              </a:tblGrid>
              <a:tr h="277144">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088272321"/>
                  </a:ext>
                </a:extLst>
              </a:tr>
              <a:tr h="277144">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dirty="0">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dirty="0">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dirty="0">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dirty="0">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99214081"/>
                  </a:ext>
                </a:extLst>
              </a:tr>
            </a:tbl>
          </a:graphicData>
        </a:graphic>
      </p:graphicFrame>
      <p:sp>
        <p:nvSpPr>
          <p:cNvPr id="28" name="文本框 27">
            <a:extLst>
              <a:ext uri="{FF2B5EF4-FFF2-40B4-BE49-F238E27FC236}">
                <a16:creationId xmlns:a16="http://schemas.microsoft.com/office/drawing/2014/main" id="{A1DDD9CE-892F-41A6-B85D-63D0D74F397D}"/>
              </a:ext>
            </a:extLst>
          </p:cNvPr>
          <p:cNvSpPr txBox="1"/>
          <p:nvPr/>
        </p:nvSpPr>
        <p:spPr>
          <a:xfrm>
            <a:off x="135282" y="4440503"/>
            <a:ext cx="1049686" cy="577081"/>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Grid</a:t>
            </a:r>
            <a:r>
              <a:rPr lang="zh-CN" altLang="en-US" sz="1050" b="1" dirty="0">
                <a:latin typeface="DINPro-Regular" panose="02000503030000020004" pitchFamily="50" charset="0"/>
                <a:ea typeface="Noto Sans Mono CJK SC Regular" panose="020B0500000000000000" pitchFamily="34" charset="-122"/>
              </a:rPr>
              <a:t>当中我们申请的所有线程</a:t>
            </a:r>
          </a:p>
        </p:txBody>
      </p:sp>
      <p:sp>
        <p:nvSpPr>
          <p:cNvPr id="30" name="文本框 29">
            <a:extLst>
              <a:ext uri="{FF2B5EF4-FFF2-40B4-BE49-F238E27FC236}">
                <a16:creationId xmlns:a16="http://schemas.microsoft.com/office/drawing/2014/main" id="{36FEC9C0-E184-4F71-9CB3-970A721A3CCA}"/>
              </a:ext>
            </a:extLst>
          </p:cNvPr>
          <p:cNvSpPr txBox="1"/>
          <p:nvPr/>
        </p:nvSpPr>
        <p:spPr>
          <a:xfrm>
            <a:off x="765109" y="702425"/>
            <a:ext cx="5679233" cy="2554545"/>
          </a:xfrm>
          <a:prstGeom prst="rect">
            <a:avLst/>
          </a:prstGeom>
          <a:noFill/>
        </p:spPr>
        <p:txBody>
          <a:bodyPr wrap="square" rtlCol="0">
            <a:spAutoFit/>
          </a:bodyPr>
          <a:lstStyle/>
          <a:p>
            <a:pPr marL="342900" indent="-342900">
              <a:buFont typeface="+mj-lt"/>
              <a:buAutoNum type="arabicPeriod"/>
            </a:pPr>
            <a:r>
              <a:rPr lang="zh-CN" altLang="en-US" sz="1600" dirty="0">
                <a:latin typeface="DINPro-Regular" panose="02000503030000020004" pitchFamily="50" charset="0"/>
                <a:ea typeface="Noto Sans Mono CJK SC Regular" panose="020B0500000000000000" pitchFamily="34" charset="-122"/>
              </a:rPr>
              <a:t>注意我们在这里的整体思想是：</a:t>
            </a:r>
            <a:endParaRPr lang="en-US" altLang="zh-CN" sz="1600" dirty="0">
              <a:latin typeface="DINPro-Regular" panose="02000503030000020004" pitchFamily="50" charset="0"/>
              <a:ea typeface="Noto Sans Mono CJK SC Regular" panose="020B0500000000000000" pitchFamily="34" charset="-122"/>
            </a:endParaRPr>
          </a:p>
          <a:p>
            <a:pPr marL="800100" lvl="1" indent="-342900">
              <a:buFont typeface="+mj-lt"/>
              <a:buAutoNum type="alphaLcPeriod"/>
            </a:pPr>
            <a:r>
              <a:rPr lang="zh-CN" altLang="en-US" sz="1600" dirty="0">
                <a:latin typeface="DINPro-Regular" panose="02000503030000020004" pitchFamily="50" charset="0"/>
                <a:ea typeface="Noto Sans Mono CJK SC Regular" panose="020B0500000000000000" pitchFamily="34" charset="-122"/>
              </a:rPr>
              <a:t>每个线程只干两件事，把这个线程读入的数据中最大的两个值按照顺序写入</a:t>
            </a:r>
            <a:r>
              <a:rPr lang="en-US" altLang="zh-CN" sz="1600" dirty="0">
                <a:latin typeface="DINPro-Regular" panose="02000503030000020004" pitchFamily="50" charset="0"/>
                <a:ea typeface="Noto Sans Mono CJK SC Regular" panose="020B0500000000000000" pitchFamily="34" charset="-122"/>
              </a:rPr>
              <a:t>shared mem</a:t>
            </a:r>
          </a:p>
          <a:p>
            <a:pPr marL="800100" lvl="1" indent="-342900">
              <a:buFont typeface="+mj-lt"/>
              <a:buAutoNum type="alphaLcPeriod"/>
            </a:pPr>
            <a:r>
              <a:rPr lang="zh-CN" altLang="en-US" sz="1600" dirty="0">
                <a:latin typeface="DINPro-Regular" panose="02000503030000020004" pitchFamily="50" charset="0"/>
                <a:ea typeface="Noto Sans Mono CJK SC Regular" panose="020B0500000000000000" pitchFamily="34" charset="-122"/>
              </a:rPr>
              <a:t>与其他线程合作，求出它所在的</a:t>
            </a:r>
            <a:r>
              <a:rPr lang="en-US" altLang="zh-CN" sz="1600" dirty="0">
                <a:latin typeface="DINPro-Regular" panose="02000503030000020004" pitchFamily="50" charset="0"/>
                <a:ea typeface="Noto Sans Mono CJK SC Regular" panose="020B0500000000000000" pitchFamily="34" charset="-122"/>
              </a:rPr>
              <a:t>block</a:t>
            </a:r>
            <a:r>
              <a:rPr lang="zh-CN" altLang="en-US" sz="1600" dirty="0">
                <a:latin typeface="DINPro-Regular" panose="02000503030000020004" pitchFamily="50" charset="0"/>
                <a:ea typeface="Noto Sans Mono CJK SC Regular" panose="020B0500000000000000" pitchFamily="34" charset="-122"/>
              </a:rPr>
              <a:t>内</a:t>
            </a:r>
            <a:r>
              <a:rPr lang="en-US" altLang="zh-CN" sz="1600" dirty="0">
                <a:latin typeface="DINPro-Regular" panose="02000503030000020004" pitchFamily="50" charset="0"/>
                <a:ea typeface="Noto Sans Mono CJK SC Regular" panose="020B0500000000000000" pitchFamily="34" charset="-122"/>
              </a:rPr>
              <a:t>shared mem</a:t>
            </a:r>
            <a:r>
              <a:rPr lang="zh-CN" altLang="en-US" sz="1600" dirty="0">
                <a:latin typeface="DINPro-Regular" panose="02000503030000020004" pitchFamily="50" charset="0"/>
                <a:ea typeface="Noto Sans Mono CJK SC Regular" panose="020B0500000000000000" pitchFamily="34" charset="-122"/>
              </a:rPr>
              <a:t>中所有数据的两个最大值，并写入输出向量</a:t>
            </a:r>
            <a:endParaRPr lang="en-US" altLang="zh-CN" sz="1600" dirty="0">
              <a:latin typeface="DINPro-Regular" panose="02000503030000020004" pitchFamily="50" charset="0"/>
              <a:ea typeface="Noto Sans Mono CJK SC Regular" panose="020B0500000000000000" pitchFamily="34" charset="-122"/>
            </a:endParaRPr>
          </a:p>
          <a:p>
            <a:pPr marL="342900" indent="-342900">
              <a:buFont typeface="+mj-lt"/>
              <a:buAutoNum type="arabicPeriod"/>
            </a:pPr>
            <a:r>
              <a:rPr lang="zh-CN" altLang="en-US" sz="1600" dirty="0">
                <a:latin typeface="DINPro-Regular" panose="02000503030000020004" pitchFamily="50" charset="0"/>
                <a:ea typeface="Noto Sans Mono CJK SC Regular" panose="020B0500000000000000" pitchFamily="34" charset="-122"/>
              </a:rPr>
              <a:t>如右图所示，按照流程，我们先将</a:t>
            </a:r>
            <a:r>
              <a:rPr lang="en-US" altLang="zh-CN" sz="1600" dirty="0">
                <a:latin typeface="DINPro-Regular" panose="02000503030000020004" pitchFamily="50" charset="0"/>
                <a:ea typeface="Noto Sans Mono CJK SC Regular" panose="020B0500000000000000" pitchFamily="34" charset="-122"/>
              </a:rPr>
              <a:t>1M</a:t>
            </a:r>
            <a:r>
              <a:rPr lang="zh-CN" altLang="en-US" sz="1600" dirty="0">
                <a:latin typeface="DINPro-Regular" panose="02000503030000020004" pitchFamily="50" charset="0"/>
                <a:ea typeface="Noto Sans Mono CJK SC Regular" panose="020B0500000000000000" pitchFamily="34" charset="-122"/>
              </a:rPr>
              <a:t>个数据传给</a:t>
            </a:r>
            <a:r>
              <a:rPr lang="en-US" altLang="zh-CN" sz="1600" dirty="0">
                <a:latin typeface="DINPro-Regular" panose="02000503030000020004" pitchFamily="50" charset="0"/>
                <a:ea typeface="Noto Sans Mono CJK SC Regular" panose="020B0500000000000000" pitchFamily="34" charset="-122"/>
              </a:rPr>
              <a:t>GPU</a:t>
            </a:r>
            <a:r>
              <a:rPr lang="zh-CN" altLang="en-US" sz="1600" dirty="0">
                <a:latin typeface="DINPro-Regular" panose="02000503030000020004" pitchFamily="50" charset="0"/>
                <a:ea typeface="Noto Sans Mono CJK SC Regular" panose="020B0500000000000000" pitchFamily="34" charset="-122"/>
              </a:rPr>
              <a:t>，每个线程先读取一个数据，并将数据写入</a:t>
            </a:r>
            <a:r>
              <a:rPr lang="en-US" altLang="zh-CN" sz="1600" dirty="0">
                <a:latin typeface="DINPro-Regular" panose="02000503030000020004" pitchFamily="50" charset="0"/>
                <a:ea typeface="Noto Sans Mono CJK SC Regular" panose="020B0500000000000000" pitchFamily="34" charset="-122"/>
              </a:rPr>
              <a:t>shared mem</a:t>
            </a:r>
            <a:r>
              <a:rPr lang="zh-CN" altLang="en-US" sz="1600" dirty="0">
                <a:latin typeface="DINPro-Regular" panose="02000503030000020004" pitchFamily="50" charset="0"/>
                <a:ea typeface="Noto Sans Mono CJK SC Regular" panose="020B0500000000000000" pitchFamily="34" charset="-122"/>
              </a:rPr>
              <a:t>。</a:t>
            </a:r>
            <a:endParaRPr lang="en-US" altLang="zh-CN" sz="1600" dirty="0">
              <a:latin typeface="DINPro-Regular" panose="02000503030000020004" pitchFamily="50" charset="0"/>
              <a:ea typeface="Noto Sans Mono CJK SC Regular" panose="020B0500000000000000" pitchFamily="34" charset="-122"/>
            </a:endParaRPr>
          </a:p>
          <a:p>
            <a:pPr marL="342900" indent="-342900">
              <a:buFont typeface="+mj-lt"/>
              <a:buAutoNum type="arabicPeriod"/>
            </a:pPr>
            <a:r>
              <a:rPr lang="zh-CN" altLang="en-US" sz="1600" dirty="0">
                <a:latin typeface="DINPro-Regular" panose="02000503030000020004" pitchFamily="50" charset="0"/>
                <a:ea typeface="Noto Sans Mono CJK SC Regular" panose="020B0500000000000000" pitchFamily="34" charset="-122"/>
              </a:rPr>
              <a:t>这里的</a:t>
            </a:r>
            <a:r>
              <a:rPr lang="en-US" altLang="zh-CN" sz="1600" dirty="0">
                <a:latin typeface="DINPro-Regular" panose="02000503030000020004" pitchFamily="50" charset="0"/>
                <a:ea typeface="Noto Sans Mono CJK SC Regular" panose="020B0500000000000000" pitchFamily="34" charset="-122"/>
              </a:rPr>
              <a:t>top1</a:t>
            </a:r>
            <a:r>
              <a:rPr lang="zh-CN" altLang="en-US" sz="1600" dirty="0">
                <a:latin typeface="DINPro-Regular" panose="02000503030000020004" pitchFamily="50" charset="0"/>
                <a:ea typeface="Noto Sans Mono CJK SC Regular" panose="020B0500000000000000" pitchFamily="34" charset="-122"/>
              </a:rPr>
              <a:t>和</a:t>
            </a:r>
            <a:r>
              <a:rPr lang="en-US" altLang="zh-CN" sz="1600" dirty="0">
                <a:latin typeface="DINPro-Regular" panose="02000503030000020004" pitchFamily="50" charset="0"/>
                <a:ea typeface="Noto Sans Mono CJK SC Regular" panose="020B0500000000000000" pitchFamily="34" charset="-122"/>
              </a:rPr>
              <a:t>top2</a:t>
            </a:r>
            <a:r>
              <a:rPr lang="zh-CN" altLang="en-US" sz="1600" dirty="0">
                <a:latin typeface="DINPro-Regular" panose="02000503030000020004" pitchFamily="50" charset="0"/>
                <a:ea typeface="Noto Sans Mono CJK SC Regular" panose="020B0500000000000000" pitchFamily="34" charset="-122"/>
              </a:rPr>
              <a:t>分别为最大的值和第二大的值</a:t>
            </a:r>
            <a:endParaRPr lang="en-US" altLang="zh-CN" sz="1600" dirty="0">
              <a:latin typeface="DINPro-Regular" panose="02000503030000020004" pitchFamily="50" charset="0"/>
              <a:ea typeface="Noto Sans Mono CJK SC Regular" panose="020B0500000000000000" pitchFamily="34" charset="-122"/>
            </a:endParaRPr>
          </a:p>
          <a:p>
            <a:pPr marL="342900" indent="-342900">
              <a:buFont typeface="+mj-lt"/>
              <a:buAutoNum type="arabicPeriod"/>
            </a:pPr>
            <a:r>
              <a:rPr lang="zh-CN" altLang="en-US" sz="1600" dirty="0">
                <a:latin typeface="DINPro-Regular" panose="02000503030000020004" pitchFamily="50" charset="0"/>
                <a:ea typeface="Noto Sans Mono CJK SC Regular" panose="020B0500000000000000" pitchFamily="34" charset="-122"/>
              </a:rPr>
              <a:t>在</a:t>
            </a:r>
            <a:r>
              <a:rPr lang="en-US" altLang="zh-CN" sz="1600" dirty="0">
                <a:latin typeface="DINPro-Regular" panose="02000503030000020004" pitchFamily="50" charset="0"/>
                <a:ea typeface="Noto Sans Mono CJK SC Regular" panose="020B0500000000000000" pitchFamily="34" charset="-122"/>
              </a:rPr>
              <a:t>main</a:t>
            </a:r>
            <a:r>
              <a:rPr lang="zh-CN" altLang="en-US" sz="1600" dirty="0">
                <a:latin typeface="DINPro-Regular" panose="02000503030000020004" pitchFamily="50" charset="0"/>
                <a:ea typeface="Noto Sans Mono CJK SC Regular" panose="020B0500000000000000" pitchFamily="34" charset="-122"/>
              </a:rPr>
              <a:t>函数中第一次调用</a:t>
            </a:r>
            <a:r>
              <a:rPr lang="en-US" altLang="zh-CN" sz="1600" dirty="0">
                <a:latin typeface="DINPro-Regular" panose="02000503030000020004" pitchFamily="50" charset="0"/>
                <a:ea typeface="Noto Sans Mono CJK SC Regular" panose="020B0500000000000000" pitchFamily="34" charset="-122"/>
              </a:rPr>
              <a:t>kernel </a:t>
            </a:r>
            <a:r>
              <a:rPr lang="en-US" altLang="zh-CN" sz="1600" dirty="0" err="1">
                <a:latin typeface="DINPro-Regular" panose="02000503030000020004" pitchFamily="50" charset="0"/>
                <a:ea typeface="Noto Sans Mono CJK SC Regular" panose="020B0500000000000000" pitchFamily="34" charset="-122"/>
              </a:rPr>
              <a:t>func</a:t>
            </a:r>
            <a:r>
              <a:rPr lang="zh-CN" altLang="en-US" sz="1600" dirty="0">
                <a:latin typeface="DINPro-Regular" panose="02000503030000020004" pitchFamily="50" charset="0"/>
                <a:ea typeface="Noto Sans Mono CJK SC Regular" panose="020B0500000000000000" pitchFamily="34" charset="-122"/>
              </a:rPr>
              <a:t>时，每个线程中的</a:t>
            </a:r>
            <a:r>
              <a:rPr lang="en-US" altLang="zh-CN" sz="1600" dirty="0">
                <a:latin typeface="DINPro-Regular" panose="02000503030000020004" pitchFamily="50" charset="0"/>
                <a:ea typeface="Noto Sans Mono CJK SC Regular" panose="020B0500000000000000" pitchFamily="34" charset="-122"/>
              </a:rPr>
              <a:t>top1</a:t>
            </a:r>
            <a:r>
              <a:rPr lang="zh-CN" altLang="en-US" sz="1600" dirty="0">
                <a:latin typeface="DINPro-Regular" panose="02000503030000020004" pitchFamily="50" charset="0"/>
                <a:ea typeface="Noto Sans Mono CJK SC Regular" panose="020B0500000000000000" pitchFamily="34" charset="-122"/>
              </a:rPr>
              <a:t>为它读取的数，</a:t>
            </a:r>
            <a:r>
              <a:rPr lang="en-US" altLang="zh-CN" sz="1600" dirty="0">
                <a:latin typeface="DINPro-Regular" panose="02000503030000020004" pitchFamily="50" charset="0"/>
                <a:ea typeface="Noto Sans Mono CJK SC Regular" panose="020B0500000000000000" pitchFamily="34" charset="-122"/>
              </a:rPr>
              <a:t>top2</a:t>
            </a:r>
            <a:r>
              <a:rPr lang="zh-CN" altLang="en-US" sz="1600" dirty="0">
                <a:latin typeface="DINPro-Regular" panose="02000503030000020004" pitchFamily="50" charset="0"/>
                <a:ea typeface="Noto Sans Mono CJK SC Regular" panose="020B0500000000000000" pitchFamily="34" charset="-122"/>
              </a:rPr>
              <a:t>为</a:t>
            </a:r>
            <a:r>
              <a:rPr lang="en-US" altLang="zh-CN" sz="1600" dirty="0">
                <a:latin typeface="DINPro-Regular" panose="02000503030000020004" pitchFamily="50" charset="0"/>
                <a:ea typeface="Noto Sans Mono CJK SC Regular" panose="020B0500000000000000" pitchFamily="34" charset="-122"/>
              </a:rPr>
              <a:t>INT_MIN</a:t>
            </a:r>
          </a:p>
        </p:txBody>
      </p:sp>
      <p:pic>
        <p:nvPicPr>
          <p:cNvPr id="4" name="图片 3">
            <a:extLst>
              <a:ext uri="{FF2B5EF4-FFF2-40B4-BE49-F238E27FC236}">
                <a16:creationId xmlns:a16="http://schemas.microsoft.com/office/drawing/2014/main" id="{F98A200D-05B4-4131-8A6F-8CAF97B2AE4D}"/>
              </a:ext>
            </a:extLst>
          </p:cNvPr>
          <p:cNvPicPr>
            <a:picLocks noChangeAspect="1"/>
          </p:cNvPicPr>
          <p:nvPr/>
        </p:nvPicPr>
        <p:blipFill>
          <a:blip r:embed="rId2"/>
          <a:stretch>
            <a:fillRect/>
          </a:stretch>
        </p:blipFill>
        <p:spPr>
          <a:xfrm>
            <a:off x="6600188" y="183735"/>
            <a:ext cx="5275025" cy="3503192"/>
          </a:xfrm>
          <a:prstGeom prst="rect">
            <a:avLst/>
          </a:prstGeom>
        </p:spPr>
      </p:pic>
      <p:graphicFrame>
        <p:nvGraphicFramePr>
          <p:cNvPr id="82" name="表格 81">
            <a:extLst>
              <a:ext uri="{FF2B5EF4-FFF2-40B4-BE49-F238E27FC236}">
                <a16:creationId xmlns:a16="http://schemas.microsoft.com/office/drawing/2014/main" id="{0D9EFAB8-96B4-4AC6-BE07-1F5276036D0B}"/>
              </a:ext>
            </a:extLst>
          </p:cNvPr>
          <p:cNvGraphicFramePr>
            <a:graphicFrameLocks noGrp="1"/>
          </p:cNvGraphicFramePr>
          <p:nvPr>
            <p:extLst>
              <p:ext uri="{D42A27DB-BD31-4B8C-83A1-F6EECF244321}">
                <p14:modId xmlns:p14="http://schemas.microsoft.com/office/powerpoint/2010/main" val="3775034913"/>
              </p:ext>
            </p:extLst>
          </p:nvPr>
        </p:nvGraphicFramePr>
        <p:xfrm>
          <a:off x="1198976" y="3818363"/>
          <a:ext cx="10993024" cy="252466"/>
        </p:xfrm>
        <a:graphic>
          <a:graphicData uri="http://schemas.openxmlformats.org/drawingml/2006/table">
            <a:tbl>
              <a:tblPr/>
              <a:tblGrid>
                <a:gridCol w="343532">
                  <a:extLst>
                    <a:ext uri="{9D8B030D-6E8A-4147-A177-3AD203B41FA5}">
                      <a16:colId xmlns:a16="http://schemas.microsoft.com/office/drawing/2014/main" val="1577778602"/>
                    </a:ext>
                  </a:extLst>
                </a:gridCol>
                <a:gridCol w="343532">
                  <a:extLst>
                    <a:ext uri="{9D8B030D-6E8A-4147-A177-3AD203B41FA5}">
                      <a16:colId xmlns:a16="http://schemas.microsoft.com/office/drawing/2014/main" val="295953326"/>
                    </a:ext>
                  </a:extLst>
                </a:gridCol>
                <a:gridCol w="343532">
                  <a:extLst>
                    <a:ext uri="{9D8B030D-6E8A-4147-A177-3AD203B41FA5}">
                      <a16:colId xmlns:a16="http://schemas.microsoft.com/office/drawing/2014/main" val="3176729077"/>
                    </a:ext>
                  </a:extLst>
                </a:gridCol>
                <a:gridCol w="343532">
                  <a:extLst>
                    <a:ext uri="{9D8B030D-6E8A-4147-A177-3AD203B41FA5}">
                      <a16:colId xmlns:a16="http://schemas.microsoft.com/office/drawing/2014/main" val="2648355196"/>
                    </a:ext>
                  </a:extLst>
                </a:gridCol>
                <a:gridCol w="343532">
                  <a:extLst>
                    <a:ext uri="{9D8B030D-6E8A-4147-A177-3AD203B41FA5}">
                      <a16:colId xmlns:a16="http://schemas.microsoft.com/office/drawing/2014/main" val="234157390"/>
                    </a:ext>
                  </a:extLst>
                </a:gridCol>
                <a:gridCol w="343532">
                  <a:extLst>
                    <a:ext uri="{9D8B030D-6E8A-4147-A177-3AD203B41FA5}">
                      <a16:colId xmlns:a16="http://schemas.microsoft.com/office/drawing/2014/main" val="25126634"/>
                    </a:ext>
                  </a:extLst>
                </a:gridCol>
                <a:gridCol w="343532">
                  <a:extLst>
                    <a:ext uri="{9D8B030D-6E8A-4147-A177-3AD203B41FA5}">
                      <a16:colId xmlns:a16="http://schemas.microsoft.com/office/drawing/2014/main" val="614855390"/>
                    </a:ext>
                  </a:extLst>
                </a:gridCol>
                <a:gridCol w="343532">
                  <a:extLst>
                    <a:ext uri="{9D8B030D-6E8A-4147-A177-3AD203B41FA5}">
                      <a16:colId xmlns:a16="http://schemas.microsoft.com/office/drawing/2014/main" val="2770734779"/>
                    </a:ext>
                  </a:extLst>
                </a:gridCol>
                <a:gridCol w="343532">
                  <a:extLst>
                    <a:ext uri="{9D8B030D-6E8A-4147-A177-3AD203B41FA5}">
                      <a16:colId xmlns:a16="http://schemas.microsoft.com/office/drawing/2014/main" val="2812291324"/>
                    </a:ext>
                  </a:extLst>
                </a:gridCol>
                <a:gridCol w="343532">
                  <a:extLst>
                    <a:ext uri="{9D8B030D-6E8A-4147-A177-3AD203B41FA5}">
                      <a16:colId xmlns:a16="http://schemas.microsoft.com/office/drawing/2014/main" val="4148565018"/>
                    </a:ext>
                  </a:extLst>
                </a:gridCol>
                <a:gridCol w="343532">
                  <a:extLst>
                    <a:ext uri="{9D8B030D-6E8A-4147-A177-3AD203B41FA5}">
                      <a16:colId xmlns:a16="http://schemas.microsoft.com/office/drawing/2014/main" val="2973980271"/>
                    </a:ext>
                  </a:extLst>
                </a:gridCol>
                <a:gridCol w="343532">
                  <a:extLst>
                    <a:ext uri="{9D8B030D-6E8A-4147-A177-3AD203B41FA5}">
                      <a16:colId xmlns:a16="http://schemas.microsoft.com/office/drawing/2014/main" val="1401912264"/>
                    </a:ext>
                  </a:extLst>
                </a:gridCol>
                <a:gridCol w="343532">
                  <a:extLst>
                    <a:ext uri="{9D8B030D-6E8A-4147-A177-3AD203B41FA5}">
                      <a16:colId xmlns:a16="http://schemas.microsoft.com/office/drawing/2014/main" val="2860783528"/>
                    </a:ext>
                  </a:extLst>
                </a:gridCol>
                <a:gridCol w="343532">
                  <a:extLst>
                    <a:ext uri="{9D8B030D-6E8A-4147-A177-3AD203B41FA5}">
                      <a16:colId xmlns:a16="http://schemas.microsoft.com/office/drawing/2014/main" val="813335571"/>
                    </a:ext>
                  </a:extLst>
                </a:gridCol>
                <a:gridCol w="343532">
                  <a:extLst>
                    <a:ext uri="{9D8B030D-6E8A-4147-A177-3AD203B41FA5}">
                      <a16:colId xmlns:a16="http://schemas.microsoft.com/office/drawing/2014/main" val="3737363901"/>
                    </a:ext>
                  </a:extLst>
                </a:gridCol>
                <a:gridCol w="343532">
                  <a:extLst>
                    <a:ext uri="{9D8B030D-6E8A-4147-A177-3AD203B41FA5}">
                      <a16:colId xmlns:a16="http://schemas.microsoft.com/office/drawing/2014/main" val="4175636325"/>
                    </a:ext>
                  </a:extLst>
                </a:gridCol>
                <a:gridCol w="343532">
                  <a:extLst>
                    <a:ext uri="{9D8B030D-6E8A-4147-A177-3AD203B41FA5}">
                      <a16:colId xmlns:a16="http://schemas.microsoft.com/office/drawing/2014/main" val="290872452"/>
                    </a:ext>
                  </a:extLst>
                </a:gridCol>
                <a:gridCol w="343532">
                  <a:extLst>
                    <a:ext uri="{9D8B030D-6E8A-4147-A177-3AD203B41FA5}">
                      <a16:colId xmlns:a16="http://schemas.microsoft.com/office/drawing/2014/main" val="1147350789"/>
                    </a:ext>
                  </a:extLst>
                </a:gridCol>
                <a:gridCol w="343532">
                  <a:extLst>
                    <a:ext uri="{9D8B030D-6E8A-4147-A177-3AD203B41FA5}">
                      <a16:colId xmlns:a16="http://schemas.microsoft.com/office/drawing/2014/main" val="3044277255"/>
                    </a:ext>
                  </a:extLst>
                </a:gridCol>
                <a:gridCol w="343532">
                  <a:extLst>
                    <a:ext uri="{9D8B030D-6E8A-4147-A177-3AD203B41FA5}">
                      <a16:colId xmlns:a16="http://schemas.microsoft.com/office/drawing/2014/main" val="3963653790"/>
                    </a:ext>
                  </a:extLst>
                </a:gridCol>
                <a:gridCol w="343532">
                  <a:extLst>
                    <a:ext uri="{9D8B030D-6E8A-4147-A177-3AD203B41FA5}">
                      <a16:colId xmlns:a16="http://schemas.microsoft.com/office/drawing/2014/main" val="3075750796"/>
                    </a:ext>
                  </a:extLst>
                </a:gridCol>
                <a:gridCol w="343532">
                  <a:extLst>
                    <a:ext uri="{9D8B030D-6E8A-4147-A177-3AD203B41FA5}">
                      <a16:colId xmlns:a16="http://schemas.microsoft.com/office/drawing/2014/main" val="1235247473"/>
                    </a:ext>
                  </a:extLst>
                </a:gridCol>
                <a:gridCol w="343532">
                  <a:extLst>
                    <a:ext uri="{9D8B030D-6E8A-4147-A177-3AD203B41FA5}">
                      <a16:colId xmlns:a16="http://schemas.microsoft.com/office/drawing/2014/main" val="2301498903"/>
                    </a:ext>
                  </a:extLst>
                </a:gridCol>
                <a:gridCol w="343532">
                  <a:extLst>
                    <a:ext uri="{9D8B030D-6E8A-4147-A177-3AD203B41FA5}">
                      <a16:colId xmlns:a16="http://schemas.microsoft.com/office/drawing/2014/main" val="2656686400"/>
                    </a:ext>
                  </a:extLst>
                </a:gridCol>
                <a:gridCol w="343532">
                  <a:extLst>
                    <a:ext uri="{9D8B030D-6E8A-4147-A177-3AD203B41FA5}">
                      <a16:colId xmlns:a16="http://schemas.microsoft.com/office/drawing/2014/main" val="3522978600"/>
                    </a:ext>
                  </a:extLst>
                </a:gridCol>
                <a:gridCol w="343532">
                  <a:extLst>
                    <a:ext uri="{9D8B030D-6E8A-4147-A177-3AD203B41FA5}">
                      <a16:colId xmlns:a16="http://schemas.microsoft.com/office/drawing/2014/main" val="2888579363"/>
                    </a:ext>
                  </a:extLst>
                </a:gridCol>
                <a:gridCol w="343532">
                  <a:extLst>
                    <a:ext uri="{9D8B030D-6E8A-4147-A177-3AD203B41FA5}">
                      <a16:colId xmlns:a16="http://schemas.microsoft.com/office/drawing/2014/main" val="212880695"/>
                    </a:ext>
                  </a:extLst>
                </a:gridCol>
                <a:gridCol w="343532">
                  <a:extLst>
                    <a:ext uri="{9D8B030D-6E8A-4147-A177-3AD203B41FA5}">
                      <a16:colId xmlns:a16="http://schemas.microsoft.com/office/drawing/2014/main" val="1392936452"/>
                    </a:ext>
                  </a:extLst>
                </a:gridCol>
                <a:gridCol w="343532">
                  <a:extLst>
                    <a:ext uri="{9D8B030D-6E8A-4147-A177-3AD203B41FA5}">
                      <a16:colId xmlns:a16="http://schemas.microsoft.com/office/drawing/2014/main" val="3483588374"/>
                    </a:ext>
                  </a:extLst>
                </a:gridCol>
                <a:gridCol w="343532">
                  <a:extLst>
                    <a:ext uri="{9D8B030D-6E8A-4147-A177-3AD203B41FA5}">
                      <a16:colId xmlns:a16="http://schemas.microsoft.com/office/drawing/2014/main" val="688523370"/>
                    </a:ext>
                  </a:extLst>
                </a:gridCol>
                <a:gridCol w="343532">
                  <a:extLst>
                    <a:ext uri="{9D8B030D-6E8A-4147-A177-3AD203B41FA5}">
                      <a16:colId xmlns:a16="http://schemas.microsoft.com/office/drawing/2014/main" val="3190699318"/>
                    </a:ext>
                  </a:extLst>
                </a:gridCol>
                <a:gridCol w="343532">
                  <a:extLst>
                    <a:ext uri="{9D8B030D-6E8A-4147-A177-3AD203B41FA5}">
                      <a16:colId xmlns:a16="http://schemas.microsoft.com/office/drawing/2014/main" val="3579984946"/>
                    </a:ext>
                  </a:extLst>
                </a:gridCol>
              </a:tblGrid>
              <a:tr h="252466">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19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29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a:solidFill>
                            <a:srgbClr val="FFFFFF"/>
                          </a:solidFill>
                          <a:effectLst/>
                          <a:latin typeface="等线" panose="02010600030101010101" pitchFamily="2" charset="-122"/>
                          <a:ea typeface="等线" panose="02010600030101010101" pitchFamily="2" charset="-122"/>
                        </a:rPr>
                        <a:t>30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31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1142906780"/>
                  </a:ext>
                </a:extLst>
              </a:tr>
            </a:tbl>
          </a:graphicData>
        </a:graphic>
      </p:graphicFrame>
      <p:graphicFrame>
        <p:nvGraphicFramePr>
          <p:cNvPr id="16" name="表格 15">
            <a:extLst>
              <a:ext uri="{FF2B5EF4-FFF2-40B4-BE49-F238E27FC236}">
                <a16:creationId xmlns:a16="http://schemas.microsoft.com/office/drawing/2014/main" id="{31E36EB9-5968-449E-8E10-E246E666800A}"/>
              </a:ext>
            </a:extLst>
          </p:cNvPr>
          <p:cNvGraphicFramePr>
            <a:graphicFrameLocks noGrp="1"/>
          </p:cNvGraphicFramePr>
          <p:nvPr>
            <p:extLst>
              <p:ext uri="{D42A27DB-BD31-4B8C-83A1-F6EECF244321}">
                <p14:modId xmlns:p14="http://schemas.microsoft.com/office/powerpoint/2010/main" val="1449718748"/>
              </p:ext>
            </p:extLst>
          </p:nvPr>
        </p:nvGraphicFramePr>
        <p:xfrm>
          <a:off x="1197412" y="5172990"/>
          <a:ext cx="10993024" cy="1192211"/>
        </p:xfrm>
        <a:graphic>
          <a:graphicData uri="http://schemas.openxmlformats.org/drawingml/2006/table">
            <a:tbl>
              <a:tblPr>
                <a:tableStyleId>{5C22544A-7EE6-4342-B048-85BDC9FD1C3A}</a:tableStyleId>
              </a:tblPr>
              <a:tblGrid>
                <a:gridCol w="687064">
                  <a:extLst>
                    <a:ext uri="{9D8B030D-6E8A-4147-A177-3AD203B41FA5}">
                      <a16:colId xmlns:a16="http://schemas.microsoft.com/office/drawing/2014/main" val="4155777610"/>
                    </a:ext>
                  </a:extLst>
                </a:gridCol>
                <a:gridCol w="687064">
                  <a:extLst>
                    <a:ext uri="{9D8B030D-6E8A-4147-A177-3AD203B41FA5}">
                      <a16:colId xmlns:a16="http://schemas.microsoft.com/office/drawing/2014/main" val="409768675"/>
                    </a:ext>
                  </a:extLst>
                </a:gridCol>
                <a:gridCol w="687064">
                  <a:extLst>
                    <a:ext uri="{9D8B030D-6E8A-4147-A177-3AD203B41FA5}">
                      <a16:colId xmlns:a16="http://schemas.microsoft.com/office/drawing/2014/main" val="3730929611"/>
                    </a:ext>
                  </a:extLst>
                </a:gridCol>
                <a:gridCol w="687064">
                  <a:extLst>
                    <a:ext uri="{9D8B030D-6E8A-4147-A177-3AD203B41FA5}">
                      <a16:colId xmlns:a16="http://schemas.microsoft.com/office/drawing/2014/main" val="2737301793"/>
                    </a:ext>
                  </a:extLst>
                </a:gridCol>
                <a:gridCol w="687064">
                  <a:extLst>
                    <a:ext uri="{9D8B030D-6E8A-4147-A177-3AD203B41FA5}">
                      <a16:colId xmlns:a16="http://schemas.microsoft.com/office/drawing/2014/main" val="2831119596"/>
                    </a:ext>
                  </a:extLst>
                </a:gridCol>
                <a:gridCol w="687064">
                  <a:extLst>
                    <a:ext uri="{9D8B030D-6E8A-4147-A177-3AD203B41FA5}">
                      <a16:colId xmlns:a16="http://schemas.microsoft.com/office/drawing/2014/main" val="1308233096"/>
                    </a:ext>
                  </a:extLst>
                </a:gridCol>
                <a:gridCol w="687064">
                  <a:extLst>
                    <a:ext uri="{9D8B030D-6E8A-4147-A177-3AD203B41FA5}">
                      <a16:colId xmlns:a16="http://schemas.microsoft.com/office/drawing/2014/main" val="1897283037"/>
                    </a:ext>
                  </a:extLst>
                </a:gridCol>
                <a:gridCol w="687064">
                  <a:extLst>
                    <a:ext uri="{9D8B030D-6E8A-4147-A177-3AD203B41FA5}">
                      <a16:colId xmlns:a16="http://schemas.microsoft.com/office/drawing/2014/main" val="116345677"/>
                    </a:ext>
                  </a:extLst>
                </a:gridCol>
                <a:gridCol w="687064">
                  <a:extLst>
                    <a:ext uri="{9D8B030D-6E8A-4147-A177-3AD203B41FA5}">
                      <a16:colId xmlns:a16="http://schemas.microsoft.com/office/drawing/2014/main" val="341192720"/>
                    </a:ext>
                  </a:extLst>
                </a:gridCol>
                <a:gridCol w="687064">
                  <a:extLst>
                    <a:ext uri="{9D8B030D-6E8A-4147-A177-3AD203B41FA5}">
                      <a16:colId xmlns:a16="http://schemas.microsoft.com/office/drawing/2014/main" val="2739130077"/>
                    </a:ext>
                  </a:extLst>
                </a:gridCol>
                <a:gridCol w="687064">
                  <a:extLst>
                    <a:ext uri="{9D8B030D-6E8A-4147-A177-3AD203B41FA5}">
                      <a16:colId xmlns:a16="http://schemas.microsoft.com/office/drawing/2014/main" val="4264944973"/>
                    </a:ext>
                  </a:extLst>
                </a:gridCol>
                <a:gridCol w="687064">
                  <a:extLst>
                    <a:ext uri="{9D8B030D-6E8A-4147-A177-3AD203B41FA5}">
                      <a16:colId xmlns:a16="http://schemas.microsoft.com/office/drawing/2014/main" val="3739117814"/>
                    </a:ext>
                  </a:extLst>
                </a:gridCol>
                <a:gridCol w="687064">
                  <a:extLst>
                    <a:ext uri="{9D8B030D-6E8A-4147-A177-3AD203B41FA5}">
                      <a16:colId xmlns:a16="http://schemas.microsoft.com/office/drawing/2014/main" val="2811432415"/>
                    </a:ext>
                  </a:extLst>
                </a:gridCol>
                <a:gridCol w="687064">
                  <a:extLst>
                    <a:ext uri="{9D8B030D-6E8A-4147-A177-3AD203B41FA5}">
                      <a16:colId xmlns:a16="http://schemas.microsoft.com/office/drawing/2014/main" val="4069028317"/>
                    </a:ext>
                  </a:extLst>
                </a:gridCol>
                <a:gridCol w="687064">
                  <a:extLst>
                    <a:ext uri="{9D8B030D-6E8A-4147-A177-3AD203B41FA5}">
                      <a16:colId xmlns:a16="http://schemas.microsoft.com/office/drawing/2014/main" val="1995396419"/>
                    </a:ext>
                  </a:extLst>
                </a:gridCol>
                <a:gridCol w="687064">
                  <a:extLst>
                    <a:ext uri="{9D8B030D-6E8A-4147-A177-3AD203B41FA5}">
                      <a16:colId xmlns:a16="http://schemas.microsoft.com/office/drawing/2014/main" val="2980998059"/>
                    </a:ext>
                  </a:extLst>
                </a:gridCol>
              </a:tblGrid>
              <a:tr h="307667">
                <a:tc>
                  <a:txBody>
                    <a:bodyPr/>
                    <a:lstStyle/>
                    <a:p>
                      <a:pPr algn="ctr" fontAlgn="b"/>
                      <a:r>
                        <a:rPr lang="en-US" altLang="zh-CN" sz="1100" u="none" strike="noStrike" dirty="0">
                          <a:solidFill>
                            <a:srgbClr val="FFFFFF"/>
                          </a:solidFill>
                          <a:effectLst/>
                        </a:rPr>
                        <a:t>0</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92D050"/>
                    </a:solidFill>
                  </a:tcPr>
                </a:tc>
                <a:tc>
                  <a:txBody>
                    <a:bodyPr/>
                    <a:lstStyle/>
                    <a:p>
                      <a:pPr algn="ctr" fontAlgn="b"/>
                      <a:r>
                        <a:rPr lang="en-US" sz="1000" u="none" strike="noStrike" dirty="0">
                          <a:solidFill>
                            <a:srgbClr val="FFFFFF"/>
                          </a:solidFill>
                          <a:effectLst/>
                        </a:rPr>
                        <a:t>INT_MIN</a:t>
                      </a:r>
                      <a:endParaRPr lang="en-US" sz="1000" b="0" i="0" u="none" strike="noStrike"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solidFill>
                      <a:srgbClr val="92D050"/>
                    </a:solidFill>
                  </a:tcPr>
                </a:tc>
                <a:tc>
                  <a:txBody>
                    <a:bodyPr/>
                    <a:lstStyle/>
                    <a:p>
                      <a:pPr algn="ctr" fontAlgn="b"/>
                      <a:r>
                        <a:rPr lang="en-US" altLang="zh-CN" sz="1100" u="none" strike="noStrike" dirty="0">
                          <a:solidFill>
                            <a:srgbClr val="FFFFFF"/>
                          </a:solidFill>
                          <a:effectLst/>
                        </a:rPr>
                        <a:t>1</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92D050"/>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92D050"/>
                    </a:solidFill>
                  </a:tcPr>
                </a:tc>
                <a:tc>
                  <a:txBody>
                    <a:bodyPr/>
                    <a:lstStyle/>
                    <a:p>
                      <a:pPr algn="ctr" fontAlgn="b"/>
                      <a:r>
                        <a:rPr lang="en-US" altLang="zh-CN" sz="1100" u="none" strike="noStrike">
                          <a:solidFill>
                            <a:srgbClr val="FFFFFF"/>
                          </a:solidFill>
                          <a:effectLst/>
                        </a:rPr>
                        <a:t>2</a:t>
                      </a:r>
                      <a:endParaRPr lang="en-US" altLang="zh-CN" sz="1100" b="0" i="0" u="none" strike="noStrike">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92D050"/>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92D050"/>
                    </a:solidFill>
                  </a:tcPr>
                </a:tc>
                <a:tc>
                  <a:txBody>
                    <a:bodyPr/>
                    <a:lstStyle/>
                    <a:p>
                      <a:pPr algn="ctr" fontAlgn="b"/>
                      <a:r>
                        <a:rPr lang="en-US" altLang="zh-CN" sz="1100" u="none" strike="noStrike" dirty="0">
                          <a:solidFill>
                            <a:srgbClr val="FFFFFF"/>
                          </a:solidFill>
                          <a:effectLst/>
                        </a:rPr>
                        <a:t>3</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92D050"/>
                    </a:solidFill>
                  </a:tcPr>
                </a:tc>
                <a:tc>
                  <a:txBody>
                    <a:bodyPr/>
                    <a:lstStyle/>
                    <a:p>
                      <a:pPr algn="ctr" fontAlgn="b"/>
                      <a:r>
                        <a:rPr lang="en-US" sz="1000" u="none" strike="noStrike" dirty="0">
                          <a:solidFill>
                            <a:srgbClr val="FFFFFF"/>
                          </a:solidFill>
                          <a:effectLst/>
                        </a:rPr>
                        <a:t>INT_MIN</a:t>
                      </a:r>
                      <a:endParaRPr lang="en-US" sz="1000" b="0" i="0" u="none" strike="noStrike"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solidFill>
                      <a:srgbClr val="92D050"/>
                    </a:solidFill>
                  </a:tcPr>
                </a:tc>
                <a:tc>
                  <a:txBody>
                    <a:bodyPr/>
                    <a:lstStyle/>
                    <a:p>
                      <a:pPr algn="ctr" fontAlgn="b"/>
                      <a:r>
                        <a:rPr lang="en-US" altLang="zh-CN" sz="1100" u="none" strike="noStrike" dirty="0">
                          <a:solidFill>
                            <a:srgbClr val="FFFFFF"/>
                          </a:solidFill>
                          <a:effectLst/>
                        </a:rPr>
                        <a:t>4</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92D050"/>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92D050"/>
                    </a:solidFill>
                  </a:tcPr>
                </a:tc>
                <a:tc>
                  <a:txBody>
                    <a:bodyPr/>
                    <a:lstStyle/>
                    <a:p>
                      <a:pPr algn="ctr" fontAlgn="b"/>
                      <a:r>
                        <a:rPr lang="en-US" altLang="zh-CN" sz="1100" u="none" strike="noStrike" dirty="0">
                          <a:solidFill>
                            <a:srgbClr val="FFFFFF"/>
                          </a:solidFill>
                          <a:effectLst/>
                        </a:rPr>
                        <a:t>5</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92D050"/>
                    </a:solidFill>
                  </a:tcPr>
                </a:tc>
                <a:tc>
                  <a:txBody>
                    <a:bodyPr/>
                    <a:lstStyle/>
                    <a:p>
                      <a:pPr algn="ctr" fontAlgn="b"/>
                      <a:r>
                        <a:rPr lang="en-US" sz="1100" u="none" strike="noStrike">
                          <a:solidFill>
                            <a:srgbClr val="FFFFFF"/>
                          </a:solidFill>
                          <a:effectLst/>
                        </a:rPr>
                        <a:t>INT_MIN</a:t>
                      </a:r>
                      <a:endParaRPr lang="en-US" sz="1100" b="0" i="0" u="none" strike="noStrike">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92D050"/>
                    </a:solidFill>
                  </a:tcPr>
                </a:tc>
                <a:tc>
                  <a:txBody>
                    <a:bodyPr/>
                    <a:lstStyle/>
                    <a:p>
                      <a:pPr algn="ctr" fontAlgn="b"/>
                      <a:r>
                        <a:rPr lang="en-US" altLang="zh-CN" sz="1100" u="none" strike="noStrike">
                          <a:solidFill>
                            <a:srgbClr val="FFFFFF"/>
                          </a:solidFill>
                          <a:effectLst/>
                        </a:rPr>
                        <a:t>6</a:t>
                      </a:r>
                      <a:endParaRPr lang="en-US" altLang="zh-CN" sz="1100" b="0" i="0" u="none" strike="noStrike">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92D050"/>
                    </a:solidFill>
                  </a:tcPr>
                </a:tc>
                <a:tc>
                  <a:txBody>
                    <a:bodyPr/>
                    <a:lstStyle/>
                    <a:p>
                      <a:pPr algn="ctr" fontAlgn="b"/>
                      <a:r>
                        <a:rPr lang="en-US" sz="1000" u="none" strike="noStrike" dirty="0">
                          <a:solidFill>
                            <a:srgbClr val="FFFFFF"/>
                          </a:solidFill>
                          <a:effectLst/>
                        </a:rPr>
                        <a:t>INT_MIN</a:t>
                      </a:r>
                      <a:endParaRPr lang="en-US" sz="1000" b="0" i="0" u="none" strike="noStrike"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solidFill>
                      <a:srgbClr val="92D050"/>
                    </a:solidFill>
                  </a:tcPr>
                </a:tc>
                <a:tc>
                  <a:txBody>
                    <a:bodyPr/>
                    <a:lstStyle/>
                    <a:p>
                      <a:pPr algn="ctr" fontAlgn="b"/>
                      <a:r>
                        <a:rPr lang="en-US" altLang="zh-CN" sz="1100" u="none" strike="noStrike" dirty="0">
                          <a:solidFill>
                            <a:srgbClr val="FFFFFF"/>
                          </a:solidFill>
                          <a:effectLst/>
                        </a:rPr>
                        <a:t>7</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92D050"/>
                    </a:solidFill>
                  </a:tcPr>
                </a:tc>
                <a:tc>
                  <a:txBody>
                    <a:bodyPr/>
                    <a:lstStyle/>
                    <a:p>
                      <a:pPr algn="ctr" fontAlgn="b"/>
                      <a:r>
                        <a:rPr lang="en-US" sz="1000" u="none" strike="noStrike" dirty="0">
                          <a:solidFill>
                            <a:srgbClr val="FFFFFF"/>
                          </a:solidFill>
                          <a:effectLst/>
                        </a:rPr>
                        <a:t>INT_MIN</a:t>
                      </a:r>
                      <a:endParaRPr lang="en-US" sz="1000" b="0" i="0" u="none" strike="noStrike"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solidFill>
                      <a:srgbClr val="92D050"/>
                    </a:solidFill>
                  </a:tcPr>
                </a:tc>
                <a:extLst>
                  <a:ext uri="{0D108BD9-81ED-4DB2-BD59-A6C34878D82A}">
                    <a16:rowId xmlns:a16="http://schemas.microsoft.com/office/drawing/2014/main" val="3883990216"/>
                  </a:ext>
                </a:extLst>
              </a:tr>
              <a:tr h="294848">
                <a:tc>
                  <a:txBody>
                    <a:bodyPr/>
                    <a:lstStyle/>
                    <a:p>
                      <a:pPr algn="ctr" fontAlgn="b"/>
                      <a:r>
                        <a:rPr lang="en-US" altLang="zh-CN" sz="1100" u="none" strike="noStrike" dirty="0">
                          <a:solidFill>
                            <a:srgbClr val="FFFFFF"/>
                          </a:solidFill>
                          <a:effectLst/>
                        </a:rPr>
                        <a:t>8</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altLang="zh-CN" sz="1100" u="none" strike="noStrike" dirty="0">
                          <a:solidFill>
                            <a:srgbClr val="FFFFFF"/>
                          </a:solidFill>
                          <a:effectLst/>
                        </a:rPr>
                        <a:t>9</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altLang="zh-CN" sz="1100" u="none" strike="noStrike" dirty="0">
                          <a:solidFill>
                            <a:srgbClr val="FFFFFF"/>
                          </a:solidFill>
                          <a:effectLst/>
                        </a:rPr>
                        <a:t>10</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altLang="zh-CN" sz="1100" u="none" strike="noStrike" dirty="0">
                          <a:solidFill>
                            <a:srgbClr val="FFFFFF"/>
                          </a:solidFill>
                          <a:effectLst/>
                        </a:rPr>
                        <a:t>11</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sz="1100" u="none" strike="noStrike">
                          <a:solidFill>
                            <a:srgbClr val="FFFFFF"/>
                          </a:solidFill>
                          <a:effectLst/>
                        </a:rPr>
                        <a:t>INT_MIN</a:t>
                      </a:r>
                      <a:endParaRPr lang="en-US" sz="1100" b="0" i="0" u="none" strike="noStrike">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altLang="zh-CN" sz="1100" u="none" strike="noStrike" dirty="0">
                          <a:solidFill>
                            <a:srgbClr val="FFFFFF"/>
                          </a:solidFill>
                          <a:effectLst/>
                        </a:rPr>
                        <a:t>12</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altLang="zh-CN" sz="1100" u="none" strike="noStrike" dirty="0">
                          <a:solidFill>
                            <a:srgbClr val="FFFFFF"/>
                          </a:solidFill>
                          <a:effectLst/>
                        </a:rPr>
                        <a:t>13</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altLang="zh-CN" sz="1100" u="none" strike="noStrike" dirty="0">
                          <a:solidFill>
                            <a:srgbClr val="FFFFFF"/>
                          </a:solidFill>
                          <a:effectLst/>
                        </a:rPr>
                        <a:t>14</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altLang="zh-CN" sz="1100" u="none" strike="noStrike" dirty="0">
                          <a:solidFill>
                            <a:srgbClr val="FFFFFF"/>
                          </a:solidFill>
                          <a:effectLst/>
                        </a:rPr>
                        <a:t>15</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4">
                        <a:lumMod val="50000"/>
                      </a:schemeClr>
                    </a:solidFill>
                  </a:tcPr>
                </a:tc>
                <a:extLst>
                  <a:ext uri="{0D108BD9-81ED-4DB2-BD59-A6C34878D82A}">
                    <a16:rowId xmlns:a16="http://schemas.microsoft.com/office/drawing/2014/main" val="317709749"/>
                  </a:ext>
                </a:extLst>
              </a:tr>
              <a:tr h="294848">
                <a:tc>
                  <a:txBody>
                    <a:bodyPr/>
                    <a:lstStyle/>
                    <a:p>
                      <a:pPr algn="ctr" fontAlgn="b"/>
                      <a:r>
                        <a:rPr lang="en-US" altLang="zh-CN" sz="1100" u="none" strike="noStrike" dirty="0">
                          <a:solidFill>
                            <a:srgbClr val="FFFFFF"/>
                          </a:solidFill>
                          <a:effectLst/>
                        </a:rPr>
                        <a:t>16</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altLang="zh-CN" sz="1100" u="none" strike="noStrike">
                          <a:solidFill>
                            <a:srgbClr val="FFFFFF"/>
                          </a:solidFill>
                          <a:effectLst/>
                        </a:rPr>
                        <a:t>17</a:t>
                      </a:r>
                      <a:endParaRPr lang="en-US" altLang="zh-CN" sz="1100" b="0" i="0" u="none" strike="noStrike">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altLang="zh-CN" sz="1100" u="none" strike="noStrike">
                          <a:solidFill>
                            <a:srgbClr val="FFFFFF"/>
                          </a:solidFill>
                          <a:effectLst/>
                        </a:rPr>
                        <a:t>18</a:t>
                      </a:r>
                      <a:endParaRPr lang="en-US" altLang="zh-CN" sz="1100" b="0" i="0" u="none" strike="noStrike">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altLang="zh-CN" sz="1100" u="none" strike="noStrike" dirty="0">
                          <a:solidFill>
                            <a:srgbClr val="FFFFFF"/>
                          </a:solidFill>
                          <a:effectLst/>
                        </a:rPr>
                        <a:t>19</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altLang="zh-CN" sz="1100" u="none" strike="noStrike" dirty="0">
                          <a:solidFill>
                            <a:srgbClr val="FFFFFF"/>
                          </a:solidFill>
                          <a:effectLst/>
                        </a:rPr>
                        <a:t>20</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altLang="zh-CN" sz="1100" u="none" strike="noStrike" dirty="0">
                          <a:solidFill>
                            <a:srgbClr val="FFFFFF"/>
                          </a:solidFill>
                          <a:effectLst/>
                        </a:rPr>
                        <a:t>21</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altLang="zh-CN" sz="1100" u="none" strike="noStrike" dirty="0">
                          <a:solidFill>
                            <a:srgbClr val="FFFFFF"/>
                          </a:solidFill>
                          <a:effectLst/>
                        </a:rPr>
                        <a:t>22</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altLang="zh-CN" sz="1100" u="none" strike="noStrike" dirty="0">
                          <a:solidFill>
                            <a:srgbClr val="FFFFFF"/>
                          </a:solidFill>
                          <a:effectLst/>
                        </a:rPr>
                        <a:t>23</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2276647286"/>
                  </a:ext>
                </a:extLst>
              </a:tr>
              <a:tr h="294848">
                <a:tc>
                  <a:txBody>
                    <a:bodyPr/>
                    <a:lstStyle/>
                    <a:p>
                      <a:pPr algn="ctr" fontAlgn="b"/>
                      <a:r>
                        <a:rPr lang="en-US" altLang="zh-CN" sz="1100" u="none" strike="noStrike" dirty="0">
                          <a:solidFill>
                            <a:srgbClr val="FFFFFF"/>
                          </a:solidFill>
                          <a:effectLst/>
                        </a:rPr>
                        <a:t>24</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altLang="zh-CN" sz="1100" u="none" strike="noStrike" dirty="0">
                          <a:solidFill>
                            <a:srgbClr val="FFFFFF"/>
                          </a:solidFill>
                          <a:effectLst/>
                        </a:rPr>
                        <a:t>25</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sz="1100" u="none" strike="noStrike">
                          <a:solidFill>
                            <a:srgbClr val="FFFFFF"/>
                          </a:solidFill>
                          <a:effectLst/>
                        </a:rPr>
                        <a:t>INT_MIN</a:t>
                      </a:r>
                      <a:endParaRPr lang="en-US" sz="1100" b="0" i="0" u="none" strike="noStrike">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altLang="zh-CN" sz="1100" u="none" strike="noStrike" dirty="0">
                          <a:solidFill>
                            <a:srgbClr val="FFFFFF"/>
                          </a:solidFill>
                          <a:effectLst/>
                        </a:rPr>
                        <a:t>26</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altLang="zh-CN" sz="1100" u="none" strike="noStrike">
                          <a:solidFill>
                            <a:srgbClr val="FFFFFF"/>
                          </a:solidFill>
                          <a:effectLst/>
                        </a:rPr>
                        <a:t>27</a:t>
                      </a:r>
                      <a:endParaRPr lang="en-US" altLang="zh-CN" sz="1100" b="0" i="0" u="none" strike="noStrike">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altLang="zh-CN" sz="1100" u="none" strike="noStrike">
                          <a:solidFill>
                            <a:srgbClr val="FFFFFF"/>
                          </a:solidFill>
                          <a:effectLst/>
                        </a:rPr>
                        <a:t>28</a:t>
                      </a:r>
                      <a:endParaRPr lang="en-US" altLang="zh-CN" sz="1100" b="0" i="0" u="none" strike="noStrike">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altLang="zh-CN" sz="1100" u="none" strike="noStrike" dirty="0">
                          <a:solidFill>
                            <a:srgbClr val="FFFFFF"/>
                          </a:solidFill>
                          <a:effectLst/>
                        </a:rPr>
                        <a:t>29</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altLang="zh-CN" sz="1100" u="none" strike="noStrike" dirty="0">
                          <a:solidFill>
                            <a:srgbClr val="FFFFFF"/>
                          </a:solidFill>
                          <a:effectLst/>
                        </a:rPr>
                        <a:t>30</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altLang="zh-CN" sz="1100" u="none" strike="noStrike" dirty="0">
                          <a:solidFill>
                            <a:srgbClr val="FFFFFF"/>
                          </a:solidFill>
                          <a:effectLst/>
                        </a:rPr>
                        <a:t>31</a:t>
                      </a:r>
                      <a:endParaRPr lang="en-US" altLang="zh-CN"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tc>
                  <a:txBody>
                    <a:bodyPr/>
                    <a:lstStyle/>
                    <a:p>
                      <a:pPr algn="ctr" fontAlgn="b"/>
                      <a:r>
                        <a:rPr lang="en-US" sz="1100" u="none" strike="noStrike" dirty="0">
                          <a:solidFill>
                            <a:srgbClr val="FFFFFF"/>
                          </a:solidFill>
                          <a:effectLst/>
                        </a:rPr>
                        <a:t>INT_MIN</a:t>
                      </a:r>
                      <a:endParaRPr lang="en-US" sz="1100" b="0" i="0" u="none" strike="noStrike" dirty="0">
                        <a:solidFill>
                          <a:srgbClr val="FFFFFF"/>
                        </a:solidFill>
                        <a:effectLst/>
                        <a:latin typeface="等线" panose="02010600030101010101" pitchFamily="2" charset="-122"/>
                        <a:ea typeface="等线" panose="02010600030101010101" pitchFamily="2" charset="-122"/>
                      </a:endParaRPr>
                    </a:p>
                  </a:txBody>
                  <a:tcPr marL="7620" marR="7620" marT="7620" marB="0" anchor="b">
                    <a:solidFill>
                      <a:srgbClr val="00B050"/>
                    </a:solidFill>
                  </a:tcPr>
                </a:tc>
                <a:extLst>
                  <a:ext uri="{0D108BD9-81ED-4DB2-BD59-A6C34878D82A}">
                    <a16:rowId xmlns:a16="http://schemas.microsoft.com/office/drawing/2014/main" val="3640736006"/>
                  </a:ext>
                </a:extLst>
              </a:tr>
            </a:tbl>
          </a:graphicData>
        </a:graphic>
      </p:graphicFrame>
      <p:sp>
        <p:nvSpPr>
          <p:cNvPr id="89" name="文本框 88">
            <a:extLst>
              <a:ext uri="{FF2B5EF4-FFF2-40B4-BE49-F238E27FC236}">
                <a16:creationId xmlns:a16="http://schemas.microsoft.com/office/drawing/2014/main" id="{E98F1E2D-D230-4667-8904-BD172130A997}"/>
              </a:ext>
            </a:extLst>
          </p:cNvPr>
          <p:cNvSpPr txBox="1"/>
          <p:nvPr/>
        </p:nvSpPr>
        <p:spPr>
          <a:xfrm>
            <a:off x="135282" y="3712026"/>
            <a:ext cx="1049686" cy="415498"/>
          </a:xfrm>
          <a:prstGeom prst="rect">
            <a:avLst/>
          </a:prstGeom>
          <a:noFill/>
        </p:spPr>
        <p:txBody>
          <a:bodyPr wrap="square" rtlCol="0">
            <a:spAutoFit/>
          </a:bodyPr>
          <a:lstStyle/>
          <a:p>
            <a:r>
              <a:rPr lang="zh-CN" altLang="en-US" sz="1050" b="1" dirty="0">
                <a:latin typeface="DINPro-Regular" panose="02000503030000020004" pitchFamily="50" charset="0"/>
                <a:ea typeface="Noto Sans Mono CJK SC Regular" panose="020B0500000000000000" pitchFamily="34" charset="-122"/>
              </a:rPr>
              <a:t>我们要处理的所有数据</a:t>
            </a:r>
          </a:p>
        </p:txBody>
      </p:sp>
      <p:sp>
        <p:nvSpPr>
          <p:cNvPr id="90" name="文本框 89">
            <a:extLst>
              <a:ext uri="{FF2B5EF4-FFF2-40B4-BE49-F238E27FC236}">
                <a16:creationId xmlns:a16="http://schemas.microsoft.com/office/drawing/2014/main" id="{B91C4BB3-224E-4963-84C5-EF2129FA5156}"/>
              </a:ext>
            </a:extLst>
          </p:cNvPr>
          <p:cNvSpPr txBox="1"/>
          <p:nvPr/>
        </p:nvSpPr>
        <p:spPr>
          <a:xfrm>
            <a:off x="23318" y="5112499"/>
            <a:ext cx="1359143" cy="415498"/>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Block0 shared mem</a:t>
            </a:r>
            <a:r>
              <a:rPr lang="zh-CN" altLang="en-US" sz="1050" b="1" dirty="0">
                <a:latin typeface="DINPro-Regular" panose="02000503030000020004" pitchFamily="50" charset="0"/>
                <a:ea typeface="Noto Sans Mono CJK SC Regular" panose="020B0500000000000000" pitchFamily="34" charset="-122"/>
              </a:rPr>
              <a:t>中的数据</a:t>
            </a:r>
            <a:endParaRPr lang="en-US" altLang="zh-CN" sz="1050" b="1" dirty="0">
              <a:latin typeface="DINPro-Regular" panose="02000503030000020004" pitchFamily="50" charset="0"/>
              <a:ea typeface="Noto Sans Mono CJK SC Regular" panose="020B0500000000000000" pitchFamily="34" charset="-122"/>
            </a:endParaRPr>
          </a:p>
        </p:txBody>
      </p:sp>
      <p:sp>
        <p:nvSpPr>
          <p:cNvPr id="91" name="文本框 90">
            <a:extLst>
              <a:ext uri="{FF2B5EF4-FFF2-40B4-BE49-F238E27FC236}">
                <a16:creationId xmlns:a16="http://schemas.microsoft.com/office/drawing/2014/main" id="{C6C5DDD7-79B7-481F-9E2E-EA5013C86C4F}"/>
              </a:ext>
            </a:extLst>
          </p:cNvPr>
          <p:cNvSpPr txBox="1"/>
          <p:nvPr/>
        </p:nvSpPr>
        <p:spPr>
          <a:xfrm>
            <a:off x="23318" y="5418290"/>
            <a:ext cx="1359143" cy="415498"/>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Block1 shared mem</a:t>
            </a:r>
            <a:r>
              <a:rPr lang="zh-CN" altLang="en-US" sz="1050" b="1" dirty="0">
                <a:latin typeface="DINPro-Regular" panose="02000503030000020004" pitchFamily="50" charset="0"/>
                <a:ea typeface="Noto Sans Mono CJK SC Regular" panose="020B0500000000000000" pitchFamily="34" charset="-122"/>
              </a:rPr>
              <a:t>中的数据</a:t>
            </a:r>
            <a:endParaRPr lang="en-US" altLang="zh-CN" sz="1050" b="1" dirty="0">
              <a:latin typeface="DINPro-Regular" panose="02000503030000020004" pitchFamily="50" charset="0"/>
              <a:ea typeface="Noto Sans Mono CJK SC Regular" panose="020B0500000000000000" pitchFamily="34" charset="-122"/>
            </a:endParaRPr>
          </a:p>
        </p:txBody>
      </p:sp>
      <p:sp>
        <p:nvSpPr>
          <p:cNvPr id="92" name="文本框 91">
            <a:extLst>
              <a:ext uri="{FF2B5EF4-FFF2-40B4-BE49-F238E27FC236}">
                <a16:creationId xmlns:a16="http://schemas.microsoft.com/office/drawing/2014/main" id="{6D8E2025-080A-4EEB-8034-67CED05062A4}"/>
              </a:ext>
            </a:extLst>
          </p:cNvPr>
          <p:cNvSpPr txBox="1"/>
          <p:nvPr/>
        </p:nvSpPr>
        <p:spPr>
          <a:xfrm>
            <a:off x="23317" y="5724081"/>
            <a:ext cx="1359143" cy="415498"/>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Block2 shared mem</a:t>
            </a:r>
            <a:r>
              <a:rPr lang="zh-CN" altLang="en-US" sz="1050" b="1" dirty="0">
                <a:latin typeface="DINPro-Regular" panose="02000503030000020004" pitchFamily="50" charset="0"/>
                <a:ea typeface="Noto Sans Mono CJK SC Regular" panose="020B0500000000000000" pitchFamily="34" charset="-122"/>
              </a:rPr>
              <a:t>中的数据</a:t>
            </a:r>
            <a:endParaRPr lang="en-US" altLang="zh-CN" sz="1050" b="1" dirty="0">
              <a:latin typeface="DINPro-Regular" panose="02000503030000020004" pitchFamily="50" charset="0"/>
              <a:ea typeface="Noto Sans Mono CJK SC Regular" panose="020B0500000000000000" pitchFamily="34" charset="-122"/>
            </a:endParaRPr>
          </a:p>
        </p:txBody>
      </p:sp>
      <p:sp>
        <p:nvSpPr>
          <p:cNvPr id="93" name="文本框 92">
            <a:extLst>
              <a:ext uri="{FF2B5EF4-FFF2-40B4-BE49-F238E27FC236}">
                <a16:creationId xmlns:a16="http://schemas.microsoft.com/office/drawing/2014/main" id="{F541F7D2-94F1-456E-B44A-142586201BEA}"/>
              </a:ext>
            </a:extLst>
          </p:cNvPr>
          <p:cNvSpPr txBox="1"/>
          <p:nvPr/>
        </p:nvSpPr>
        <p:spPr>
          <a:xfrm>
            <a:off x="23316" y="6008335"/>
            <a:ext cx="1359143" cy="415498"/>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Block3 shared mem</a:t>
            </a:r>
            <a:r>
              <a:rPr lang="zh-CN" altLang="en-US" sz="1050" b="1" dirty="0">
                <a:latin typeface="DINPro-Regular" panose="02000503030000020004" pitchFamily="50" charset="0"/>
                <a:ea typeface="Noto Sans Mono CJK SC Regular" panose="020B0500000000000000" pitchFamily="34" charset="-122"/>
              </a:rPr>
              <a:t>中的数据</a:t>
            </a:r>
            <a:endParaRPr lang="en-US" altLang="zh-CN" sz="1050" b="1" dirty="0">
              <a:latin typeface="DINPro-Regular" panose="02000503030000020004" pitchFamily="50" charset="0"/>
              <a:ea typeface="Noto Sans Mono CJK SC Regular" panose="020B0500000000000000" pitchFamily="34" charset="-122"/>
            </a:endParaRPr>
          </a:p>
        </p:txBody>
      </p:sp>
      <p:sp>
        <p:nvSpPr>
          <p:cNvPr id="17" name="箭头: 右 16">
            <a:extLst>
              <a:ext uri="{FF2B5EF4-FFF2-40B4-BE49-F238E27FC236}">
                <a16:creationId xmlns:a16="http://schemas.microsoft.com/office/drawing/2014/main" id="{03C33F45-E0BB-4F56-A856-4691ABDF8C55}"/>
              </a:ext>
            </a:extLst>
          </p:cNvPr>
          <p:cNvSpPr/>
          <p:nvPr/>
        </p:nvSpPr>
        <p:spPr>
          <a:xfrm>
            <a:off x="1051249" y="5250024"/>
            <a:ext cx="133721" cy="189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箭头: 右 93">
            <a:extLst>
              <a:ext uri="{FF2B5EF4-FFF2-40B4-BE49-F238E27FC236}">
                <a16:creationId xmlns:a16="http://schemas.microsoft.com/office/drawing/2014/main" id="{E4F817F2-F718-47B6-8EF3-283F12B7B3B0}"/>
              </a:ext>
            </a:extLst>
          </p:cNvPr>
          <p:cNvSpPr/>
          <p:nvPr/>
        </p:nvSpPr>
        <p:spPr>
          <a:xfrm>
            <a:off x="1051248" y="5562314"/>
            <a:ext cx="133721" cy="189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箭头: 右 95">
            <a:extLst>
              <a:ext uri="{FF2B5EF4-FFF2-40B4-BE49-F238E27FC236}">
                <a16:creationId xmlns:a16="http://schemas.microsoft.com/office/drawing/2014/main" id="{25AEBD4F-88CB-452C-8806-510FF03991C7}"/>
              </a:ext>
            </a:extLst>
          </p:cNvPr>
          <p:cNvSpPr/>
          <p:nvPr/>
        </p:nvSpPr>
        <p:spPr>
          <a:xfrm>
            <a:off x="1051247" y="5834041"/>
            <a:ext cx="133721" cy="189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箭头: 右 96">
            <a:extLst>
              <a:ext uri="{FF2B5EF4-FFF2-40B4-BE49-F238E27FC236}">
                <a16:creationId xmlns:a16="http://schemas.microsoft.com/office/drawing/2014/main" id="{A4C01371-BA47-4EB8-8432-EF74FCE3150A}"/>
              </a:ext>
            </a:extLst>
          </p:cNvPr>
          <p:cNvSpPr/>
          <p:nvPr/>
        </p:nvSpPr>
        <p:spPr>
          <a:xfrm>
            <a:off x="1037245" y="6145860"/>
            <a:ext cx="133721" cy="189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下 22">
            <a:extLst>
              <a:ext uri="{FF2B5EF4-FFF2-40B4-BE49-F238E27FC236}">
                <a16:creationId xmlns:a16="http://schemas.microsoft.com/office/drawing/2014/main" id="{324737B3-2D9C-490F-902C-6CBF2BBE18A4}"/>
              </a:ext>
            </a:extLst>
          </p:cNvPr>
          <p:cNvSpPr/>
          <p:nvPr/>
        </p:nvSpPr>
        <p:spPr>
          <a:xfrm>
            <a:off x="4410270" y="4140680"/>
            <a:ext cx="2824065" cy="288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箭头: 下 97">
            <a:extLst>
              <a:ext uri="{FF2B5EF4-FFF2-40B4-BE49-F238E27FC236}">
                <a16:creationId xmlns:a16="http://schemas.microsoft.com/office/drawing/2014/main" id="{3AF8942A-8DB4-4BFC-B5CC-E628B4F341B4}"/>
              </a:ext>
            </a:extLst>
          </p:cNvPr>
          <p:cNvSpPr/>
          <p:nvPr/>
        </p:nvSpPr>
        <p:spPr>
          <a:xfrm>
            <a:off x="4410269" y="4864460"/>
            <a:ext cx="2824065" cy="288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20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a:extLst>
              <a:ext uri="{FF2B5EF4-FFF2-40B4-BE49-F238E27FC236}">
                <a16:creationId xmlns:a16="http://schemas.microsoft.com/office/drawing/2014/main" id="{F4ED1C01-692C-4FED-9607-FE75D9743200}"/>
              </a:ext>
            </a:extLst>
          </p:cNvPr>
          <p:cNvGraphicFramePr>
            <a:graphicFrameLocks noGrp="1"/>
          </p:cNvGraphicFramePr>
          <p:nvPr>
            <p:extLst>
              <p:ext uri="{D42A27DB-BD31-4B8C-83A1-F6EECF244321}">
                <p14:modId xmlns:p14="http://schemas.microsoft.com/office/powerpoint/2010/main" val="3957755451"/>
              </p:ext>
            </p:extLst>
          </p:nvPr>
        </p:nvGraphicFramePr>
        <p:xfrm>
          <a:off x="1198976" y="4520660"/>
          <a:ext cx="10965016" cy="277144"/>
        </p:xfrm>
        <a:graphic>
          <a:graphicData uri="http://schemas.openxmlformats.org/drawingml/2006/table">
            <a:tbl>
              <a:tblPr/>
              <a:tblGrid>
                <a:gridCol w="1370627">
                  <a:extLst>
                    <a:ext uri="{9D8B030D-6E8A-4147-A177-3AD203B41FA5}">
                      <a16:colId xmlns:a16="http://schemas.microsoft.com/office/drawing/2014/main" val="277754281"/>
                    </a:ext>
                  </a:extLst>
                </a:gridCol>
                <a:gridCol w="1370627">
                  <a:extLst>
                    <a:ext uri="{9D8B030D-6E8A-4147-A177-3AD203B41FA5}">
                      <a16:colId xmlns:a16="http://schemas.microsoft.com/office/drawing/2014/main" val="3990935989"/>
                    </a:ext>
                  </a:extLst>
                </a:gridCol>
                <a:gridCol w="1370627">
                  <a:extLst>
                    <a:ext uri="{9D8B030D-6E8A-4147-A177-3AD203B41FA5}">
                      <a16:colId xmlns:a16="http://schemas.microsoft.com/office/drawing/2014/main" val="2632623943"/>
                    </a:ext>
                  </a:extLst>
                </a:gridCol>
                <a:gridCol w="1370627">
                  <a:extLst>
                    <a:ext uri="{9D8B030D-6E8A-4147-A177-3AD203B41FA5}">
                      <a16:colId xmlns:a16="http://schemas.microsoft.com/office/drawing/2014/main" val="340703707"/>
                    </a:ext>
                  </a:extLst>
                </a:gridCol>
                <a:gridCol w="1370627">
                  <a:extLst>
                    <a:ext uri="{9D8B030D-6E8A-4147-A177-3AD203B41FA5}">
                      <a16:colId xmlns:a16="http://schemas.microsoft.com/office/drawing/2014/main" val="1181575777"/>
                    </a:ext>
                  </a:extLst>
                </a:gridCol>
                <a:gridCol w="1370627">
                  <a:extLst>
                    <a:ext uri="{9D8B030D-6E8A-4147-A177-3AD203B41FA5}">
                      <a16:colId xmlns:a16="http://schemas.microsoft.com/office/drawing/2014/main" val="3087079868"/>
                    </a:ext>
                  </a:extLst>
                </a:gridCol>
                <a:gridCol w="1370627">
                  <a:extLst>
                    <a:ext uri="{9D8B030D-6E8A-4147-A177-3AD203B41FA5}">
                      <a16:colId xmlns:a16="http://schemas.microsoft.com/office/drawing/2014/main" val="2714436912"/>
                    </a:ext>
                  </a:extLst>
                </a:gridCol>
                <a:gridCol w="1370627">
                  <a:extLst>
                    <a:ext uri="{9D8B030D-6E8A-4147-A177-3AD203B41FA5}">
                      <a16:colId xmlns:a16="http://schemas.microsoft.com/office/drawing/2014/main" val="1711299121"/>
                    </a:ext>
                  </a:extLst>
                </a:gridCol>
              </a:tblGrid>
              <a:tr h="277144">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88272321"/>
                  </a:ext>
                </a:extLst>
              </a:tr>
            </a:tbl>
          </a:graphicData>
        </a:graphic>
      </p:graphicFrame>
      <p:sp>
        <p:nvSpPr>
          <p:cNvPr id="28" name="文本框 27">
            <a:extLst>
              <a:ext uri="{FF2B5EF4-FFF2-40B4-BE49-F238E27FC236}">
                <a16:creationId xmlns:a16="http://schemas.microsoft.com/office/drawing/2014/main" id="{A1DDD9CE-892F-41A6-B85D-63D0D74F397D}"/>
              </a:ext>
            </a:extLst>
          </p:cNvPr>
          <p:cNvSpPr txBox="1"/>
          <p:nvPr/>
        </p:nvSpPr>
        <p:spPr>
          <a:xfrm>
            <a:off x="135282" y="4440503"/>
            <a:ext cx="1049686" cy="577081"/>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Grid</a:t>
            </a:r>
            <a:r>
              <a:rPr lang="zh-CN" altLang="en-US" sz="1050" b="1" dirty="0">
                <a:latin typeface="DINPro-Regular" panose="02000503030000020004" pitchFamily="50" charset="0"/>
                <a:ea typeface="Noto Sans Mono CJK SC Regular" panose="020B0500000000000000" pitchFamily="34" charset="-122"/>
              </a:rPr>
              <a:t>当中我们申请的所有线程</a:t>
            </a:r>
          </a:p>
        </p:txBody>
      </p:sp>
      <p:sp>
        <p:nvSpPr>
          <p:cNvPr id="30" name="文本框 29">
            <a:extLst>
              <a:ext uri="{FF2B5EF4-FFF2-40B4-BE49-F238E27FC236}">
                <a16:creationId xmlns:a16="http://schemas.microsoft.com/office/drawing/2014/main" id="{36FEC9C0-E184-4F71-9CB3-970A721A3CCA}"/>
              </a:ext>
            </a:extLst>
          </p:cNvPr>
          <p:cNvSpPr txBox="1"/>
          <p:nvPr/>
        </p:nvSpPr>
        <p:spPr>
          <a:xfrm>
            <a:off x="765109" y="702425"/>
            <a:ext cx="6394581" cy="2923877"/>
          </a:xfrm>
          <a:prstGeom prst="rect">
            <a:avLst/>
          </a:prstGeom>
          <a:noFill/>
        </p:spPr>
        <p:txBody>
          <a:bodyPr wrap="square" rtlCol="0">
            <a:spAutoFit/>
          </a:bodyPr>
          <a:lstStyle/>
          <a:p>
            <a:pPr marL="342900" indent="-342900">
              <a:buFont typeface="+mj-lt"/>
              <a:buAutoNum type="arabicPeriod"/>
            </a:pPr>
            <a:r>
              <a:rPr lang="zh-CN" altLang="en-US" sz="1600" dirty="0">
                <a:latin typeface="DINPro-Regular" panose="02000503030000020004" pitchFamily="50" charset="0"/>
                <a:ea typeface="Noto Sans Mono CJK SC Regular" panose="020B0500000000000000" pitchFamily="34" charset="-122"/>
              </a:rPr>
              <a:t>接下来就是一个</a:t>
            </a:r>
            <a:r>
              <a:rPr lang="en-US" altLang="zh-CN" sz="1600" dirty="0">
                <a:latin typeface="DINPro-Regular" panose="02000503030000020004" pitchFamily="50" charset="0"/>
                <a:ea typeface="Noto Sans Mono CJK SC Regular" panose="020B0500000000000000" pitchFamily="34" charset="-122"/>
              </a:rPr>
              <a:t>Block</a:t>
            </a:r>
            <a:r>
              <a:rPr lang="zh-CN" altLang="en-US" sz="1600" dirty="0">
                <a:latin typeface="DINPro-Regular" panose="02000503030000020004" pitchFamily="50" charset="0"/>
                <a:ea typeface="Noto Sans Mono CJK SC Regular" panose="020B0500000000000000" pitchFamily="34" charset="-122"/>
              </a:rPr>
              <a:t>内部的事情</a:t>
            </a:r>
            <a:endParaRPr lang="en-US" altLang="zh-CN" sz="1600" dirty="0">
              <a:latin typeface="DINPro-Regular" panose="02000503030000020004" pitchFamily="50" charset="0"/>
              <a:ea typeface="Noto Sans Mono CJK SC Regular" panose="020B0500000000000000" pitchFamily="34" charset="-122"/>
            </a:endParaRPr>
          </a:p>
          <a:p>
            <a:pPr marL="342900" indent="-342900">
              <a:buFont typeface="+mj-lt"/>
              <a:buAutoNum type="arabicPeriod"/>
            </a:pPr>
            <a:r>
              <a:rPr lang="zh-CN" altLang="en-US" sz="1600" dirty="0">
                <a:latin typeface="DINPro-Regular" panose="02000503030000020004" pitchFamily="50" charset="0"/>
                <a:ea typeface="Noto Sans Mono CJK SC Regular" panose="020B0500000000000000" pitchFamily="34" charset="-122"/>
              </a:rPr>
              <a:t>此时，在图中的例子中，每个</a:t>
            </a:r>
            <a:r>
              <a:rPr lang="en-US" altLang="zh-CN" sz="1600" dirty="0">
                <a:latin typeface="DINPro-Regular" panose="02000503030000020004" pitchFamily="50" charset="0"/>
                <a:ea typeface="Noto Sans Mono CJK SC Regular" panose="020B0500000000000000" pitchFamily="34" charset="-122"/>
              </a:rPr>
              <a:t>block</a:t>
            </a:r>
            <a:r>
              <a:rPr lang="zh-CN" altLang="en-US" sz="1600" dirty="0">
                <a:latin typeface="DINPro-Regular" panose="02000503030000020004" pitchFamily="50" charset="0"/>
                <a:ea typeface="Noto Sans Mono CJK SC Regular" panose="020B0500000000000000" pitchFamily="34" charset="-122"/>
              </a:rPr>
              <a:t>中的</a:t>
            </a:r>
            <a:r>
              <a:rPr lang="en-US" altLang="zh-CN" sz="1600" dirty="0">
                <a:latin typeface="DINPro-Regular" panose="02000503030000020004" pitchFamily="50" charset="0"/>
                <a:ea typeface="Noto Sans Mono CJK SC Regular" panose="020B0500000000000000" pitchFamily="34" charset="-122"/>
              </a:rPr>
              <a:t>shared mem</a:t>
            </a:r>
            <a:r>
              <a:rPr lang="zh-CN" altLang="en-US" sz="1600" dirty="0">
                <a:latin typeface="DINPro-Regular" panose="02000503030000020004" pitchFamily="50" charset="0"/>
                <a:ea typeface="Noto Sans Mono CJK SC Regular" panose="020B0500000000000000" pitchFamily="34" charset="-122"/>
              </a:rPr>
              <a:t>中有</a:t>
            </a:r>
            <a:r>
              <a:rPr lang="en-US" altLang="zh-CN" sz="1600" dirty="0">
                <a:latin typeface="DINPro-Regular" panose="02000503030000020004" pitchFamily="50" charset="0"/>
                <a:ea typeface="Noto Sans Mono CJK SC Regular" panose="020B0500000000000000" pitchFamily="34" charset="-122"/>
              </a:rPr>
              <a:t>16</a:t>
            </a:r>
            <a:r>
              <a:rPr lang="zh-CN" altLang="en-US" sz="1600" dirty="0">
                <a:latin typeface="DINPro-Regular" panose="02000503030000020004" pitchFamily="50" charset="0"/>
                <a:ea typeface="Noto Sans Mono CJK SC Regular" panose="020B0500000000000000" pitchFamily="34" charset="-122"/>
              </a:rPr>
              <a:t>个数据，每个</a:t>
            </a:r>
            <a:r>
              <a:rPr lang="en-US" altLang="zh-CN" sz="1600" dirty="0">
                <a:latin typeface="DINPro-Regular" panose="02000503030000020004" pitchFamily="50" charset="0"/>
                <a:ea typeface="Noto Sans Mono CJK SC Regular" panose="020B0500000000000000" pitchFamily="34" charset="-122"/>
              </a:rPr>
              <a:t>block</a:t>
            </a:r>
            <a:r>
              <a:rPr lang="zh-CN" altLang="en-US" sz="1600" dirty="0">
                <a:latin typeface="DINPro-Regular" panose="02000503030000020004" pitchFamily="50" charset="0"/>
                <a:ea typeface="Noto Sans Mono CJK SC Regular" panose="020B0500000000000000" pitchFamily="34" charset="-122"/>
              </a:rPr>
              <a:t>有</a:t>
            </a:r>
            <a:r>
              <a:rPr lang="en-US" altLang="zh-CN" sz="1600" dirty="0">
                <a:latin typeface="DINPro-Regular" panose="02000503030000020004" pitchFamily="50" charset="0"/>
                <a:ea typeface="Noto Sans Mono CJK SC Regular" panose="020B0500000000000000" pitchFamily="34" charset="-122"/>
              </a:rPr>
              <a:t>8</a:t>
            </a:r>
            <a:r>
              <a:rPr lang="zh-CN" altLang="en-US" sz="1600" dirty="0">
                <a:latin typeface="DINPro-Regular" panose="02000503030000020004" pitchFamily="50" charset="0"/>
                <a:ea typeface="Noto Sans Mono CJK SC Regular" panose="020B0500000000000000" pitchFamily="34" charset="-122"/>
              </a:rPr>
              <a:t>个线程</a:t>
            </a:r>
            <a:endParaRPr lang="en-US" altLang="zh-CN" sz="1600" dirty="0">
              <a:latin typeface="DINPro-Regular" panose="02000503030000020004" pitchFamily="50" charset="0"/>
              <a:ea typeface="Noto Sans Mono CJK SC Regular" panose="020B0500000000000000" pitchFamily="34" charset="-122"/>
            </a:endParaRPr>
          </a:p>
          <a:p>
            <a:pPr marL="342900" indent="-342900">
              <a:buFont typeface="+mj-lt"/>
              <a:buAutoNum type="arabicPeriod"/>
            </a:pPr>
            <a:r>
              <a:rPr lang="zh-CN" altLang="en-US" sz="1600" dirty="0">
                <a:latin typeface="DINPro-Regular" panose="02000503030000020004" pitchFamily="50" charset="0"/>
                <a:ea typeface="Noto Sans Mono CJK SC Regular" panose="020B0500000000000000" pitchFamily="34" charset="-122"/>
              </a:rPr>
              <a:t>调用一半的线程，每个线程读取四个数据，从中选出两个最大的值</a:t>
            </a:r>
            <a:endParaRPr lang="en-US" altLang="zh-CN" sz="1600" dirty="0">
              <a:latin typeface="DINPro-Regular" panose="02000503030000020004" pitchFamily="50" charset="0"/>
              <a:ea typeface="Noto Sans Mono CJK SC Regular" panose="020B0500000000000000" pitchFamily="34" charset="-122"/>
            </a:endParaRPr>
          </a:p>
          <a:p>
            <a:pPr marL="342900" indent="-342900">
              <a:buFont typeface="+mj-lt"/>
              <a:buAutoNum type="arabicPeriod"/>
            </a:pPr>
            <a:r>
              <a:rPr lang="zh-CN" altLang="en-US" sz="1600" dirty="0">
                <a:latin typeface="DINPro-Regular" panose="02000503030000020004" pitchFamily="50" charset="0"/>
                <a:ea typeface="Noto Sans Mono CJK SC Regular" panose="020B0500000000000000" pitchFamily="34" charset="-122"/>
              </a:rPr>
              <a:t>把这两个最大的值写入</a:t>
            </a:r>
            <a:r>
              <a:rPr lang="en-US" altLang="zh-CN" sz="1600" dirty="0">
                <a:latin typeface="DINPro-Regular" panose="02000503030000020004" pitchFamily="50" charset="0"/>
                <a:ea typeface="Noto Sans Mono CJK SC Regular" panose="020B0500000000000000" pitchFamily="34" charset="-122"/>
              </a:rPr>
              <a:t>shared mem</a:t>
            </a:r>
            <a:r>
              <a:rPr lang="zh-CN" altLang="en-US" sz="1600" dirty="0">
                <a:latin typeface="DINPro-Regular" panose="02000503030000020004" pitchFamily="50" charset="0"/>
                <a:ea typeface="Noto Sans Mono CJK SC Regular" panose="020B0500000000000000" pitchFamily="34" charset="-122"/>
              </a:rPr>
              <a:t>中该线程对应的位置</a:t>
            </a:r>
            <a:endParaRPr lang="en-US" altLang="zh-CN" sz="1600" dirty="0">
              <a:latin typeface="DINPro-Regular" panose="02000503030000020004" pitchFamily="50" charset="0"/>
              <a:ea typeface="Noto Sans Mono CJK SC Regular" panose="020B0500000000000000" pitchFamily="34" charset="-122"/>
            </a:endParaRPr>
          </a:p>
          <a:p>
            <a:pPr lvl="1"/>
            <a:r>
              <a:rPr lang="zh-CN" altLang="en-US" sz="1600" dirty="0">
                <a:latin typeface="DINPro-Regular" panose="02000503030000020004" pitchFamily="50" charset="0"/>
                <a:ea typeface="Noto Sans Mono CJK SC Regular" panose="020B0500000000000000" pitchFamily="34" charset="-122"/>
              </a:rPr>
              <a:t>所以每个线程读取的四个数据为：这里的</a:t>
            </a:r>
            <a:r>
              <a:rPr lang="en-US" altLang="zh-CN" sz="1600" dirty="0">
                <a:latin typeface="DINPro-Regular" panose="02000503030000020004" pitchFamily="50" charset="0"/>
                <a:ea typeface="Noto Sans Mono CJK SC Regular" panose="020B0500000000000000" pitchFamily="34" charset="-122"/>
              </a:rPr>
              <a:t>lich</a:t>
            </a:r>
            <a:r>
              <a:rPr lang="zh-CN" altLang="en-US" sz="1600" dirty="0">
                <a:latin typeface="DINPro-Regular" panose="02000503030000020004" pitchFamily="50" charset="0"/>
                <a:ea typeface="Noto Sans Mono CJK SC Regular" panose="020B0500000000000000" pitchFamily="34" charset="-122"/>
              </a:rPr>
              <a:t>指的是</a:t>
            </a:r>
            <a:r>
              <a:rPr lang="en-US" altLang="zh-CN" sz="1600" dirty="0">
                <a:latin typeface="DINPro-Regular" panose="02000503030000020004" pitchFamily="50" charset="0"/>
                <a:ea typeface="Noto Sans Mono CJK SC Regular" panose="020B0500000000000000" pitchFamily="34" charset="-122"/>
              </a:rPr>
              <a:t>shared mem</a:t>
            </a:r>
          </a:p>
          <a:p>
            <a:pPr lvl="1"/>
            <a:r>
              <a:rPr lang="en-US" altLang="zh-CN" sz="1800" dirty="0">
                <a:solidFill>
                  <a:srgbClr val="6F008A"/>
                </a:solidFill>
                <a:latin typeface="新宋体" panose="02010609030101010101" pitchFamily="49" charset="-122"/>
                <a:ea typeface="新宋体" panose="02010609030101010101" pitchFamily="49" charset="-122"/>
              </a:rPr>
              <a:t>lich</a:t>
            </a:r>
            <a:r>
              <a:rPr lang="en-US" altLang="zh-CN" sz="1800" dirty="0">
                <a:solidFill>
                  <a:srgbClr val="000000"/>
                </a:solidFill>
                <a:latin typeface="新宋体" panose="02010609030101010101" pitchFamily="49" charset="-122"/>
                <a:ea typeface="新宋体" panose="02010609030101010101" pitchFamily="49" charset="-122"/>
              </a:rPr>
              <a:t>[2 * </a:t>
            </a:r>
            <a:r>
              <a:rPr lang="en-US" altLang="zh-CN" sz="1800" dirty="0" err="1">
                <a:solidFill>
                  <a:srgbClr val="000000"/>
                </a:solidFill>
                <a:latin typeface="新宋体" panose="02010609030101010101" pitchFamily="49" charset="-122"/>
                <a:ea typeface="新宋体" panose="02010609030101010101" pitchFamily="49" charset="-122"/>
              </a:rPr>
              <a:t>threadIdx.x</a:t>
            </a:r>
            <a:r>
              <a:rPr lang="en-US" altLang="zh-CN" sz="1800" dirty="0">
                <a:solidFill>
                  <a:srgbClr val="000000"/>
                </a:solidFill>
                <a:latin typeface="新宋体" panose="02010609030101010101" pitchFamily="49" charset="-122"/>
                <a:ea typeface="新宋体" panose="02010609030101010101" pitchFamily="49" charset="-122"/>
              </a:rPr>
              <a:t>]</a:t>
            </a:r>
          </a:p>
          <a:p>
            <a:pPr lvl="1"/>
            <a:r>
              <a:rPr lang="en-US" altLang="zh-CN" sz="1800" dirty="0">
                <a:solidFill>
                  <a:srgbClr val="6F008A"/>
                </a:solidFill>
                <a:latin typeface="新宋体" panose="02010609030101010101" pitchFamily="49" charset="-122"/>
                <a:ea typeface="新宋体" panose="02010609030101010101" pitchFamily="49" charset="-122"/>
              </a:rPr>
              <a:t>lich</a:t>
            </a:r>
            <a:r>
              <a:rPr lang="en-US" altLang="zh-CN" sz="1800" dirty="0">
                <a:solidFill>
                  <a:srgbClr val="000000"/>
                </a:solidFill>
                <a:latin typeface="新宋体" panose="02010609030101010101" pitchFamily="49" charset="-122"/>
                <a:ea typeface="新宋体" panose="02010609030101010101" pitchFamily="49" charset="-122"/>
              </a:rPr>
              <a:t>[2 * </a:t>
            </a:r>
            <a:r>
              <a:rPr lang="en-US" altLang="zh-CN" sz="1800" dirty="0" err="1">
                <a:solidFill>
                  <a:srgbClr val="000000"/>
                </a:solidFill>
                <a:latin typeface="新宋体" panose="02010609030101010101" pitchFamily="49" charset="-122"/>
                <a:ea typeface="新宋体" panose="02010609030101010101" pitchFamily="49" charset="-122"/>
              </a:rPr>
              <a:t>threadIdx.x</a:t>
            </a:r>
            <a:r>
              <a:rPr lang="en-US" altLang="zh-CN" sz="1800" dirty="0">
                <a:solidFill>
                  <a:srgbClr val="000000"/>
                </a:solidFill>
                <a:latin typeface="新宋体" panose="02010609030101010101" pitchFamily="49" charset="-122"/>
                <a:ea typeface="新宋体" panose="02010609030101010101" pitchFamily="49" charset="-122"/>
              </a:rPr>
              <a:t> + 1]</a:t>
            </a:r>
          </a:p>
          <a:p>
            <a:pPr lvl="1"/>
            <a:r>
              <a:rPr lang="en-US" altLang="zh-CN" sz="1800" dirty="0">
                <a:solidFill>
                  <a:srgbClr val="6F008A"/>
                </a:solidFill>
                <a:latin typeface="新宋体" panose="02010609030101010101" pitchFamily="49" charset="-122"/>
                <a:ea typeface="新宋体" panose="02010609030101010101" pitchFamily="49" charset="-122"/>
              </a:rPr>
              <a:t>lich</a:t>
            </a:r>
            <a:r>
              <a:rPr lang="en-US" altLang="zh-CN" sz="1800" dirty="0">
                <a:solidFill>
                  <a:srgbClr val="000000"/>
                </a:solidFill>
                <a:latin typeface="新宋体" panose="02010609030101010101" pitchFamily="49" charset="-122"/>
                <a:ea typeface="新宋体" panose="02010609030101010101" pitchFamily="49" charset="-122"/>
              </a:rPr>
              <a:t>[2 * (</a:t>
            </a:r>
            <a:r>
              <a:rPr lang="en-US" altLang="zh-CN" sz="1800" dirty="0" err="1">
                <a:solidFill>
                  <a:srgbClr val="000000"/>
                </a:solidFill>
                <a:latin typeface="新宋体" panose="02010609030101010101" pitchFamily="49" charset="-122"/>
                <a:ea typeface="新宋体" panose="02010609030101010101" pitchFamily="49" charset="-122"/>
              </a:rPr>
              <a:t>threadIdx.x</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lvl="1"/>
            <a:r>
              <a:rPr lang="en-US" altLang="zh-CN" sz="1800" dirty="0">
                <a:solidFill>
                  <a:srgbClr val="6F008A"/>
                </a:solidFill>
                <a:latin typeface="新宋体" panose="02010609030101010101" pitchFamily="49" charset="-122"/>
                <a:ea typeface="新宋体" panose="02010609030101010101" pitchFamily="49" charset="-122"/>
              </a:rPr>
              <a:t>lich</a:t>
            </a:r>
            <a:r>
              <a:rPr lang="en-US" altLang="zh-CN" sz="1800" dirty="0">
                <a:solidFill>
                  <a:srgbClr val="000000"/>
                </a:solidFill>
                <a:latin typeface="新宋体" panose="02010609030101010101" pitchFamily="49" charset="-122"/>
                <a:ea typeface="新宋体" panose="02010609030101010101" pitchFamily="49" charset="-122"/>
              </a:rPr>
              <a:t>[2 * (</a:t>
            </a:r>
            <a:r>
              <a:rPr lang="en-US" altLang="zh-CN" sz="1800" dirty="0" err="1">
                <a:solidFill>
                  <a:srgbClr val="000000"/>
                </a:solidFill>
                <a:latin typeface="新宋体" panose="02010609030101010101" pitchFamily="49" charset="-122"/>
                <a:ea typeface="新宋体" panose="02010609030101010101" pitchFamily="49" charset="-122"/>
              </a:rPr>
              <a:t>threadIdx.x</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+ 1]</a:t>
            </a:r>
            <a:endParaRPr lang="en-US" altLang="zh-CN" sz="1600" dirty="0">
              <a:latin typeface="DINPro-Regular" panose="02000503030000020004" pitchFamily="50" charset="0"/>
              <a:ea typeface="Noto Sans Mono CJK SC Regular" panose="020B0500000000000000" pitchFamily="34" charset="-122"/>
            </a:endParaRPr>
          </a:p>
        </p:txBody>
      </p:sp>
      <p:sp>
        <p:nvSpPr>
          <p:cNvPr id="89" name="文本框 88">
            <a:extLst>
              <a:ext uri="{FF2B5EF4-FFF2-40B4-BE49-F238E27FC236}">
                <a16:creationId xmlns:a16="http://schemas.microsoft.com/office/drawing/2014/main" id="{E98F1E2D-D230-4667-8904-BD172130A997}"/>
              </a:ext>
            </a:extLst>
          </p:cNvPr>
          <p:cNvSpPr txBox="1"/>
          <p:nvPr/>
        </p:nvSpPr>
        <p:spPr>
          <a:xfrm>
            <a:off x="135282" y="3712026"/>
            <a:ext cx="1049686" cy="415498"/>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Share mem of Block 0</a:t>
            </a:r>
            <a:endParaRPr lang="zh-CN" altLang="en-US" sz="1050" b="1" dirty="0">
              <a:latin typeface="DINPro-Regular" panose="02000503030000020004" pitchFamily="50" charset="0"/>
              <a:ea typeface="Noto Sans Mono CJK SC Regular" panose="020B0500000000000000" pitchFamily="34" charset="-122"/>
            </a:endParaRPr>
          </a:p>
        </p:txBody>
      </p:sp>
      <p:pic>
        <p:nvPicPr>
          <p:cNvPr id="3" name="图片 2">
            <a:extLst>
              <a:ext uri="{FF2B5EF4-FFF2-40B4-BE49-F238E27FC236}">
                <a16:creationId xmlns:a16="http://schemas.microsoft.com/office/drawing/2014/main" id="{7BCC7AD7-106B-45CC-ABFB-4E9B713C2E91}"/>
              </a:ext>
            </a:extLst>
          </p:cNvPr>
          <p:cNvPicPr>
            <a:picLocks noChangeAspect="1"/>
          </p:cNvPicPr>
          <p:nvPr/>
        </p:nvPicPr>
        <p:blipFill>
          <a:blip r:embed="rId2"/>
          <a:stretch>
            <a:fillRect/>
          </a:stretch>
        </p:blipFill>
        <p:spPr>
          <a:xfrm>
            <a:off x="7126916" y="941309"/>
            <a:ext cx="5049647" cy="2709248"/>
          </a:xfrm>
          <a:prstGeom prst="rect">
            <a:avLst/>
          </a:prstGeom>
        </p:spPr>
      </p:pic>
      <p:graphicFrame>
        <p:nvGraphicFramePr>
          <p:cNvPr id="5" name="表格 4">
            <a:extLst>
              <a:ext uri="{FF2B5EF4-FFF2-40B4-BE49-F238E27FC236}">
                <a16:creationId xmlns:a16="http://schemas.microsoft.com/office/drawing/2014/main" id="{8A36A657-8F4D-41D6-86BC-0208AF3308AD}"/>
              </a:ext>
            </a:extLst>
          </p:cNvPr>
          <p:cNvGraphicFramePr>
            <a:graphicFrameLocks noGrp="1"/>
          </p:cNvGraphicFramePr>
          <p:nvPr>
            <p:extLst>
              <p:ext uri="{D42A27DB-BD31-4B8C-83A1-F6EECF244321}">
                <p14:modId xmlns:p14="http://schemas.microsoft.com/office/powerpoint/2010/main" val="2171973056"/>
              </p:ext>
            </p:extLst>
          </p:nvPr>
        </p:nvGraphicFramePr>
        <p:xfrm>
          <a:off x="1170966" y="3723891"/>
          <a:ext cx="10993024" cy="307667"/>
        </p:xfrm>
        <a:graphic>
          <a:graphicData uri="http://schemas.openxmlformats.org/drawingml/2006/table">
            <a:tbl>
              <a:tblPr>
                <a:tableStyleId>{5C22544A-7EE6-4342-B048-85BDC9FD1C3A}</a:tableStyleId>
              </a:tblPr>
              <a:tblGrid>
                <a:gridCol w="687064">
                  <a:extLst>
                    <a:ext uri="{9D8B030D-6E8A-4147-A177-3AD203B41FA5}">
                      <a16:colId xmlns:a16="http://schemas.microsoft.com/office/drawing/2014/main" val="467942609"/>
                    </a:ext>
                  </a:extLst>
                </a:gridCol>
                <a:gridCol w="687064">
                  <a:extLst>
                    <a:ext uri="{9D8B030D-6E8A-4147-A177-3AD203B41FA5}">
                      <a16:colId xmlns:a16="http://schemas.microsoft.com/office/drawing/2014/main" val="4117279406"/>
                    </a:ext>
                  </a:extLst>
                </a:gridCol>
                <a:gridCol w="687064">
                  <a:extLst>
                    <a:ext uri="{9D8B030D-6E8A-4147-A177-3AD203B41FA5}">
                      <a16:colId xmlns:a16="http://schemas.microsoft.com/office/drawing/2014/main" val="531370329"/>
                    </a:ext>
                  </a:extLst>
                </a:gridCol>
                <a:gridCol w="687064">
                  <a:extLst>
                    <a:ext uri="{9D8B030D-6E8A-4147-A177-3AD203B41FA5}">
                      <a16:colId xmlns:a16="http://schemas.microsoft.com/office/drawing/2014/main" val="2210727472"/>
                    </a:ext>
                  </a:extLst>
                </a:gridCol>
                <a:gridCol w="687064">
                  <a:extLst>
                    <a:ext uri="{9D8B030D-6E8A-4147-A177-3AD203B41FA5}">
                      <a16:colId xmlns:a16="http://schemas.microsoft.com/office/drawing/2014/main" val="975560568"/>
                    </a:ext>
                  </a:extLst>
                </a:gridCol>
                <a:gridCol w="687064">
                  <a:extLst>
                    <a:ext uri="{9D8B030D-6E8A-4147-A177-3AD203B41FA5}">
                      <a16:colId xmlns:a16="http://schemas.microsoft.com/office/drawing/2014/main" val="3339239221"/>
                    </a:ext>
                  </a:extLst>
                </a:gridCol>
                <a:gridCol w="687064">
                  <a:extLst>
                    <a:ext uri="{9D8B030D-6E8A-4147-A177-3AD203B41FA5}">
                      <a16:colId xmlns:a16="http://schemas.microsoft.com/office/drawing/2014/main" val="815256273"/>
                    </a:ext>
                  </a:extLst>
                </a:gridCol>
                <a:gridCol w="687064">
                  <a:extLst>
                    <a:ext uri="{9D8B030D-6E8A-4147-A177-3AD203B41FA5}">
                      <a16:colId xmlns:a16="http://schemas.microsoft.com/office/drawing/2014/main" val="2269786597"/>
                    </a:ext>
                  </a:extLst>
                </a:gridCol>
                <a:gridCol w="687064">
                  <a:extLst>
                    <a:ext uri="{9D8B030D-6E8A-4147-A177-3AD203B41FA5}">
                      <a16:colId xmlns:a16="http://schemas.microsoft.com/office/drawing/2014/main" val="2265180826"/>
                    </a:ext>
                  </a:extLst>
                </a:gridCol>
                <a:gridCol w="687064">
                  <a:extLst>
                    <a:ext uri="{9D8B030D-6E8A-4147-A177-3AD203B41FA5}">
                      <a16:colId xmlns:a16="http://schemas.microsoft.com/office/drawing/2014/main" val="1506346627"/>
                    </a:ext>
                  </a:extLst>
                </a:gridCol>
                <a:gridCol w="687064">
                  <a:extLst>
                    <a:ext uri="{9D8B030D-6E8A-4147-A177-3AD203B41FA5}">
                      <a16:colId xmlns:a16="http://schemas.microsoft.com/office/drawing/2014/main" val="41139752"/>
                    </a:ext>
                  </a:extLst>
                </a:gridCol>
                <a:gridCol w="687064">
                  <a:extLst>
                    <a:ext uri="{9D8B030D-6E8A-4147-A177-3AD203B41FA5}">
                      <a16:colId xmlns:a16="http://schemas.microsoft.com/office/drawing/2014/main" val="1014065056"/>
                    </a:ext>
                  </a:extLst>
                </a:gridCol>
                <a:gridCol w="687064">
                  <a:extLst>
                    <a:ext uri="{9D8B030D-6E8A-4147-A177-3AD203B41FA5}">
                      <a16:colId xmlns:a16="http://schemas.microsoft.com/office/drawing/2014/main" val="553684225"/>
                    </a:ext>
                  </a:extLst>
                </a:gridCol>
                <a:gridCol w="687064">
                  <a:extLst>
                    <a:ext uri="{9D8B030D-6E8A-4147-A177-3AD203B41FA5}">
                      <a16:colId xmlns:a16="http://schemas.microsoft.com/office/drawing/2014/main" val="2070948873"/>
                    </a:ext>
                  </a:extLst>
                </a:gridCol>
                <a:gridCol w="687064">
                  <a:extLst>
                    <a:ext uri="{9D8B030D-6E8A-4147-A177-3AD203B41FA5}">
                      <a16:colId xmlns:a16="http://schemas.microsoft.com/office/drawing/2014/main" val="3569615298"/>
                    </a:ext>
                  </a:extLst>
                </a:gridCol>
                <a:gridCol w="687064">
                  <a:extLst>
                    <a:ext uri="{9D8B030D-6E8A-4147-A177-3AD203B41FA5}">
                      <a16:colId xmlns:a16="http://schemas.microsoft.com/office/drawing/2014/main" val="2785286041"/>
                    </a:ext>
                  </a:extLst>
                </a:gridCol>
              </a:tblGrid>
              <a:tr h="307667">
                <a:tc>
                  <a:txBody>
                    <a:bodyPr/>
                    <a:lstStyle/>
                    <a:p>
                      <a:pPr algn="ctr" fontAlgn="b"/>
                      <a:r>
                        <a:rPr lang="en-US" altLang="zh-CN" sz="1100" u="none" strike="noStrike" baseline="0" dirty="0">
                          <a:solidFill>
                            <a:srgbClr val="FFFFFF"/>
                          </a:solidFill>
                          <a:effectLst/>
                          <a:latin typeface="DINPro-Regular" panose="02000503030000020004" pitchFamily="50" charset="0"/>
                        </a:rPr>
                        <a:t>0</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1</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2</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3</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4</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5</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81837975"/>
                  </a:ext>
                </a:extLst>
              </a:tr>
            </a:tbl>
          </a:graphicData>
        </a:graphic>
      </p:graphicFrame>
      <p:graphicFrame>
        <p:nvGraphicFramePr>
          <p:cNvPr id="24" name="表格 23">
            <a:extLst>
              <a:ext uri="{FF2B5EF4-FFF2-40B4-BE49-F238E27FC236}">
                <a16:creationId xmlns:a16="http://schemas.microsoft.com/office/drawing/2014/main" id="{CD69EEED-A935-4002-8DF3-BC3EF0FE5E62}"/>
              </a:ext>
            </a:extLst>
          </p:cNvPr>
          <p:cNvGraphicFramePr>
            <a:graphicFrameLocks noGrp="1"/>
          </p:cNvGraphicFramePr>
          <p:nvPr>
            <p:extLst>
              <p:ext uri="{D42A27DB-BD31-4B8C-83A1-F6EECF244321}">
                <p14:modId xmlns:p14="http://schemas.microsoft.com/office/powerpoint/2010/main" val="1176865280"/>
              </p:ext>
            </p:extLst>
          </p:nvPr>
        </p:nvGraphicFramePr>
        <p:xfrm>
          <a:off x="1198976" y="5264975"/>
          <a:ext cx="10993024" cy="307667"/>
        </p:xfrm>
        <a:graphic>
          <a:graphicData uri="http://schemas.openxmlformats.org/drawingml/2006/table">
            <a:tbl>
              <a:tblPr>
                <a:tableStyleId>{5C22544A-7EE6-4342-B048-85BDC9FD1C3A}</a:tableStyleId>
              </a:tblPr>
              <a:tblGrid>
                <a:gridCol w="687064">
                  <a:extLst>
                    <a:ext uri="{9D8B030D-6E8A-4147-A177-3AD203B41FA5}">
                      <a16:colId xmlns:a16="http://schemas.microsoft.com/office/drawing/2014/main" val="467942609"/>
                    </a:ext>
                  </a:extLst>
                </a:gridCol>
                <a:gridCol w="687064">
                  <a:extLst>
                    <a:ext uri="{9D8B030D-6E8A-4147-A177-3AD203B41FA5}">
                      <a16:colId xmlns:a16="http://schemas.microsoft.com/office/drawing/2014/main" val="4117279406"/>
                    </a:ext>
                  </a:extLst>
                </a:gridCol>
                <a:gridCol w="687064">
                  <a:extLst>
                    <a:ext uri="{9D8B030D-6E8A-4147-A177-3AD203B41FA5}">
                      <a16:colId xmlns:a16="http://schemas.microsoft.com/office/drawing/2014/main" val="531370329"/>
                    </a:ext>
                  </a:extLst>
                </a:gridCol>
                <a:gridCol w="687064">
                  <a:extLst>
                    <a:ext uri="{9D8B030D-6E8A-4147-A177-3AD203B41FA5}">
                      <a16:colId xmlns:a16="http://schemas.microsoft.com/office/drawing/2014/main" val="2210727472"/>
                    </a:ext>
                  </a:extLst>
                </a:gridCol>
                <a:gridCol w="687064">
                  <a:extLst>
                    <a:ext uri="{9D8B030D-6E8A-4147-A177-3AD203B41FA5}">
                      <a16:colId xmlns:a16="http://schemas.microsoft.com/office/drawing/2014/main" val="975560568"/>
                    </a:ext>
                  </a:extLst>
                </a:gridCol>
                <a:gridCol w="687064">
                  <a:extLst>
                    <a:ext uri="{9D8B030D-6E8A-4147-A177-3AD203B41FA5}">
                      <a16:colId xmlns:a16="http://schemas.microsoft.com/office/drawing/2014/main" val="3339239221"/>
                    </a:ext>
                  </a:extLst>
                </a:gridCol>
                <a:gridCol w="687064">
                  <a:extLst>
                    <a:ext uri="{9D8B030D-6E8A-4147-A177-3AD203B41FA5}">
                      <a16:colId xmlns:a16="http://schemas.microsoft.com/office/drawing/2014/main" val="815256273"/>
                    </a:ext>
                  </a:extLst>
                </a:gridCol>
                <a:gridCol w="687064">
                  <a:extLst>
                    <a:ext uri="{9D8B030D-6E8A-4147-A177-3AD203B41FA5}">
                      <a16:colId xmlns:a16="http://schemas.microsoft.com/office/drawing/2014/main" val="2269786597"/>
                    </a:ext>
                  </a:extLst>
                </a:gridCol>
                <a:gridCol w="687064">
                  <a:extLst>
                    <a:ext uri="{9D8B030D-6E8A-4147-A177-3AD203B41FA5}">
                      <a16:colId xmlns:a16="http://schemas.microsoft.com/office/drawing/2014/main" val="2265180826"/>
                    </a:ext>
                  </a:extLst>
                </a:gridCol>
                <a:gridCol w="687064">
                  <a:extLst>
                    <a:ext uri="{9D8B030D-6E8A-4147-A177-3AD203B41FA5}">
                      <a16:colId xmlns:a16="http://schemas.microsoft.com/office/drawing/2014/main" val="1506346627"/>
                    </a:ext>
                  </a:extLst>
                </a:gridCol>
                <a:gridCol w="687064">
                  <a:extLst>
                    <a:ext uri="{9D8B030D-6E8A-4147-A177-3AD203B41FA5}">
                      <a16:colId xmlns:a16="http://schemas.microsoft.com/office/drawing/2014/main" val="41139752"/>
                    </a:ext>
                  </a:extLst>
                </a:gridCol>
                <a:gridCol w="687064">
                  <a:extLst>
                    <a:ext uri="{9D8B030D-6E8A-4147-A177-3AD203B41FA5}">
                      <a16:colId xmlns:a16="http://schemas.microsoft.com/office/drawing/2014/main" val="1014065056"/>
                    </a:ext>
                  </a:extLst>
                </a:gridCol>
                <a:gridCol w="687064">
                  <a:extLst>
                    <a:ext uri="{9D8B030D-6E8A-4147-A177-3AD203B41FA5}">
                      <a16:colId xmlns:a16="http://schemas.microsoft.com/office/drawing/2014/main" val="553684225"/>
                    </a:ext>
                  </a:extLst>
                </a:gridCol>
                <a:gridCol w="687064">
                  <a:extLst>
                    <a:ext uri="{9D8B030D-6E8A-4147-A177-3AD203B41FA5}">
                      <a16:colId xmlns:a16="http://schemas.microsoft.com/office/drawing/2014/main" val="2070948873"/>
                    </a:ext>
                  </a:extLst>
                </a:gridCol>
                <a:gridCol w="687064">
                  <a:extLst>
                    <a:ext uri="{9D8B030D-6E8A-4147-A177-3AD203B41FA5}">
                      <a16:colId xmlns:a16="http://schemas.microsoft.com/office/drawing/2014/main" val="3569615298"/>
                    </a:ext>
                  </a:extLst>
                </a:gridCol>
                <a:gridCol w="687064">
                  <a:extLst>
                    <a:ext uri="{9D8B030D-6E8A-4147-A177-3AD203B41FA5}">
                      <a16:colId xmlns:a16="http://schemas.microsoft.com/office/drawing/2014/main" val="2785286041"/>
                    </a:ext>
                  </a:extLst>
                </a:gridCol>
              </a:tblGrid>
              <a:tr h="307667">
                <a:tc>
                  <a:txBody>
                    <a:bodyPr/>
                    <a:lstStyle/>
                    <a:p>
                      <a:pPr algn="ctr" fontAlgn="b"/>
                      <a:r>
                        <a:rPr lang="en-US" altLang="zh-CN" sz="1100" u="none" strike="noStrike" baseline="0" dirty="0">
                          <a:solidFill>
                            <a:srgbClr val="FFFFFF"/>
                          </a:solidFill>
                          <a:effectLst/>
                          <a:latin typeface="DINPro-Regular" panose="02000503030000020004" pitchFamily="50" charset="0"/>
                        </a:rPr>
                        <a:t>4</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0</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5</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1</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2</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3</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4</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5</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81837975"/>
                  </a:ext>
                </a:extLst>
              </a:tr>
            </a:tbl>
          </a:graphicData>
        </a:graphic>
      </p:graphicFrame>
      <p:cxnSp>
        <p:nvCxnSpPr>
          <p:cNvPr id="7" name="直接箭头连接符 6">
            <a:extLst>
              <a:ext uri="{FF2B5EF4-FFF2-40B4-BE49-F238E27FC236}">
                <a16:creationId xmlns:a16="http://schemas.microsoft.com/office/drawing/2014/main" id="{C46B4128-9E93-4235-8F01-E443C7288555}"/>
              </a:ext>
            </a:extLst>
          </p:cNvPr>
          <p:cNvCxnSpPr/>
          <p:nvPr/>
        </p:nvCxnSpPr>
        <p:spPr>
          <a:xfrm>
            <a:off x="1474237" y="4031558"/>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99E417-A20C-4B2B-BE1A-D59506A525FA}"/>
              </a:ext>
            </a:extLst>
          </p:cNvPr>
          <p:cNvCxnSpPr>
            <a:cxnSpLocks/>
          </p:cNvCxnSpPr>
          <p:nvPr/>
        </p:nvCxnSpPr>
        <p:spPr>
          <a:xfrm flipH="1">
            <a:off x="1673290" y="3994734"/>
            <a:ext cx="485192"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A0CD2D13-DD6B-4C87-9599-06415C318F9D}"/>
              </a:ext>
            </a:extLst>
          </p:cNvPr>
          <p:cNvCxnSpPr>
            <a:cxnSpLocks/>
          </p:cNvCxnSpPr>
          <p:nvPr/>
        </p:nvCxnSpPr>
        <p:spPr>
          <a:xfrm flipH="1">
            <a:off x="1859902" y="4024112"/>
            <a:ext cx="5201810" cy="490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AB9FA827-C584-4384-A9C2-5D7F5BB8E54E}"/>
              </a:ext>
            </a:extLst>
          </p:cNvPr>
          <p:cNvCxnSpPr>
            <a:cxnSpLocks/>
          </p:cNvCxnSpPr>
          <p:nvPr/>
        </p:nvCxnSpPr>
        <p:spPr>
          <a:xfrm flipH="1">
            <a:off x="2060522" y="4030114"/>
            <a:ext cx="5741419" cy="50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0EDF32DF-6B65-4A78-9BDC-DD0145C420D3}"/>
              </a:ext>
            </a:extLst>
          </p:cNvPr>
          <p:cNvCxnSpPr/>
          <p:nvPr/>
        </p:nvCxnSpPr>
        <p:spPr>
          <a:xfrm>
            <a:off x="2936032" y="4015082"/>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1664B9A-D24D-4556-9DC2-DC512B442FB4}"/>
              </a:ext>
            </a:extLst>
          </p:cNvPr>
          <p:cNvCxnSpPr>
            <a:cxnSpLocks/>
          </p:cNvCxnSpPr>
          <p:nvPr/>
        </p:nvCxnSpPr>
        <p:spPr>
          <a:xfrm flipH="1">
            <a:off x="2992016" y="3988732"/>
            <a:ext cx="553616" cy="541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0AD90D49-ACC4-45E0-B37C-FC5B6BC7F000}"/>
              </a:ext>
            </a:extLst>
          </p:cNvPr>
          <p:cNvCxnSpPr>
            <a:cxnSpLocks/>
          </p:cNvCxnSpPr>
          <p:nvPr/>
        </p:nvCxnSpPr>
        <p:spPr>
          <a:xfrm flipH="1">
            <a:off x="2819412" y="4013463"/>
            <a:ext cx="5741419" cy="50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1F4EF6A2-8D1F-4EE8-B484-2956BB05D845}"/>
              </a:ext>
            </a:extLst>
          </p:cNvPr>
          <p:cNvCxnSpPr>
            <a:cxnSpLocks/>
          </p:cNvCxnSpPr>
          <p:nvPr/>
        </p:nvCxnSpPr>
        <p:spPr>
          <a:xfrm flipH="1">
            <a:off x="3229949" y="4027808"/>
            <a:ext cx="5741419" cy="50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41F030F-1E3D-4FA7-896E-DD25B08C1C09}"/>
              </a:ext>
            </a:extLst>
          </p:cNvPr>
          <p:cNvCxnSpPr/>
          <p:nvPr/>
        </p:nvCxnSpPr>
        <p:spPr>
          <a:xfrm>
            <a:off x="4260979" y="3988010"/>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5D2160DC-21E6-49BB-A07B-C12F49D0872A}"/>
              </a:ext>
            </a:extLst>
          </p:cNvPr>
          <p:cNvCxnSpPr>
            <a:cxnSpLocks/>
          </p:cNvCxnSpPr>
          <p:nvPr/>
        </p:nvCxnSpPr>
        <p:spPr>
          <a:xfrm flipH="1">
            <a:off x="4260979" y="3988010"/>
            <a:ext cx="670252"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EBFCF812-4D8F-4B50-A414-67AF95B7C32B}"/>
              </a:ext>
            </a:extLst>
          </p:cNvPr>
          <p:cNvCxnSpPr>
            <a:cxnSpLocks/>
          </p:cNvCxnSpPr>
          <p:nvPr/>
        </p:nvCxnSpPr>
        <p:spPr>
          <a:xfrm flipH="1">
            <a:off x="4218994" y="4011157"/>
            <a:ext cx="5741419" cy="50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4D66CFA-B768-47D3-9A4A-ABFD59F8F3B3}"/>
              </a:ext>
            </a:extLst>
          </p:cNvPr>
          <p:cNvCxnSpPr>
            <a:cxnSpLocks/>
          </p:cNvCxnSpPr>
          <p:nvPr/>
        </p:nvCxnSpPr>
        <p:spPr>
          <a:xfrm flipH="1">
            <a:off x="4648185" y="4004561"/>
            <a:ext cx="5741419" cy="50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CC65491-7503-44EE-A104-01401A76A50B}"/>
              </a:ext>
            </a:extLst>
          </p:cNvPr>
          <p:cNvCxnSpPr/>
          <p:nvPr/>
        </p:nvCxnSpPr>
        <p:spPr>
          <a:xfrm>
            <a:off x="5654351" y="399473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B437F32-43EB-4A50-8207-29BA684BC8D6}"/>
              </a:ext>
            </a:extLst>
          </p:cNvPr>
          <p:cNvCxnSpPr>
            <a:cxnSpLocks/>
          </p:cNvCxnSpPr>
          <p:nvPr/>
        </p:nvCxnSpPr>
        <p:spPr>
          <a:xfrm flipH="1">
            <a:off x="5604593" y="4023883"/>
            <a:ext cx="5741419" cy="50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191EB691-5698-47DE-9B8D-C54BE5B64E0B}"/>
              </a:ext>
            </a:extLst>
          </p:cNvPr>
          <p:cNvCxnSpPr>
            <a:cxnSpLocks/>
          </p:cNvCxnSpPr>
          <p:nvPr/>
        </p:nvCxnSpPr>
        <p:spPr>
          <a:xfrm flipH="1">
            <a:off x="6100658" y="4004561"/>
            <a:ext cx="5741419" cy="50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6CEE1CC-8959-43B4-B6B8-5D333B0769BE}"/>
              </a:ext>
            </a:extLst>
          </p:cNvPr>
          <p:cNvCxnSpPr>
            <a:cxnSpLocks/>
          </p:cNvCxnSpPr>
          <p:nvPr/>
        </p:nvCxnSpPr>
        <p:spPr>
          <a:xfrm flipH="1">
            <a:off x="5774090" y="3985704"/>
            <a:ext cx="670252"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7DAED40E-80D7-4761-A5E1-7B5508E893FB}"/>
              </a:ext>
            </a:extLst>
          </p:cNvPr>
          <p:cNvCxnSpPr/>
          <p:nvPr/>
        </p:nvCxnSpPr>
        <p:spPr>
          <a:xfrm>
            <a:off x="1530221" y="479780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4F1A770E-86B8-4A59-9FA6-FC0AB20A20C7}"/>
              </a:ext>
            </a:extLst>
          </p:cNvPr>
          <p:cNvCxnSpPr/>
          <p:nvPr/>
        </p:nvCxnSpPr>
        <p:spPr>
          <a:xfrm>
            <a:off x="2317621" y="479780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30940CBF-7728-4FB3-A224-2F8084D1E91B}"/>
              </a:ext>
            </a:extLst>
          </p:cNvPr>
          <p:cNvCxnSpPr/>
          <p:nvPr/>
        </p:nvCxnSpPr>
        <p:spPr>
          <a:xfrm>
            <a:off x="2929553" y="479780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050EB823-7BB2-4908-8E23-6288A0D35F47}"/>
              </a:ext>
            </a:extLst>
          </p:cNvPr>
          <p:cNvCxnSpPr/>
          <p:nvPr/>
        </p:nvCxnSpPr>
        <p:spPr>
          <a:xfrm>
            <a:off x="3615353" y="479780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58D87B0-5550-47BA-BC03-4423DBF3048F}"/>
              </a:ext>
            </a:extLst>
          </p:cNvPr>
          <p:cNvCxnSpPr/>
          <p:nvPr/>
        </p:nvCxnSpPr>
        <p:spPr>
          <a:xfrm>
            <a:off x="4320203" y="4811588"/>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E01491C1-4E03-49AF-AF26-2E31F13C42E8}"/>
              </a:ext>
            </a:extLst>
          </p:cNvPr>
          <p:cNvCxnSpPr/>
          <p:nvPr/>
        </p:nvCxnSpPr>
        <p:spPr>
          <a:xfrm>
            <a:off x="4986953" y="4812672"/>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37F5E8A-D13A-4ABE-9CF4-B33C38D3EA6A}"/>
              </a:ext>
            </a:extLst>
          </p:cNvPr>
          <p:cNvCxnSpPr/>
          <p:nvPr/>
        </p:nvCxnSpPr>
        <p:spPr>
          <a:xfrm>
            <a:off x="5704503" y="479780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6ED4E362-4884-4E41-9C62-DB721F09E0C3}"/>
              </a:ext>
            </a:extLst>
          </p:cNvPr>
          <p:cNvCxnSpPr/>
          <p:nvPr/>
        </p:nvCxnSpPr>
        <p:spPr>
          <a:xfrm>
            <a:off x="6352203" y="479780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6C0B3085-B6F4-4566-8BF9-4A076EBF8E05}"/>
              </a:ext>
            </a:extLst>
          </p:cNvPr>
          <p:cNvSpPr txBox="1"/>
          <p:nvPr/>
        </p:nvSpPr>
        <p:spPr>
          <a:xfrm>
            <a:off x="123238" y="5211059"/>
            <a:ext cx="1049686" cy="415498"/>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Share mem of Block 0</a:t>
            </a:r>
            <a:endParaRPr lang="zh-CN" altLang="en-US" sz="1050" b="1" dirty="0">
              <a:latin typeface="DINPro-Regular" panose="02000503030000020004" pitchFamily="50" charset="0"/>
              <a:ea typeface="Noto Sans Mono CJK SC Regular" panose="020B0500000000000000" pitchFamily="34" charset="-122"/>
            </a:endParaRPr>
          </a:p>
        </p:txBody>
      </p:sp>
      <p:sp>
        <p:nvSpPr>
          <p:cNvPr id="56" name="文本框 55">
            <a:extLst>
              <a:ext uri="{FF2B5EF4-FFF2-40B4-BE49-F238E27FC236}">
                <a16:creationId xmlns:a16="http://schemas.microsoft.com/office/drawing/2014/main" id="{ACA2F4A5-578F-4845-AA7E-20FF1F7BE312}"/>
              </a:ext>
            </a:extLst>
          </p:cNvPr>
          <p:cNvSpPr txBox="1"/>
          <p:nvPr/>
        </p:nvSpPr>
        <p:spPr>
          <a:xfrm>
            <a:off x="1137034" y="5867730"/>
            <a:ext cx="7423797" cy="830997"/>
          </a:xfrm>
          <a:prstGeom prst="rect">
            <a:avLst/>
          </a:prstGeom>
          <a:noFill/>
        </p:spPr>
        <p:txBody>
          <a:bodyPr wrap="square" rtlCol="0">
            <a:spAutoFit/>
          </a:bodyPr>
          <a:lstStyle/>
          <a:p>
            <a:r>
              <a:rPr lang="zh-CN" altLang="en-US" sz="1600" dirty="0">
                <a:latin typeface="DINPro-Regular" panose="02000503030000020004" pitchFamily="50" charset="0"/>
                <a:ea typeface="Noto Sans Mono CJK SC Regular" panose="020B0500000000000000" pitchFamily="34" charset="-122"/>
              </a:rPr>
              <a:t>在这一半的线程完成任务后，同步一下，不要出现读写冲突问题</a:t>
            </a:r>
            <a:endParaRPr lang="en-US" altLang="zh-CN" sz="1600" dirty="0">
              <a:latin typeface="DINPro-Regular" panose="02000503030000020004" pitchFamily="50" charset="0"/>
              <a:ea typeface="Noto Sans Mono CJK SC Regular" panose="020B0500000000000000" pitchFamily="34" charset="-122"/>
            </a:endParaRPr>
          </a:p>
          <a:p>
            <a:r>
              <a:rPr lang="zh-CN" altLang="en-US" sz="1600" dirty="0">
                <a:latin typeface="DINPro-Regular" panose="02000503030000020004" pitchFamily="50" charset="0"/>
                <a:ea typeface="Noto Sans Mono CJK SC Regular" panose="020B0500000000000000" pitchFamily="34" charset="-122"/>
              </a:rPr>
              <a:t>完成之后，每个</a:t>
            </a:r>
            <a:r>
              <a:rPr lang="en-US" altLang="zh-CN" sz="1600" dirty="0">
                <a:latin typeface="DINPro-Regular" panose="02000503030000020004" pitchFamily="50" charset="0"/>
                <a:ea typeface="Noto Sans Mono CJK SC Regular" panose="020B0500000000000000" pitchFamily="34" charset="-122"/>
              </a:rPr>
              <a:t>Block</a:t>
            </a:r>
            <a:r>
              <a:rPr lang="zh-CN" altLang="en-US" sz="1600" dirty="0">
                <a:latin typeface="DINPro-Regular" panose="02000503030000020004" pitchFamily="50" charset="0"/>
                <a:ea typeface="Noto Sans Mono CJK SC Regular" panose="020B0500000000000000" pitchFamily="34" charset="-122"/>
              </a:rPr>
              <a:t>中</a:t>
            </a:r>
            <a:r>
              <a:rPr lang="en-US" altLang="zh-CN" sz="1600" dirty="0">
                <a:latin typeface="DINPro-Regular" panose="02000503030000020004" pitchFamily="50" charset="0"/>
                <a:ea typeface="Noto Sans Mono CJK SC Regular" panose="020B0500000000000000" pitchFamily="34" charset="-122"/>
              </a:rPr>
              <a:t>shared mem</a:t>
            </a:r>
            <a:r>
              <a:rPr lang="zh-CN" altLang="en-US" sz="1600" dirty="0">
                <a:latin typeface="DINPro-Regular" panose="02000503030000020004" pitchFamily="50" charset="0"/>
                <a:ea typeface="Noto Sans Mono CJK SC Regular" panose="020B0500000000000000" pitchFamily="34" charset="-122"/>
              </a:rPr>
              <a:t>中数据已更新。</a:t>
            </a:r>
            <a:endParaRPr lang="en-US" altLang="zh-CN" sz="1600" dirty="0">
              <a:latin typeface="DINPro-Regular" panose="02000503030000020004" pitchFamily="50" charset="0"/>
              <a:ea typeface="Noto Sans Mono CJK SC Regular" panose="020B0500000000000000" pitchFamily="34" charset="-122"/>
            </a:endParaRPr>
          </a:p>
          <a:p>
            <a:r>
              <a:rPr lang="zh-CN" altLang="en-US" sz="1600" dirty="0">
                <a:latin typeface="DINPro-Regular" panose="02000503030000020004" pitchFamily="50" charset="0"/>
                <a:ea typeface="Noto Sans Mono CJK SC Regular" panose="020B0500000000000000" pitchFamily="34" charset="-122"/>
              </a:rPr>
              <a:t>上图为</a:t>
            </a:r>
            <a:r>
              <a:rPr lang="en-US" altLang="zh-CN" sz="1600" dirty="0" err="1">
                <a:latin typeface="DINPro-Regular" panose="02000503030000020004" pitchFamily="50" charset="0"/>
                <a:ea typeface="Noto Sans Mono CJK SC Regular" panose="020B0500000000000000" pitchFamily="34" charset="-122"/>
              </a:rPr>
              <a:t>blockIdx.x</a:t>
            </a:r>
            <a:r>
              <a:rPr lang="zh-CN" altLang="en-US" sz="1600" dirty="0">
                <a:latin typeface="DINPro-Regular" panose="02000503030000020004" pitchFamily="50" charset="0"/>
                <a:ea typeface="Noto Sans Mono CJK SC Regular" panose="020B0500000000000000" pitchFamily="34" charset="-122"/>
              </a:rPr>
              <a:t> </a:t>
            </a:r>
            <a:r>
              <a:rPr lang="en-US" altLang="zh-CN" sz="1600" dirty="0">
                <a:latin typeface="DINPro-Regular" panose="02000503030000020004" pitchFamily="50" charset="0"/>
                <a:ea typeface="Noto Sans Mono CJK SC Regular" panose="020B0500000000000000" pitchFamily="34" charset="-122"/>
              </a:rPr>
              <a:t>==</a:t>
            </a:r>
            <a:r>
              <a:rPr lang="zh-CN" altLang="en-US" sz="1600" dirty="0">
                <a:latin typeface="DINPro-Regular" panose="02000503030000020004" pitchFamily="50" charset="0"/>
                <a:ea typeface="Noto Sans Mono CJK SC Regular" panose="020B0500000000000000" pitchFamily="34" charset="-122"/>
              </a:rPr>
              <a:t> </a:t>
            </a:r>
            <a:r>
              <a:rPr lang="en-US" altLang="zh-CN" sz="1600" dirty="0">
                <a:latin typeface="DINPro-Regular" panose="02000503030000020004" pitchFamily="50" charset="0"/>
                <a:ea typeface="Noto Sans Mono CJK SC Regular" panose="020B0500000000000000" pitchFamily="34" charset="-122"/>
              </a:rPr>
              <a:t>0</a:t>
            </a:r>
            <a:r>
              <a:rPr lang="zh-CN" altLang="en-US" sz="1600" dirty="0">
                <a:latin typeface="DINPro-Regular" panose="02000503030000020004" pitchFamily="50" charset="0"/>
                <a:ea typeface="Noto Sans Mono CJK SC Regular" panose="020B0500000000000000" pitchFamily="34" charset="-122"/>
              </a:rPr>
              <a:t>的线程块的例子，其他的线程块也是以相同的方式处理</a:t>
            </a:r>
            <a:endParaRPr lang="en-US" altLang="zh-CN" sz="1600" dirty="0">
              <a:latin typeface="DINPro-Regular" panose="02000503030000020004" pitchFamily="50" charset="0"/>
              <a:ea typeface="Noto Sans Mono CJK SC Regular" panose="020B0500000000000000" pitchFamily="34" charset="-122"/>
            </a:endParaRPr>
          </a:p>
        </p:txBody>
      </p:sp>
      <p:sp>
        <p:nvSpPr>
          <p:cNvPr id="14" name="矩形 13">
            <a:extLst>
              <a:ext uri="{FF2B5EF4-FFF2-40B4-BE49-F238E27FC236}">
                <a16:creationId xmlns:a16="http://schemas.microsoft.com/office/drawing/2014/main" id="{E8D901E8-2710-4615-9357-8AA3D3FA9F32}"/>
              </a:ext>
            </a:extLst>
          </p:cNvPr>
          <p:cNvSpPr/>
          <p:nvPr/>
        </p:nvSpPr>
        <p:spPr>
          <a:xfrm>
            <a:off x="7623740" y="1667565"/>
            <a:ext cx="4540250" cy="6667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01A2216-D57A-4A74-8310-E7429A6818E2}"/>
              </a:ext>
            </a:extLst>
          </p:cNvPr>
          <p:cNvSpPr txBox="1"/>
          <p:nvPr/>
        </p:nvSpPr>
        <p:spPr>
          <a:xfrm>
            <a:off x="7159690" y="46520"/>
            <a:ext cx="5095810" cy="1015663"/>
          </a:xfrm>
          <a:prstGeom prst="rect">
            <a:avLst/>
          </a:prstGeom>
          <a:noFill/>
        </p:spPr>
        <p:txBody>
          <a:bodyPr wrap="square" rtlCol="0">
            <a:spAutoFit/>
          </a:bodyPr>
          <a:lstStyle/>
          <a:p>
            <a:r>
              <a:rPr lang="zh-CN" altLang="en-US" sz="1200" dirty="0"/>
              <a:t>注意：此时红色框中部分代码是用来选取四个值中的最大的两个值。这里我们在上一步和下一步都会将较大的数放在前面的位置，所以已知：</a:t>
            </a:r>
            <a:endParaRPr lang="en-US" altLang="zh-CN" sz="1200" dirty="0"/>
          </a:p>
          <a:p>
            <a:r>
              <a:rPr lang="en-US" altLang="zh-CN" sz="1200" dirty="0">
                <a:solidFill>
                  <a:srgbClr val="6F008A"/>
                </a:solidFill>
                <a:latin typeface="新宋体" panose="02010609030101010101" pitchFamily="49" charset="-122"/>
                <a:ea typeface="新宋体" panose="02010609030101010101" pitchFamily="49" charset="-122"/>
              </a:rPr>
              <a:t>lich</a:t>
            </a:r>
            <a:r>
              <a:rPr lang="en-US" altLang="zh-CN" sz="1200" dirty="0">
                <a:solidFill>
                  <a:srgbClr val="000000"/>
                </a:solidFill>
                <a:latin typeface="新宋体" panose="02010609030101010101" pitchFamily="49" charset="-122"/>
                <a:ea typeface="新宋体" panose="02010609030101010101" pitchFamily="49" charset="-122"/>
              </a:rPr>
              <a:t>[2 * </a:t>
            </a:r>
            <a:r>
              <a:rPr lang="en-US" altLang="zh-CN" sz="1200" dirty="0" err="1">
                <a:solidFill>
                  <a:srgbClr val="000000"/>
                </a:solidFill>
                <a:latin typeface="新宋体" panose="02010609030101010101" pitchFamily="49" charset="-122"/>
                <a:ea typeface="新宋体" panose="02010609030101010101" pitchFamily="49" charset="-122"/>
              </a:rPr>
              <a:t>threadIdx.x</a:t>
            </a:r>
            <a:r>
              <a:rPr lang="en-US" altLang="zh-CN" sz="1200" dirty="0">
                <a:solidFill>
                  <a:srgbClr val="000000"/>
                </a:solidFill>
                <a:latin typeface="新宋体" panose="02010609030101010101" pitchFamily="49" charset="-122"/>
                <a:ea typeface="新宋体" panose="02010609030101010101" pitchFamily="49" charset="-122"/>
              </a:rPr>
              <a:t>] &gt; </a:t>
            </a:r>
            <a:r>
              <a:rPr lang="en-US" altLang="zh-CN" sz="1200" dirty="0">
                <a:solidFill>
                  <a:srgbClr val="6F008A"/>
                </a:solidFill>
                <a:latin typeface="新宋体" panose="02010609030101010101" pitchFamily="49" charset="-122"/>
                <a:ea typeface="新宋体" panose="02010609030101010101" pitchFamily="49" charset="-122"/>
              </a:rPr>
              <a:t>lich</a:t>
            </a:r>
            <a:r>
              <a:rPr lang="en-US" altLang="zh-CN" sz="1200" dirty="0">
                <a:solidFill>
                  <a:srgbClr val="000000"/>
                </a:solidFill>
                <a:latin typeface="新宋体" panose="02010609030101010101" pitchFamily="49" charset="-122"/>
                <a:ea typeface="新宋体" panose="02010609030101010101" pitchFamily="49" charset="-122"/>
              </a:rPr>
              <a:t>[2 * </a:t>
            </a:r>
            <a:r>
              <a:rPr lang="en-US" altLang="zh-CN" sz="1200" dirty="0" err="1">
                <a:solidFill>
                  <a:srgbClr val="000000"/>
                </a:solidFill>
                <a:latin typeface="新宋体" panose="02010609030101010101" pitchFamily="49" charset="-122"/>
                <a:ea typeface="新宋体" panose="02010609030101010101" pitchFamily="49" charset="-122"/>
              </a:rPr>
              <a:t>threadIdx.x</a:t>
            </a:r>
            <a:r>
              <a:rPr lang="en-US" altLang="zh-CN" sz="1200" dirty="0">
                <a:solidFill>
                  <a:srgbClr val="000000"/>
                </a:solidFill>
                <a:latin typeface="新宋体" panose="02010609030101010101" pitchFamily="49" charset="-122"/>
                <a:ea typeface="新宋体" panose="02010609030101010101" pitchFamily="49" charset="-122"/>
              </a:rPr>
              <a:t> + 1]</a:t>
            </a:r>
          </a:p>
          <a:p>
            <a:r>
              <a:rPr lang="en-US" altLang="zh-CN" sz="1200" dirty="0">
                <a:solidFill>
                  <a:srgbClr val="6F008A"/>
                </a:solidFill>
                <a:latin typeface="新宋体" panose="02010609030101010101" pitchFamily="49" charset="-122"/>
                <a:ea typeface="新宋体" panose="02010609030101010101" pitchFamily="49" charset="-122"/>
              </a:rPr>
              <a:t>lich</a:t>
            </a:r>
            <a:r>
              <a:rPr lang="en-US" altLang="zh-CN" sz="1200" dirty="0">
                <a:solidFill>
                  <a:srgbClr val="000000"/>
                </a:solidFill>
                <a:latin typeface="新宋体" panose="02010609030101010101" pitchFamily="49" charset="-122"/>
                <a:ea typeface="新宋体" panose="02010609030101010101" pitchFamily="49" charset="-122"/>
              </a:rPr>
              <a:t>[2 * (</a:t>
            </a:r>
            <a:r>
              <a:rPr lang="en-US" altLang="zh-CN" sz="1200" dirty="0" err="1">
                <a:solidFill>
                  <a:srgbClr val="000000"/>
                </a:solidFill>
                <a:latin typeface="新宋体" panose="02010609030101010101" pitchFamily="49" charset="-122"/>
                <a:ea typeface="新宋体" panose="02010609030101010101" pitchFamily="49" charset="-122"/>
              </a:rPr>
              <a:t>threadIdx.x</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&gt; </a:t>
            </a:r>
            <a:r>
              <a:rPr lang="en-US" altLang="zh-CN" sz="1200" dirty="0">
                <a:solidFill>
                  <a:srgbClr val="6F008A"/>
                </a:solidFill>
                <a:latin typeface="新宋体" panose="02010609030101010101" pitchFamily="49" charset="-122"/>
                <a:ea typeface="新宋体" panose="02010609030101010101" pitchFamily="49" charset="-122"/>
              </a:rPr>
              <a:t>lich</a:t>
            </a:r>
            <a:r>
              <a:rPr lang="en-US" altLang="zh-CN" sz="1200" dirty="0">
                <a:solidFill>
                  <a:srgbClr val="000000"/>
                </a:solidFill>
                <a:latin typeface="新宋体" panose="02010609030101010101" pitchFamily="49" charset="-122"/>
                <a:ea typeface="新宋体" panose="02010609030101010101" pitchFamily="49" charset="-122"/>
              </a:rPr>
              <a:t>[2 * (</a:t>
            </a:r>
            <a:r>
              <a:rPr lang="en-US" altLang="zh-CN" sz="1200" dirty="0" err="1">
                <a:solidFill>
                  <a:srgbClr val="000000"/>
                </a:solidFill>
                <a:latin typeface="新宋体" panose="02010609030101010101" pitchFamily="49" charset="-122"/>
                <a:ea typeface="新宋体" panose="02010609030101010101" pitchFamily="49" charset="-122"/>
              </a:rPr>
              <a:t>threadIdx.x</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+ 1]</a:t>
            </a:r>
            <a:endParaRPr lang="en-US" altLang="zh-CN" sz="1100" dirty="0">
              <a:latin typeface="DINPro-Regular" panose="02000503030000020004" pitchFamily="50" charset="0"/>
              <a:ea typeface="Noto Sans Mono CJK SC Regular" panose="020B0500000000000000" pitchFamily="34" charset="-122"/>
            </a:endParaRPr>
          </a:p>
          <a:p>
            <a:endParaRPr lang="zh-CN" altLang="en-US" sz="1200" dirty="0"/>
          </a:p>
        </p:txBody>
      </p:sp>
    </p:spTree>
    <p:extLst>
      <p:ext uri="{BB962C8B-B14F-4D97-AF65-F5344CB8AC3E}">
        <p14:creationId xmlns:p14="http://schemas.microsoft.com/office/powerpoint/2010/main" val="16329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a:extLst>
              <a:ext uri="{FF2B5EF4-FFF2-40B4-BE49-F238E27FC236}">
                <a16:creationId xmlns:a16="http://schemas.microsoft.com/office/drawing/2014/main" id="{F4ED1C01-692C-4FED-9607-FE75D9743200}"/>
              </a:ext>
            </a:extLst>
          </p:cNvPr>
          <p:cNvGraphicFramePr>
            <a:graphicFrameLocks noGrp="1"/>
          </p:cNvGraphicFramePr>
          <p:nvPr/>
        </p:nvGraphicFramePr>
        <p:xfrm>
          <a:off x="1198976" y="4520660"/>
          <a:ext cx="10965016" cy="277144"/>
        </p:xfrm>
        <a:graphic>
          <a:graphicData uri="http://schemas.openxmlformats.org/drawingml/2006/table">
            <a:tbl>
              <a:tblPr/>
              <a:tblGrid>
                <a:gridCol w="1370627">
                  <a:extLst>
                    <a:ext uri="{9D8B030D-6E8A-4147-A177-3AD203B41FA5}">
                      <a16:colId xmlns:a16="http://schemas.microsoft.com/office/drawing/2014/main" val="277754281"/>
                    </a:ext>
                  </a:extLst>
                </a:gridCol>
                <a:gridCol w="1370627">
                  <a:extLst>
                    <a:ext uri="{9D8B030D-6E8A-4147-A177-3AD203B41FA5}">
                      <a16:colId xmlns:a16="http://schemas.microsoft.com/office/drawing/2014/main" val="3990935989"/>
                    </a:ext>
                  </a:extLst>
                </a:gridCol>
                <a:gridCol w="1370627">
                  <a:extLst>
                    <a:ext uri="{9D8B030D-6E8A-4147-A177-3AD203B41FA5}">
                      <a16:colId xmlns:a16="http://schemas.microsoft.com/office/drawing/2014/main" val="2632623943"/>
                    </a:ext>
                  </a:extLst>
                </a:gridCol>
                <a:gridCol w="1370627">
                  <a:extLst>
                    <a:ext uri="{9D8B030D-6E8A-4147-A177-3AD203B41FA5}">
                      <a16:colId xmlns:a16="http://schemas.microsoft.com/office/drawing/2014/main" val="340703707"/>
                    </a:ext>
                  </a:extLst>
                </a:gridCol>
                <a:gridCol w="1370627">
                  <a:extLst>
                    <a:ext uri="{9D8B030D-6E8A-4147-A177-3AD203B41FA5}">
                      <a16:colId xmlns:a16="http://schemas.microsoft.com/office/drawing/2014/main" val="1181575777"/>
                    </a:ext>
                  </a:extLst>
                </a:gridCol>
                <a:gridCol w="1370627">
                  <a:extLst>
                    <a:ext uri="{9D8B030D-6E8A-4147-A177-3AD203B41FA5}">
                      <a16:colId xmlns:a16="http://schemas.microsoft.com/office/drawing/2014/main" val="3087079868"/>
                    </a:ext>
                  </a:extLst>
                </a:gridCol>
                <a:gridCol w="1370627">
                  <a:extLst>
                    <a:ext uri="{9D8B030D-6E8A-4147-A177-3AD203B41FA5}">
                      <a16:colId xmlns:a16="http://schemas.microsoft.com/office/drawing/2014/main" val="2714436912"/>
                    </a:ext>
                  </a:extLst>
                </a:gridCol>
                <a:gridCol w="1370627">
                  <a:extLst>
                    <a:ext uri="{9D8B030D-6E8A-4147-A177-3AD203B41FA5}">
                      <a16:colId xmlns:a16="http://schemas.microsoft.com/office/drawing/2014/main" val="1711299121"/>
                    </a:ext>
                  </a:extLst>
                </a:gridCol>
              </a:tblGrid>
              <a:tr h="277144">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88272321"/>
                  </a:ext>
                </a:extLst>
              </a:tr>
            </a:tbl>
          </a:graphicData>
        </a:graphic>
      </p:graphicFrame>
      <p:sp>
        <p:nvSpPr>
          <p:cNvPr id="28" name="文本框 27">
            <a:extLst>
              <a:ext uri="{FF2B5EF4-FFF2-40B4-BE49-F238E27FC236}">
                <a16:creationId xmlns:a16="http://schemas.microsoft.com/office/drawing/2014/main" id="{A1DDD9CE-892F-41A6-B85D-63D0D74F397D}"/>
              </a:ext>
            </a:extLst>
          </p:cNvPr>
          <p:cNvSpPr txBox="1"/>
          <p:nvPr/>
        </p:nvSpPr>
        <p:spPr>
          <a:xfrm>
            <a:off x="135282" y="4440503"/>
            <a:ext cx="1049686" cy="577081"/>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Grid</a:t>
            </a:r>
            <a:r>
              <a:rPr lang="zh-CN" altLang="en-US" sz="1050" b="1" dirty="0">
                <a:latin typeface="DINPro-Regular" panose="02000503030000020004" pitchFamily="50" charset="0"/>
                <a:ea typeface="Noto Sans Mono CJK SC Regular" panose="020B0500000000000000" pitchFamily="34" charset="-122"/>
              </a:rPr>
              <a:t>当中我们申请的所有线程</a:t>
            </a:r>
          </a:p>
        </p:txBody>
      </p:sp>
      <p:sp>
        <p:nvSpPr>
          <p:cNvPr id="30" name="文本框 29">
            <a:extLst>
              <a:ext uri="{FF2B5EF4-FFF2-40B4-BE49-F238E27FC236}">
                <a16:creationId xmlns:a16="http://schemas.microsoft.com/office/drawing/2014/main" id="{36FEC9C0-E184-4F71-9CB3-970A721A3CCA}"/>
              </a:ext>
            </a:extLst>
          </p:cNvPr>
          <p:cNvSpPr txBox="1"/>
          <p:nvPr/>
        </p:nvSpPr>
        <p:spPr>
          <a:xfrm>
            <a:off x="765109" y="702425"/>
            <a:ext cx="6394581" cy="2554545"/>
          </a:xfrm>
          <a:prstGeom prst="rect">
            <a:avLst/>
          </a:prstGeom>
          <a:noFill/>
        </p:spPr>
        <p:txBody>
          <a:bodyPr wrap="square" rtlCol="0">
            <a:spAutoFit/>
          </a:bodyPr>
          <a:lstStyle/>
          <a:p>
            <a:pPr marL="342900" indent="-342900">
              <a:buFont typeface="+mj-lt"/>
              <a:buAutoNum type="arabicPeriod"/>
            </a:pPr>
            <a:r>
              <a:rPr lang="zh-CN" altLang="en-US" sz="1600" dirty="0">
                <a:latin typeface="DINPro-Regular" panose="02000503030000020004" pitchFamily="50" charset="0"/>
                <a:ea typeface="Noto Sans Mono CJK SC Regular" panose="020B0500000000000000" pitchFamily="34" charset="-122"/>
              </a:rPr>
              <a:t>接下来我们继续迭代，使用上一步线程数一半的线程，继续处理剩下的数据</a:t>
            </a:r>
            <a:endParaRPr lang="en-US" altLang="zh-CN" sz="1600" dirty="0">
              <a:latin typeface="DINPro-Regular" panose="02000503030000020004" pitchFamily="50" charset="0"/>
              <a:ea typeface="Noto Sans Mono CJK SC Regular" panose="020B0500000000000000" pitchFamily="34" charset="-122"/>
            </a:endParaRPr>
          </a:p>
          <a:p>
            <a:pPr marL="342900" indent="-342900">
              <a:buFont typeface="+mj-lt"/>
              <a:buAutoNum type="arabicPeriod"/>
            </a:pPr>
            <a:r>
              <a:rPr lang="zh-CN" altLang="en-US" sz="1600" dirty="0">
                <a:latin typeface="DINPro-Regular" panose="02000503030000020004" pitchFamily="50" charset="0"/>
                <a:ea typeface="Noto Sans Mono CJK SC Regular" panose="020B0500000000000000" pitchFamily="34" charset="-122"/>
              </a:rPr>
              <a:t>这里红色框中的部分是有点绕的，基本逻辑是：</a:t>
            </a:r>
            <a:endParaRPr lang="en-US" altLang="zh-CN" sz="1600" dirty="0">
              <a:latin typeface="DINPro-Regular" panose="02000503030000020004" pitchFamily="50" charset="0"/>
              <a:ea typeface="Noto Sans Mono CJK SC Regular" panose="020B0500000000000000" pitchFamily="34" charset="-122"/>
            </a:endParaRPr>
          </a:p>
          <a:p>
            <a:pPr lvl="1"/>
            <a:r>
              <a:rPr lang="zh-CN" altLang="en-US" sz="1600" dirty="0">
                <a:latin typeface="DINPro-Regular" panose="02000503030000020004" pitchFamily="50" charset="0"/>
                <a:ea typeface="Noto Sans Mono CJK SC Regular" panose="020B0500000000000000" pitchFamily="34" charset="-122"/>
              </a:rPr>
              <a:t>已知：</a:t>
            </a:r>
            <a:r>
              <a:rPr lang="en-US" altLang="zh-CN" sz="1600" dirty="0">
                <a:latin typeface="DINPro-Regular" panose="02000503030000020004" pitchFamily="50" charset="0"/>
                <a:ea typeface="Noto Sans Mono CJK SC Regular" panose="020B0500000000000000" pitchFamily="34" charset="-122"/>
              </a:rPr>
              <a:t>a&gt;b, c&gt;d</a:t>
            </a:r>
          </a:p>
          <a:p>
            <a:pPr lvl="1"/>
            <a:r>
              <a:rPr lang="zh-CN" altLang="en-US" sz="1600" dirty="0">
                <a:latin typeface="DINPro-Regular" panose="02000503030000020004" pitchFamily="50" charset="0"/>
                <a:ea typeface="Noto Sans Mono CJK SC Regular" panose="020B0500000000000000" pitchFamily="34" charset="-122"/>
              </a:rPr>
              <a:t>则：</a:t>
            </a:r>
            <a:r>
              <a:rPr lang="en-US" altLang="zh-CN" sz="1600" dirty="0">
                <a:latin typeface="DINPro-Regular" panose="02000503030000020004" pitchFamily="50" charset="0"/>
                <a:ea typeface="Noto Sans Mono CJK SC Regular" panose="020B0500000000000000" pitchFamily="34" charset="-122"/>
              </a:rPr>
              <a:t>top1 = max(</a:t>
            </a:r>
            <a:r>
              <a:rPr lang="en-US" altLang="zh-CN" sz="1600" dirty="0" err="1">
                <a:latin typeface="DINPro-Regular" panose="02000503030000020004" pitchFamily="50" charset="0"/>
                <a:ea typeface="Noto Sans Mono CJK SC Regular" panose="020B0500000000000000" pitchFamily="34" charset="-122"/>
              </a:rPr>
              <a:t>a,c</a:t>
            </a:r>
            <a:r>
              <a:rPr lang="en-US" altLang="zh-CN" sz="1600" dirty="0">
                <a:latin typeface="DINPro-Regular" panose="02000503030000020004" pitchFamily="50" charset="0"/>
                <a:ea typeface="Noto Sans Mono CJK SC Regular" panose="020B0500000000000000" pitchFamily="34" charset="-122"/>
              </a:rPr>
              <a:t>) //</a:t>
            </a:r>
            <a:r>
              <a:rPr lang="zh-CN" altLang="en-US" sz="1600" dirty="0">
                <a:latin typeface="DINPro-Regular" panose="02000503030000020004" pitchFamily="50" charset="0"/>
                <a:ea typeface="Noto Sans Mono CJK SC Regular" panose="020B0500000000000000" pitchFamily="34" charset="-122"/>
              </a:rPr>
              <a:t>这个没有争议</a:t>
            </a:r>
            <a:endParaRPr lang="en-US" altLang="zh-CN" sz="1600" dirty="0">
              <a:latin typeface="DINPro-Regular" panose="02000503030000020004" pitchFamily="50" charset="0"/>
              <a:ea typeface="Noto Sans Mono CJK SC Regular" panose="020B0500000000000000" pitchFamily="34" charset="-122"/>
            </a:endParaRPr>
          </a:p>
          <a:p>
            <a:pPr lvl="1"/>
            <a:r>
              <a:rPr lang="en-US" altLang="zh-CN" sz="1600" dirty="0">
                <a:latin typeface="DINPro-Regular" panose="02000503030000020004" pitchFamily="50" charset="0"/>
                <a:ea typeface="Noto Sans Mono CJK SC Regular" panose="020B0500000000000000" pitchFamily="34" charset="-122"/>
              </a:rPr>
              <a:t>        top2 = min(max(</a:t>
            </a:r>
            <a:r>
              <a:rPr lang="en-US" altLang="zh-CN" sz="1600" dirty="0" err="1">
                <a:latin typeface="DINPro-Regular" panose="02000503030000020004" pitchFamily="50" charset="0"/>
                <a:ea typeface="Noto Sans Mono CJK SC Regular" panose="020B0500000000000000" pitchFamily="34" charset="-122"/>
              </a:rPr>
              <a:t>a,d</a:t>
            </a:r>
            <a:r>
              <a:rPr lang="en-US" altLang="zh-CN" sz="1600" dirty="0">
                <a:latin typeface="DINPro-Regular" panose="02000503030000020004" pitchFamily="50" charset="0"/>
                <a:ea typeface="Noto Sans Mono CJK SC Regular" panose="020B0500000000000000" pitchFamily="34" charset="-122"/>
              </a:rPr>
              <a:t>),max(</a:t>
            </a:r>
            <a:r>
              <a:rPr lang="en-US" altLang="zh-CN" sz="1600" dirty="0" err="1">
                <a:latin typeface="DINPro-Regular" panose="02000503030000020004" pitchFamily="50" charset="0"/>
                <a:ea typeface="Noto Sans Mono CJK SC Regular" panose="020B0500000000000000" pitchFamily="34" charset="-122"/>
              </a:rPr>
              <a:t>b,c</a:t>
            </a:r>
            <a:r>
              <a:rPr lang="en-US" altLang="zh-CN" sz="1600" dirty="0">
                <a:latin typeface="DINPro-Regular" panose="02000503030000020004" pitchFamily="50" charset="0"/>
                <a:ea typeface="Noto Sans Mono CJK SC Regular" panose="020B0500000000000000" pitchFamily="34" charset="-122"/>
              </a:rPr>
              <a:t>))</a:t>
            </a:r>
          </a:p>
          <a:p>
            <a:pPr lvl="1"/>
            <a:r>
              <a:rPr lang="en-US" altLang="zh-CN" sz="1600" dirty="0">
                <a:latin typeface="DINPro-Regular" panose="02000503030000020004" pitchFamily="50" charset="0"/>
                <a:ea typeface="Noto Sans Mono CJK SC Regular" panose="020B0500000000000000" pitchFamily="34" charset="-122"/>
              </a:rPr>
              <a:t>top2</a:t>
            </a:r>
            <a:r>
              <a:rPr lang="zh-CN" altLang="en-US" sz="1600" dirty="0">
                <a:latin typeface="DINPro-Regular" panose="02000503030000020004" pitchFamily="50" charset="0"/>
                <a:ea typeface="Noto Sans Mono CJK SC Regular" panose="020B0500000000000000" pitchFamily="34" charset="-122"/>
              </a:rPr>
              <a:t>如果还不明白，可以展开为</a:t>
            </a:r>
            <a:r>
              <a:rPr lang="en-US" altLang="zh-CN" sz="1600" dirty="0">
                <a:latin typeface="DINPro-Regular" panose="02000503030000020004" pitchFamily="50" charset="0"/>
                <a:ea typeface="Noto Sans Mono CJK SC Regular" panose="020B0500000000000000" pitchFamily="34" charset="-122"/>
              </a:rPr>
              <a:t>if</a:t>
            </a:r>
            <a:r>
              <a:rPr lang="zh-CN" altLang="en-US" sz="1600" dirty="0">
                <a:latin typeface="DINPro-Regular" panose="02000503030000020004" pitchFamily="50" charset="0"/>
                <a:ea typeface="Noto Sans Mono CJK SC Regular" panose="020B0500000000000000" pitchFamily="34" charset="-122"/>
              </a:rPr>
              <a:t>的方式：</a:t>
            </a:r>
            <a:endParaRPr lang="en-US" altLang="zh-CN" sz="1600" dirty="0">
              <a:latin typeface="DINPro-Regular" panose="02000503030000020004" pitchFamily="50" charset="0"/>
              <a:ea typeface="Noto Sans Mono CJK SC Regular" panose="020B0500000000000000" pitchFamily="34" charset="-122"/>
            </a:endParaRPr>
          </a:p>
          <a:p>
            <a:pPr lvl="1"/>
            <a:r>
              <a:rPr lang="en-US" altLang="zh-CN" sz="1600" dirty="0">
                <a:latin typeface="DINPro-Regular" panose="02000503030000020004" pitchFamily="50" charset="0"/>
                <a:ea typeface="Noto Sans Mono CJK SC Regular" panose="020B0500000000000000" pitchFamily="34" charset="-122"/>
              </a:rPr>
              <a:t>if(a&lt;d) return min(</a:t>
            </a:r>
            <a:r>
              <a:rPr lang="en-US" altLang="zh-CN" sz="1600" dirty="0" err="1">
                <a:latin typeface="DINPro-Regular" panose="02000503030000020004" pitchFamily="50" charset="0"/>
                <a:ea typeface="Noto Sans Mono CJK SC Regular" panose="020B0500000000000000" pitchFamily="34" charset="-122"/>
              </a:rPr>
              <a:t>d,c</a:t>
            </a:r>
            <a:r>
              <a:rPr lang="en-US" altLang="zh-CN" sz="1600" dirty="0">
                <a:latin typeface="DINPro-Regular" panose="02000503030000020004" pitchFamily="50" charset="0"/>
                <a:ea typeface="Noto Sans Mono CJK SC Regular" panose="020B0500000000000000" pitchFamily="34" charset="-122"/>
              </a:rPr>
              <a:t>);//top2==d</a:t>
            </a:r>
          </a:p>
          <a:p>
            <a:pPr lvl="1"/>
            <a:r>
              <a:rPr lang="en-US" altLang="zh-CN" sz="1600" dirty="0">
                <a:latin typeface="DINPro-Regular" panose="02000503030000020004" pitchFamily="50" charset="0"/>
                <a:ea typeface="Noto Sans Mono CJK SC Regular" panose="020B0500000000000000" pitchFamily="34" charset="-122"/>
              </a:rPr>
              <a:t>else if (b&gt;c) return min(</a:t>
            </a:r>
            <a:r>
              <a:rPr lang="en-US" altLang="zh-CN" sz="1600" dirty="0" err="1">
                <a:latin typeface="DINPro-Regular" panose="02000503030000020004" pitchFamily="50" charset="0"/>
                <a:ea typeface="Noto Sans Mono CJK SC Regular" panose="020B0500000000000000" pitchFamily="34" charset="-122"/>
              </a:rPr>
              <a:t>a,b</a:t>
            </a:r>
            <a:r>
              <a:rPr lang="en-US" altLang="zh-CN" sz="1600" dirty="0">
                <a:latin typeface="DINPro-Regular" panose="02000503030000020004" pitchFamily="50" charset="0"/>
                <a:ea typeface="Noto Sans Mono CJK SC Regular" panose="020B0500000000000000" pitchFamily="34" charset="-122"/>
              </a:rPr>
              <a:t>); //top2 == b</a:t>
            </a:r>
          </a:p>
          <a:p>
            <a:pPr lvl="1"/>
            <a:r>
              <a:rPr lang="en-US" altLang="zh-CN" sz="1600" dirty="0">
                <a:latin typeface="DINPro-Regular" panose="02000503030000020004" pitchFamily="50" charset="0"/>
                <a:ea typeface="Noto Sans Mono CJK SC Regular" panose="020B0500000000000000" pitchFamily="34" charset="-122"/>
              </a:rPr>
              <a:t>else if (b&lt;c) return min(</a:t>
            </a:r>
            <a:r>
              <a:rPr lang="en-US" altLang="zh-CN" sz="1600" dirty="0" err="1">
                <a:latin typeface="DINPro-Regular" panose="02000503030000020004" pitchFamily="50" charset="0"/>
                <a:ea typeface="Noto Sans Mono CJK SC Regular" panose="020B0500000000000000" pitchFamily="34" charset="-122"/>
              </a:rPr>
              <a:t>a,c</a:t>
            </a:r>
            <a:r>
              <a:rPr lang="en-US" altLang="zh-CN" sz="1600" dirty="0">
                <a:latin typeface="DINPro-Regular" panose="02000503030000020004" pitchFamily="50" charset="0"/>
                <a:ea typeface="Noto Sans Mono CJK SC Regular" panose="020B0500000000000000" pitchFamily="34" charset="-122"/>
              </a:rPr>
              <a:t>); //top2 == min(</a:t>
            </a:r>
            <a:r>
              <a:rPr lang="en-US" altLang="zh-CN" sz="1600" dirty="0" err="1">
                <a:latin typeface="DINPro-Regular" panose="02000503030000020004" pitchFamily="50" charset="0"/>
                <a:ea typeface="Noto Sans Mono CJK SC Regular" panose="020B0500000000000000" pitchFamily="34" charset="-122"/>
              </a:rPr>
              <a:t>a,c</a:t>
            </a:r>
            <a:r>
              <a:rPr lang="en-US" altLang="zh-CN" sz="1600" dirty="0">
                <a:latin typeface="DINPro-Regular" panose="02000503030000020004" pitchFamily="50" charset="0"/>
                <a:ea typeface="Noto Sans Mono CJK SC Regular" panose="020B0500000000000000" pitchFamily="34" charset="-122"/>
              </a:rPr>
              <a:t>)</a:t>
            </a:r>
          </a:p>
        </p:txBody>
      </p:sp>
      <p:sp>
        <p:nvSpPr>
          <p:cNvPr id="89" name="文本框 88">
            <a:extLst>
              <a:ext uri="{FF2B5EF4-FFF2-40B4-BE49-F238E27FC236}">
                <a16:creationId xmlns:a16="http://schemas.microsoft.com/office/drawing/2014/main" id="{E98F1E2D-D230-4667-8904-BD172130A997}"/>
              </a:ext>
            </a:extLst>
          </p:cNvPr>
          <p:cNvSpPr txBox="1"/>
          <p:nvPr/>
        </p:nvSpPr>
        <p:spPr>
          <a:xfrm>
            <a:off x="135282" y="3712026"/>
            <a:ext cx="1049686" cy="415498"/>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Share mem of Block 0</a:t>
            </a:r>
            <a:endParaRPr lang="zh-CN" altLang="en-US" sz="1050" b="1" dirty="0">
              <a:latin typeface="DINPro-Regular" panose="02000503030000020004" pitchFamily="50" charset="0"/>
              <a:ea typeface="Noto Sans Mono CJK SC Regular" panose="020B0500000000000000" pitchFamily="34" charset="-122"/>
            </a:endParaRPr>
          </a:p>
        </p:txBody>
      </p:sp>
      <p:pic>
        <p:nvPicPr>
          <p:cNvPr id="3" name="图片 2">
            <a:extLst>
              <a:ext uri="{FF2B5EF4-FFF2-40B4-BE49-F238E27FC236}">
                <a16:creationId xmlns:a16="http://schemas.microsoft.com/office/drawing/2014/main" id="{7BCC7AD7-106B-45CC-ABFB-4E9B713C2E91}"/>
              </a:ext>
            </a:extLst>
          </p:cNvPr>
          <p:cNvPicPr>
            <a:picLocks noChangeAspect="1"/>
          </p:cNvPicPr>
          <p:nvPr/>
        </p:nvPicPr>
        <p:blipFill>
          <a:blip r:embed="rId2"/>
          <a:stretch>
            <a:fillRect/>
          </a:stretch>
        </p:blipFill>
        <p:spPr>
          <a:xfrm>
            <a:off x="7142353" y="574771"/>
            <a:ext cx="5049647" cy="2709248"/>
          </a:xfrm>
          <a:prstGeom prst="rect">
            <a:avLst/>
          </a:prstGeom>
        </p:spPr>
      </p:pic>
      <p:graphicFrame>
        <p:nvGraphicFramePr>
          <p:cNvPr id="24" name="表格 23">
            <a:extLst>
              <a:ext uri="{FF2B5EF4-FFF2-40B4-BE49-F238E27FC236}">
                <a16:creationId xmlns:a16="http://schemas.microsoft.com/office/drawing/2014/main" id="{CD69EEED-A935-4002-8DF3-BC3EF0FE5E62}"/>
              </a:ext>
            </a:extLst>
          </p:cNvPr>
          <p:cNvGraphicFramePr>
            <a:graphicFrameLocks noGrp="1"/>
          </p:cNvGraphicFramePr>
          <p:nvPr>
            <p:extLst>
              <p:ext uri="{D42A27DB-BD31-4B8C-83A1-F6EECF244321}">
                <p14:modId xmlns:p14="http://schemas.microsoft.com/office/powerpoint/2010/main" val="834762722"/>
              </p:ext>
            </p:extLst>
          </p:nvPr>
        </p:nvGraphicFramePr>
        <p:xfrm>
          <a:off x="1198976" y="5264975"/>
          <a:ext cx="10993024" cy="307667"/>
        </p:xfrm>
        <a:graphic>
          <a:graphicData uri="http://schemas.openxmlformats.org/drawingml/2006/table">
            <a:tbl>
              <a:tblPr>
                <a:tableStyleId>{5C22544A-7EE6-4342-B048-85BDC9FD1C3A}</a:tableStyleId>
              </a:tblPr>
              <a:tblGrid>
                <a:gridCol w="687064">
                  <a:extLst>
                    <a:ext uri="{9D8B030D-6E8A-4147-A177-3AD203B41FA5}">
                      <a16:colId xmlns:a16="http://schemas.microsoft.com/office/drawing/2014/main" val="467942609"/>
                    </a:ext>
                  </a:extLst>
                </a:gridCol>
                <a:gridCol w="687064">
                  <a:extLst>
                    <a:ext uri="{9D8B030D-6E8A-4147-A177-3AD203B41FA5}">
                      <a16:colId xmlns:a16="http://schemas.microsoft.com/office/drawing/2014/main" val="4117279406"/>
                    </a:ext>
                  </a:extLst>
                </a:gridCol>
                <a:gridCol w="687064">
                  <a:extLst>
                    <a:ext uri="{9D8B030D-6E8A-4147-A177-3AD203B41FA5}">
                      <a16:colId xmlns:a16="http://schemas.microsoft.com/office/drawing/2014/main" val="531370329"/>
                    </a:ext>
                  </a:extLst>
                </a:gridCol>
                <a:gridCol w="687064">
                  <a:extLst>
                    <a:ext uri="{9D8B030D-6E8A-4147-A177-3AD203B41FA5}">
                      <a16:colId xmlns:a16="http://schemas.microsoft.com/office/drawing/2014/main" val="2210727472"/>
                    </a:ext>
                  </a:extLst>
                </a:gridCol>
                <a:gridCol w="687064">
                  <a:extLst>
                    <a:ext uri="{9D8B030D-6E8A-4147-A177-3AD203B41FA5}">
                      <a16:colId xmlns:a16="http://schemas.microsoft.com/office/drawing/2014/main" val="975560568"/>
                    </a:ext>
                  </a:extLst>
                </a:gridCol>
                <a:gridCol w="687064">
                  <a:extLst>
                    <a:ext uri="{9D8B030D-6E8A-4147-A177-3AD203B41FA5}">
                      <a16:colId xmlns:a16="http://schemas.microsoft.com/office/drawing/2014/main" val="3339239221"/>
                    </a:ext>
                  </a:extLst>
                </a:gridCol>
                <a:gridCol w="687064">
                  <a:extLst>
                    <a:ext uri="{9D8B030D-6E8A-4147-A177-3AD203B41FA5}">
                      <a16:colId xmlns:a16="http://schemas.microsoft.com/office/drawing/2014/main" val="815256273"/>
                    </a:ext>
                  </a:extLst>
                </a:gridCol>
                <a:gridCol w="687064">
                  <a:extLst>
                    <a:ext uri="{9D8B030D-6E8A-4147-A177-3AD203B41FA5}">
                      <a16:colId xmlns:a16="http://schemas.microsoft.com/office/drawing/2014/main" val="2269786597"/>
                    </a:ext>
                  </a:extLst>
                </a:gridCol>
                <a:gridCol w="687064">
                  <a:extLst>
                    <a:ext uri="{9D8B030D-6E8A-4147-A177-3AD203B41FA5}">
                      <a16:colId xmlns:a16="http://schemas.microsoft.com/office/drawing/2014/main" val="2265180826"/>
                    </a:ext>
                  </a:extLst>
                </a:gridCol>
                <a:gridCol w="687064">
                  <a:extLst>
                    <a:ext uri="{9D8B030D-6E8A-4147-A177-3AD203B41FA5}">
                      <a16:colId xmlns:a16="http://schemas.microsoft.com/office/drawing/2014/main" val="1506346627"/>
                    </a:ext>
                  </a:extLst>
                </a:gridCol>
                <a:gridCol w="687064">
                  <a:extLst>
                    <a:ext uri="{9D8B030D-6E8A-4147-A177-3AD203B41FA5}">
                      <a16:colId xmlns:a16="http://schemas.microsoft.com/office/drawing/2014/main" val="41139752"/>
                    </a:ext>
                  </a:extLst>
                </a:gridCol>
                <a:gridCol w="687064">
                  <a:extLst>
                    <a:ext uri="{9D8B030D-6E8A-4147-A177-3AD203B41FA5}">
                      <a16:colId xmlns:a16="http://schemas.microsoft.com/office/drawing/2014/main" val="1014065056"/>
                    </a:ext>
                  </a:extLst>
                </a:gridCol>
                <a:gridCol w="687064">
                  <a:extLst>
                    <a:ext uri="{9D8B030D-6E8A-4147-A177-3AD203B41FA5}">
                      <a16:colId xmlns:a16="http://schemas.microsoft.com/office/drawing/2014/main" val="553684225"/>
                    </a:ext>
                  </a:extLst>
                </a:gridCol>
                <a:gridCol w="687064">
                  <a:extLst>
                    <a:ext uri="{9D8B030D-6E8A-4147-A177-3AD203B41FA5}">
                      <a16:colId xmlns:a16="http://schemas.microsoft.com/office/drawing/2014/main" val="2070948873"/>
                    </a:ext>
                  </a:extLst>
                </a:gridCol>
                <a:gridCol w="687064">
                  <a:extLst>
                    <a:ext uri="{9D8B030D-6E8A-4147-A177-3AD203B41FA5}">
                      <a16:colId xmlns:a16="http://schemas.microsoft.com/office/drawing/2014/main" val="3569615298"/>
                    </a:ext>
                  </a:extLst>
                </a:gridCol>
                <a:gridCol w="687064">
                  <a:extLst>
                    <a:ext uri="{9D8B030D-6E8A-4147-A177-3AD203B41FA5}">
                      <a16:colId xmlns:a16="http://schemas.microsoft.com/office/drawing/2014/main" val="2785286041"/>
                    </a:ext>
                  </a:extLst>
                </a:gridCol>
              </a:tblGrid>
              <a:tr h="307667">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5</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5</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2</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3</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4</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5</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81837975"/>
                  </a:ext>
                </a:extLst>
              </a:tr>
            </a:tbl>
          </a:graphicData>
        </a:graphic>
      </p:graphicFrame>
      <p:cxnSp>
        <p:nvCxnSpPr>
          <p:cNvPr id="7" name="直接箭头连接符 6">
            <a:extLst>
              <a:ext uri="{FF2B5EF4-FFF2-40B4-BE49-F238E27FC236}">
                <a16:creationId xmlns:a16="http://schemas.microsoft.com/office/drawing/2014/main" id="{C46B4128-9E93-4235-8F01-E443C7288555}"/>
              </a:ext>
            </a:extLst>
          </p:cNvPr>
          <p:cNvCxnSpPr/>
          <p:nvPr/>
        </p:nvCxnSpPr>
        <p:spPr>
          <a:xfrm>
            <a:off x="1474237" y="4031558"/>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99E417-A20C-4B2B-BE1A-D59506A525FA}"/>
              </a:ext>
            </a:extLst>
          </p:cNvPr>
          <p:cNvCxnSpPr>
            <a:cxnSpLocks/>
          </p:cNvCxnSpPr>
          <p:nvPr/>
        </p:nvCxnSpPr>
        <p:spPr>
          <a:xfrm flipH="1">
            <a:off x="1673290" y="3994734"/>
            <a:ext cx="485192"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0EDF32DF-6B65-4A78-9BDC-DD0145C420D3}"/>
              </a:ext>
            </a:extLst>
          </p:cNvPr>
          <p:cNvCxnSpPr/>
          <p:nvPr/>
        </p:nvCxnSpPr>
        <p:spPr>
          <a:xfrm>
            <a:off x="2936032" y="4015082"/>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1664B9A-D24D-4556-9DC2-DC512B442FB4}"/>
              </a:ext>
            </a:extLst>
          </p:cNvPr>
          <p:cNvCxnSpPr>
            <a:cxnSpLocks/>
          </p:cNvCxnSpPr>
          <p:nvPr/>
        </p:nvCxnSpPr>
        <p:spPr>
          <a:xfrm flipH="1">
            <a:off x="2992016" y="3988732"/>
            <a:ext cx="553616" cy="541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41F030F-1E3D-4FA7-896E-DD25B08C1C09}"/>
              </a:ext>
            </a:extLst>
          </p:cNvPr>
          <p:cNvCxnSpPr>
            <a:cxnSpLocks/>
          </p:cNvCxnSpPr>
          <p:nvPr/>
        </p:nvCxnSpPr>
        <p:spPr>
          <a:xfrm flipH="1">
            <a:off x="1915886" y="3988010"/>
            <a:ext cx="2345093" cy="52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5D2160DC-21E6-49BB-A07B-C12F49D0872A}"/>
              </a:ext>
            </a:extLst>
          </p:cNvPr>
          <p:cNvCxnSpPr>
            <a:cxnSpLocks/>
          </p:cNvCxnSpPr>
          <p:nvPr/>
        </p:nvCxnSpPr>
        <p:spPr>
          <a:xfrm flipH="1">
            <a:off x="2276669" y="3988010"/>
            <a:ext cx="2654562" cy="517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CC65491-7503-44EE-A104-01401A76A50B}"/>
              </a:ext>
            </a:extLst>
          </p:cNvPr>
          <p:cNvCxnSpPr>
            <a:cxnSpLocks/>
          </p:cNvCxnSpPr>
          <p:nvPr/>
        </p:nvCxnSpPr>
        <p:spPr>
          <a:xfrm flipH="1">
            <a:off x="3268824" y="3994734"/>
            <a:ext cx="2385528" cy="515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6CEE1CC-8959-43B4-B6B8-5D333B0769BE}"/>
              </a:ext>
            </a:extLst>
          </p:cNvPr>
          <p:cNvCxnSpPr>
            <a:cxnSpLocks/>
          </p:cNvCxnSpPr>
          <p:nvPr/>
        </p:nvCxnSpPr>
        <p:spPr>
          <a:xfrm flipH="1">
            <a:off x="3568179" y="3985704"/>
            <a:ext cx="2876163" cy="517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7DAED40E-80D7-4761-A5E1-7B5508E893FB}"/>
              </a:ext>
            </a:extLst>
          </p:cNvPr>
          <p:cNvCxnSpPr/>
          <p:nvPr/>
        </p:nvCxnSpPr>
        <p:spPr>
          <a:xfrm>
            <a:off x="1530221" y="479780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4F1A770E-86B8-4A59-9FA6-FC0AB20A20C7}"/>
              </a:ext>
            </a:extLst>
          </p:cNvPr>
          <p:cNvCxnSpPr/>
          <p:nvPr/>
        </p:nvCxnSpPr>
        <p:spPr>
          <a:xfrm>
            <a:off x="2317621" y="479780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30940CBF-7728-4FB3-A224-2F8084D1E91B}"/>
              </a:ext>
            </a:extLst>
          </p:cNvPr>
          <p:cNvCxnSpPr/>
          <p:nvPr/>
        </p:nvCxnSpPr>
        <p:spPr>
          <a:xfrm>
            <a:off x="2929553" y="479780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050EB823-7BB2-4908-8E23-6288A0D35F47}"/>
              </a:ext>
            </a:extLst>
          </p:cNvPr>
          <p:cNvCxnSpPr/>
          <p:nvPr/>
        </p:nvCxnSpPr>
        <p:spPr>
          <a:xfrm>
            <a:off x="3615353" y="479780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6C0B3085-B6F4-4566-8BF9-4A076EBF8E05}"/>
              </a:ext>
            </a:extLst>
          </p:cNvPr>
          <p:cNvSpPr txBox="1"/>
          <p:nvPr/>
        </p:nvSpPr>
        <p:spPr>
          <a:xfrm>
            <a:off x="123238" y="5211059"/>
            <a:ext cx="1049686" cy="415498"/>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Share mem of Block 0</a:t>
            </a:r>
            <a:endParaRPr lang="zh-CN" altLang="en-US" sz="1050" b="1" dirty="0">
              <a:latin typeface="DINPro-Regular" panose="02000503030000020004" pitchFamily="50" charset="0"/>
              <a:ea typeface="Noto Sans Mono CJK SC Regular" panose="020B0500000000000000" pitchFamily="34" charset="-122"/>
            </a:endParaRPr>
          </a:p>
        </p:txBody>
      </p:sp>
      <p:sp>
        <p:nvSpPr>
          <p:cNvPr id="56" name="文本框 55">
            <a:extLst>
              <a:ext uri="{FF2B5EF4-FFF2-40B4-BE49-F238E27FC236}">
                <a16:creationId xmlns:a16="http://schemas.microsoft.com/office/drawing/2014/main" id="{ACA2F4A5-578F-4845-AA7E-20FF1F7BE312}"/>
              </a:ext>
            </a:extLst>
          </p:cNvPr>
          <p:cNvSpPr txBox="1"/>
          <p:nvPr/>
        </p:nvSpPr>
        <p:spPr>
          <a:xfrm>
            <a:off x="1137034" y="5867730"/>
            <a:ext cx="7423797" cy="338554"/>
          </a:xfrm>
          <a:prstGeom prst="rect">
            <a:avLst/>
          </a:prstGeom>
          <a:noFill/>
        </p:spPr>
        <p:txBody>
          <a:bodyPr wrap="square" rtlCol="0">
            <a:spAutoFit/>
          </a:bodyPr>
          <a:lstStyle/>
          <a:p>
            <a:r>
              <a:rPr lang="zh-CN" altLang="en-US" sz="1600" dirty="0">
                <a:latin typeface="DINPro-Regular" panose="02000503030000020004" pitchFamily="50" charset="0"/>
                <a:ea typeface="Noto Sans Mono CJK SC Regular" panose="020B0500000000000000" pitchFamily="34" charset="-122"/>
              </a:rPr>
              <a:t>此时，每个</a:t>
            </a:r>
            <a:r>
              <a:rPr lang="en-US" altLang="zh-CN" sz="1600" dirty="0">
                <a:latin typeface="DINPro-Regular" panose="02000503030000020004" pitchFamily="50" charset="0"/>
                <a:ea typeface="Noto Sans Mono CJK SC Regular" panose="020B0500000000000000" pitchFamily="34" charset="-122"/>
              </a:rPr>
              <a:t>Block</a:t>
            </a:r>
            <a:r>
              <a:rPr lang="zh-CN" altLang="en-US" sz="1600" dirty="0">
                <a:latin typeface="DINPro-Regular" panose="02000503030000020004" pitchFamily="50" charset="0"/>
                <a:ea typeface="Noto Sans Mono CJK SC Regular" panose="020B0500000000000000" pitchFamily="34" charset="-122"/>
              </a:rPr>
              <a:t>中的</a:t>
            </a:r>
            <a:r>
              <a:rPr lang="en-US" altLang="zh-CN" sz="1600" dirty="0">
                <a:latin typeface="DINPro-Regular" panose="02000503030000020004" pitchFamily="50" charset="0"/>
                <a:ea typeface="Noto Sans Mono CJK SC Regular" panose="020B0500000000000000" pitchFamily="34" charset="-122"/>
              </a:rPr>
              <a:t>shared mem</a:t>
            </a:r>
            <a:r>
              <a:rPr lang="zh-CN" altLang="en-US" sz="1600" dirty="0">
                <a:latin typeface="DINPro-Regular" panose="02000503030000020004" pitchFamily="50" charset="0"/>
                <a:ea typeface="Noto Sans Mono CJK SC Regular" panose="020B0500000000000000" pitchFamily="34" charset="-122"/>
              </a:rPr>
              <a:t>中数据又更新了</a:t>
            </a:r>
            <a:endParaRPr lang="en-US" altLang="zh-CN" sz="1600" dirty="0">
              <a:latin typeface="DINPro-Regular" panose="02000503030000020004" pitchFamily="50" charset="0"/>
              <a:ea typeface="Noto Sans Mono CJK SC Regular" panose="020B0500000000000000" pitchFamily="34" charset="-122"/>
            </a:endParaRPr>
          </a:p>
        </p:txBody>
      </p:sp>
      <p:graphicFrame>
        <p:nvGraphicFramePr>
          <p:cNvPr id="39" name="表格 38">
            <a:extLst>
              <a:ext uri="{FF2B5EF4-FFF2-40B4-BE49-F238E27FC236}">
                <a16:creationId xmlns:a16="http://schemas.microsoft.com/office/drawing/2014/main" id="{3F15648C-E334-4AF3-A3D7-FB079B4E5CA2}"/>
              </a:ext>
            </a:extLst>
          </p:cNvPr>
          <p:cNvGraphicFramePr>
            <a:graphicFrameLocks noGrp="1"/>
          </p:cNvGraphicFramePr>
          <p:nvPr>
            <p:extLst>
              <p:ext uri="{D42A27DB-BD31-4B8C-83A1-F6EECF244321}">
                <p14:modId xmlns:p14="http://schemas.microsoft.com/office/powerpoint/2010/main" val="1829981726"/>
              </p:ext>
            </p:extLst>
          </p:nvPr>
        </p:nvGraphicFramePr>
        <p:xfrm>
          <a:off x="1198976" y="3713590"/>
          <a:ext cx="10993024" cy="307667"/>
        </p:xfrm>
        <a:graphic>
          <a:graphicData uri="http://schemas.openxmlformats.org/drawingml/2006/table">
            <a:tbl>
              <a:tblPr>
                <a:tableStyleId>{5C22544A-7EE6-4342-B048-85BDC9FD1C3A}</a:tableStyleId>
              </a:tblPr>
              <a:tblGrid>
                <a:gridCol w="687064">
                  <a:extLst>
                    <a:ext uri="{9D8B030D-6E8A-4147-A177-3AD203B41FA5}">
                      <a16:colId xmlns:a16="http://schemas.microsoft.com/office/drawing/2014/main" val="467942609"/>
                    </a:ext>
                  </a:extLst>
                </a:gridCol>
                <a:gridCol w="687064">
                  <a:extLst>
                    <a:ext uri="{9D8B030D-6E8A-4147-A177-3AD203B41FA5}">
                      <a16:colId xmlns:a16="http://schemas.microsoft.com/office/drawing/2014/main" val="4117279406"/>
                    </a:ext>
                  </a:extLst>
                </a:gridCol>
                <a:gridCol w="687064">
                  <a:extLst>
                    <a:ext uri="{9D8B030D-6E8A-4147-A177-3AD203B41FA5}">
                      <a16:colId xmlns:a16="http://schemas.microsoft.com/office/drawing/2014/main" val="531370329"/>
                    </a:ext>
                  </a:extLst>
                </a:gridCol>
                <a:gridCol w="687064">
                  <a:extLst>
                    <a:ext uri="{9D8B030D-6E8A-4147-A177-3AD203B41FA5}">
                      <a16:colId xmlns:a16="http://schemas.microsoft.com/office/drawing/2014/main" val="2210727472"/>
                    </a:ext>
                  </a:extLst>
                </a:gridCol>
                <a:gridCol w="687064">
                  <a:extLst>
                    <a:ext uri="{9D8B030D-6E8A-4147-A177-3AD203B41FA5}">
                      <a16:colId xmlns:a16="http://schemas.microsoft.com/office/drawing/2014/main" val="975560568"/>
                    </a:ext>
                  </a:extLst>
                </a:gridCol>
                <a:gridCol w="687064">
                  <a:extLst>
                    <a:ext uri="{9D8B030D-6E8A-4147-A177-3AD203B41FA5}">
                      <a16:colId xmlns:a16="http://schemas.microsoft.com/office/drawing/2014/main" val="3339239221"/>
                    </a:ext>
                  </a:extLst>
                </a:gridCol>
                <a:gridCol w="687064">
                  <a:extLst>
                    <a:ext uri="{9D8B030D-6E8A-4147-A177-3AD203B41FA5}">
                      <a16:colId xmlns:a16="http://schemas.microsoft.com/office/drawing/2014/main" val="815256273"/>
                    </a:ext>
                  </a:extLst>
                </a:gridCol>
                <a:gridCol w="687064">
                  <a:extLst>
                    <a:ext uri="{9D8B030D-6E8A-4147-A177-3AD203B41FA5}">
                      <a16:colId xmlns:a16="http://schemas.microsoft.com/office/drawing/2014/main" val="2269786597"/>
                    </a:ext>
                  </a:extLst>
                </a:gridCol>
                <a:gridCol w="687064">
                  <a:extLst>
                    <a:ext uri="{9D8B030D-6E8A-4147-A177-3AD203B41FA5}">
                      <a16:colId xmlns:a16="http://schemas.microsoft.com/office/drawing/2014/main" val="2265180826"/>
                    </a:ext>
                  </a:extLst>
                </a:gridCol>
                <a:gridCol w="687064">
                  <a:extLst>
                    <a:ext uri="{9D8B030D-6E8A-4147-A177-3AD203B41FA5}">
                      <a16:colId xmlns:a16="http://schemas.microsoft.com/office/drawing/2014/main" val="1506346627"/>
                    </a:ext>
                  </a:extLst>
                </a:gridCol>
                <a:gridCol w="687064">
                  <a:extLst>
                    <a:ext uri="{9D8B030D-6E8A-4147-A177-3AD203B41FA5}">
                      <a16:colId xmlns:a16="http://schemas.microsoft.com/office/drawing/2014/main" val="41139752"/>
                    </a:ext>
                  </a:extLst>
                </a:gridCol>
                <a:gridCol w="687064">
                  <a:extLst>
                    <a:ext uri="{9D8B030D-6E8A-4147-A177-3AD203B41FA5}">
                      <a16:colId xmlns:a16="http://schemas.microsoft.com/office/drawing/2014/main" val="1014065056"/>
                    </a:ext>
                  </a:extLst>
                </a:gridCol>
                <a:gridCol w="687064">
                  <a:extLst>
                    <a:ext uri="{9D8B030D-6E8A-4147-A177-3AD203B41FA5}">
                      <a16:colId xmlns:a16="http://schemas.microsoft.com/office/drawing/2014/main" val="553684225"/>
                    </a:ext>
                  </a:extLst>
                </a:gridCol>
                <a:gridCol w="687064">
                  <a:extLst>
                    <a:ext uri="{9D8B030D-6E8A-4147-A177-3AD203B41FA5}">
                      <a16:colId xmlns:a16="http://schemas.microsoft.com/office/drawing/2014/main" val="2070948873"/>
                    </a:ext>
                  </a:extLst>
                </a:gridCol>
                <a:gridCol w="687064">
                  <a:extLst>
                    <a:ext uri="{9D8B030D-6E8A-4147-A177-3AD203B41FA5}">
                      <a16:colId xmlns:a16="http://schemas.microsoft.com/office/drawing/2014/main" val="3569615298"/>
                    </a:ext>
                  </a:extLst>
                </a:gridCol>
                <a:gridCol w="687064">
                  <a:extLst>
                    <a:ext uri="{9D8B030D-6E8A-4147-A177-3AD203B41FA5}">
                      <a16:colId xmlns:a16="http://schemas.microsoft.com/office/drawing/2014/main" val="2785286041"/>
                    </a:ext>
                  </a:extLst>
                </a:gridCol>
              </a:tblGrid>
              <a:tr h="307667">
                <a:tc>
                  <a:txBody>
                    <a:bodyPr/>
                    <a:lstStyle/>
                    <a:p>
                      <a:pPr algn="ctr" fontAlgn="b"/>
                      <a:r>
                        <a:rPr lang="en-US" altLang="zh-CN" sz="1100" u="none" strike="noStrike" baseline="0" dirty="0">
                          <a:solidFill>
                            <a:srgbClr val="FFFFFF"/>
                          </a:solidFill>
                          <a:effectLst/>
                          <a:latin typeface="DINPro-Regular" panose="02000503030000020004" pitchFamily="50" charset="0"/>
                        </a:rPr>
                        <a:t>4</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0</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5</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1</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2</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3</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4</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5</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81837975"/>
                  </a:ext>
                </a:extLst>
              </a:tr>
            </a:tbl>
          </a:graphicData>
        </a:graphic>
      </p:graphicFrame>
      <p:sp>
        <p:nvSpPr>
          <p:cNvPr id="55" name="矩形 54">
            <a:extLst>
              <a:ext uri="{FF2B5EF4-FFF2-40B4-BE49-F238E27FC236}">
                <a16:creationId xmlns:a16="http://schemas.microsoft.com/office/drawing/2014/main" id="{123CF422-D695-4112-8901-9CF911ABB509}"/>
              </a:ext>
            </a:extLst>
          </p:cNvPr>
          <p:cNvSpPr/>
          <p:nvPr/>
        </p:nvSpPr>
        <p:spPr>
          <a:xfrm>
            <a:off x="7623742" y="1285358"/>
            <a:ext cx="4540250" cy="6667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494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a:extLst>
              <a:ext uri="{FF2B5EF4-FFF2-40B4-BE49-F238E27FC236}">
                <a16:creationId xmlns:a16="http://schemas.microsoft.com/office/drawing/2014/main" id="{F4ED1C01-692C-4FED-9607-FE75D9743200}"/>
              </a:ext>
            </a:extLst>
          </p:cNvPr>
          <p:cNvGraphicFramePr>
            <a:graphicFrameLocks noGrp="1"/>
          </p:cNvGraphicFramePr>
          <p:nvPr/>
        </p:nvGraphicFramePr>
        <p:xfrm>
          <a:off x="1198976" y="4520660"/>
          <a:ext cx="10965016" cy="277144"/>
        </p:xfrm>
        <a:graphic>
          <a:graphicData uri="http://schemas.openxmlformats.org/drawingml/2006/table">
            <a:tbl>
              <a:tblPr/>
              <a:tblGrid>
                <a:gridCol w="1370627">
                  <a:extLst>
                    <a:ext uri="{9D8B030D-6E8A-4147-A177-3AD203B41FA5}">
                      <a16:colId xmlns:a16="http://schemas.microsoft.com/office/drawing/2014/main" val="277754281"/>
                    </a:ext>
                  </a:extLst>
                </a:gridCol>
                <a:gridCol w="1370627">
                  <a:extLst>
                    <a:ext uri="{9D8B030D-6E8A-4147-A177-3AD203B41FA5}">
                      <a16:colId xmlns:a16="http://schemas.microsoft.com/office/drawing/2014/main" val="3990935989"/>
                    </a:ext>
                  </a:extLst>
                </a:gridCol>
                <a:gridCol w="1370627">
                  <a:extLst>
                    <a:ext uri="{9D8B030D-6E8A-4147-A177-3AD203B41FA5}">
                      <a16:colId xmlns:a16="http://schemas.microsoft.com/office/drawing/2014/main" val="2632623943"/>
                    </a:ext>
                  </a:extLst>
                </a:gridCol>
                <a:gridCol w="1370627">
                  <a:extLst>
                    <a:ext uri="{9D8B030D-6E8A-4147-A177-3AD203B41FA5}">
                      <a16:colId xmlns:a16="http://schemas.microsoft.com/office/drawing/2014/main" val="340703707"/>
                    </a:ext>
                  </a:extLst>
                </a:gridCol>
                <a:gridCol w="1370627">
                  <a:extLst>
                    <a:ext uri="{9D8B030D-6E8A-4147-A177-3AD203B41FA5}">
                      <a16:colId xmlns:a16="http://schemas.microsoft.com/office/drawing/2014/main" val="1181575777"/>
                    </a:ext>
                  </a:extLst>
                </a:gridCol>
                <a:gridCol w="1370627">
                  <a:extLst>
                    <a:ext uri="{9D8B030D-6E8A-4147-A177-3AD203B41FA5}">
                      <a16:colId xmlns:a16="http://schemas.microsoft.com/office/drawing/2014/main" val="3087079868"/>
                    </a:ext>
                  </a:extLst>
                </a:gridCol>
                <a:gridCol w="1370627">
                  <a:extLst>
                    <a:ext uri="{9D8B030D-6E8A-4147-A177-3AD203B41FA5}">
                      <a16:colId xmlns:a16="http://schemas.microsoft.com/office/drawing/2014/main" val="2714436912"/>
                    </a:ext>
                  </a:extLst>
                </a:gridCol>
                <a:gridCol w="1370627">
                  <a:extLst>
                    <a:ext uri="{9D8B030D-6E8A-4147-A177-3AD203B41FA5}">
                      <a16:colId xmlns:a16="http://schemas.microsoft.com/office/drawing/2014/main" val="1711299121"/>
                    </a:ext>
                  </a:extLst>
                </a:gridCol>
              </a:tblGrid>
              <a:tr h="277144">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88272321"/>
                  </a:ext>
                </a:extLst>
              </a:tr>
            </a:tbl>
          </a:graphicData>
        </a:graphic>
      </p:graphicFrame>
      <p:sp>
        <p:nvSpPr>
          <p:cNvPr id="28" name="文本框 27">
            <a:extLst>
              <a:ext uri="{FF2B5EF4-FFF2-40B4-BE49-F238E27FC236}">
                <a16:creationId xmlns:a16="http://schemas.microsoft.com/office/drawing/2014/main" id="{A1DDD9CE-892F-41A6-B85D-63D0D74F397D}"/>
              </a:ext>
            </a:extLst>
          </p:cNvPr>
          <p:cNvSpPr txBox="1"/>
          <p:nvPr/>
        </p:nvSpPr>
        <p:spPr>
          <a:xfrm>
            <a:off x="135282" y="4440503"/>
            <a:ext cx="1049686" cy="577081"/>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Grid</a:t>
            </a:r>
            <a:r>
              <a:rPr lang="zh-CN" altLang="en-US" sz="1050" b="1" dirty="0">
                <a:latin typeface="DINPro-Regular" panose="02000503030000020004" pitchFamily="50" charset="0"/>
                <a:ea typeface="Noto Sans Mono CJK SC Regular" panose="020B0500000000000000" pitchFamily="34" charset="-122"/>
              </a:rPr>
              <a:t>当中我们申请的所有线程</a:t>
            </a:r>
          </a:p>
        </p:txBody>
      </p:sp>
      <p:sp>
        <p:nvSpPr>
          <p:cNvPr id="30" name="文本框 29">
            <a:extLst>
              <a:ext uri="{FF2B5EF4-FFF2-40B4-BE49-F238E27FC236}">
                <a16:creationId xmlns:a16="http://schemas.microsoft.com/office/drawing/2014/main" id="{36FEC9C0-E184-4F71-9CB3-970A721A3CCA}"/>
              </a:ext>
            </a:extLst>
          </p:cNvPr>
          <p:cNvSpPr txBox="1"/>
          <p:nvPr/>
        </p:nvSpPr>
        <p:spPr>
          <a:xfrm>
            <a:off x="765109" y="702425"/>
            <a:ext cx="6394581" cy="1077218"/>
          </a:xfrm>
          <a:prstGeom prst="rect">
            <a:avLst/>
          </a:prstGeom>
          <a:noFill/>
        </p:spPr>
        <p:txBody>
          <a:bodyPr wrap="square" rtlCol="0">
            <a:spAutoFit/>
          </a:bodyPr>
          <a:lstStyle/>
          <a:p>
            <a:pPr marL="342900" indent="-342900">
              <a:buFont typeface="+mj-lt"/>
              <a:buAutoNum type="arabicPeriod"/>
            </a:pPr>
            <a:r>
              <a:rPr lang="zh-CN" altLang="en-US" sz="1600" dirty="0">
                <a:latin typeface="DINPro-Regular" panose="02000503030000020004" pitchFamily="50" charset="0"/>
                <a:ea typeface="Noto Sans Mono CJK SC Regular" panose="020B0500000000000000" pitchFamily="34" charset="-122"/>
              </a:rPr>
              <a:t>接下来我们继续迭代，使用上一步线程数一半的线程，继续处理剩下的数据</a:t>
            </a:r>
            <a:endParaRPr lang="en-US" altLang="zh-CN" sz="1600" dirty="0">
              <a:latin typeface="DINPro-Regular" panose="02000503030000020004" pitchFamily="50" charset="0"/>
              <a:ea typeface="Noto Sans Mono CJK SC Regular" panose="020B0500000000000000" pitchFamily="34" charset="-122"/>
            </a:endParaRPr>
          </a:p>
          <a:p>
            <a:pPr marL="342900" indent="-342900">
              <a:buFont typeface="+mj-lt"/>
              <a:buAutoNum type="arabicPeriod"/>
            </a:pPr>
            <a:r>
              <a:rPr lang="zh-CN" altLang="en-US" sz="1600" dirty="0">
                <a:latin typeface="DINPro-Regular" panose="02000503030000020004" pitchFamily="50" charset="0"/>
                <a:ea typeface="Noto Sans Mono CJK SC Regular" panose="020B0500000000000000" pitchFamily="34" charset="-122"/>
              </a:rPr>
              <a:t>此时，我们进行该</a:t>
            </a:r>
            <a:r>
              <a:rPr lang="en-US" altLang="zh-CN" sz="1600" dirty="0">
                <a:latin typeface="DINPro-Regular" panose="02000503030000020004" pitchFamily="50" charset="0"/>
                <a:ea typeface="Noto Sans Mono CJK SC Regular" panose="020B0500000000000000" pitchFamily="34" charset="-122"/>
              </a:rPr>
              <a:t>for</a:t>
            </a:r>
            <a:r>
              <a:rPr lang="zh-CN" altLang="en-US" sz="1600" dirty="0">
                <a:latin typeface="DINPro-Regular" panose="02000503030000020004" pitchFamily="50" charset="0"/>
                <a:ea typeface="Noto Sans Mono CJK SC Regular" panose="020B0500000000000000" pitchFamily="34" charset="-122"/>
              </a:rPr>
              <a:t>循环中最后一个迭代</a:t>
            </a:r>
            <a:endParaRPr lang="en-US" altLang="zh-CN" sz="1600" dirty="0">
              <a:latin typeface="DINPro-Regular" panose="02000503030000020004" pitchFamily="50" charset="0"/>
              <a:ea typeface="Noto Sans Mono CJK SC Regular" panose="020B0500000000000000" pitchFamily="34" charset="-122"/>
            </a:endParaRPr>
          </a:p>
          <a:p>
            <a:endParaRPr lang="en-US" altLang="zh-CN" sz="1600" dirty="0">
              <a:latin typeface="DINPro-Regular" panose="02000503030000020004" pitchFamily="50" charset="0"/>
              <a:ea typeface="Noto Sans Mono CJK SC Regular" panose="020B0500000000000000" pitchFamily="34" charset="-122"/>
            </a:endParaRPr>
          </a:p>
        </p:txBody>
      </p:sp>
      <p:sp>
        <p:nvSpPr>
          <p:cNvPr id="89" name="文本框 88">
            <a:extLst>
              <a:ext uri="{FF2B5EF4-FFF2-40B4-BE49-F238E27FC236}">
                <a16:creationId xmlns:a16="http://schemas.microsoft.com/office/drawing/2014/main" id="{E98F1E2D-D230-4667-8904-BD172130A997}"/>
              </a:ext>
            </a:extLst>
          </p:cNvPr>
          <p:cNvSpPr txBox="1"/>
          <p:nvPr/>
        </p:nvSpPr>
        <p:spPr>
          <a:xfrm>
            <a:off x="135282" y="3712026"/>
            <a:ext cx="1049686" cy="415498"/>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Share mem of Block 0</a:t>
            </a:r>
            <a:endParaRPr lang="zh-CN" altLang="en-US" sz="1050" b="1" dirty="0">
              <a:latin typeface="DINPro-Regular" panose="02000503030000020004" pitchFamily="50" charset="0"/>
              <a:ea typeface="Noto Sans Mono CJK SC Regular" panose="020B0500000000000000" pitchFamily="34" charset="-122"/>
            </a:endParaRPr>
          </a:p>
        </p:txBody>
      </p:sp>
      <p:pic>
        <p:nvPicPr>
          <p:cNvPr id="3" name="图片 2">
            <a:extLst>
              <a:ext uri="{FF2B5EF4-FFF2-40B4-BE49-F238E27FC236}">
                <a16:creationId xmlns:a16="http://schemas.microsoft.com/office/drawing/2014/main" id="{7BCC7AD7-106B-45CC-ABFB-4E9B713C2E91}"/>
              </a:ext>
            </a:extLst>
          </p:cNvPr>
          <p:cNvPicPr>
            <a:picLocks noChangeAspect="1"/>
          </p:cNvPicPr>
          <p:nvPr/>
        </p:nvPicPr>
        <p:blipFill>
          <a:blip r:embed="rId2"/>
          <a:stretch>
            <a:fillRect/>
          </a:stretch>
        </p:blipFill>
        <p:spPr>
          <a:xfrm>
            <a:off x="7142353" y="574771"/>
            <a:ext cx="5049647" cy="2709248"/>
          </a:xfrm>
          <a:prstGeom prst="rect">
            <a:avLst/>
          </a:prstGeom>
        </p:spPr>
      </p:pic>
      <p:graphicFrame>
        <p:nvGraphicFramePr>
          <p:cNvPr id="24" name="表格 23">
            <a:extLst>
              <a:ext uri="{FF2B5EF4-FFF2-40B4-BE49-F238E27FC236}">
                <a16:creationId xmlns:a16="http://schemas.microsoft.com/office/drawing/2014/main" id="{CD69EEED-A935-4002-8DF3-BC3EF0FE5E62}"/>
              </a:ext>
            </a:extLst>
          </p:cNvPr>
          <p:cNvGraphicFramePr>
            <a:graphicFrameLocks noGrp="1"/>
          </p:cNvGraphicFramePr>
          <p:nvPr>
            <p:extLst>
              <p:ext uri="{D42A27DB-BD31-4B8C-83A1-F6EECF244321}">
                <p14:modId xmlns:p14="http://schemas.microsoft.com/office/powerpoint/2010/main" val="2225617456"/>
              </p:ext>
            </p:extLst>
          </p:nvPr>
        </p:nvGraphicFramePr>
        <p:xfrm>
          <a:off x="1198976" y="5264975"/>
          <a:ext cx="10993024" cy="307667"/>
        </p:xfrm>
        <a:graphic>
          <a:graphicData uri="http://schemas.openxmlformats.org/drawingml/2006/table">
            <a:tbl>
              <a:tblPr>
                <a:tableStyleId>{5C22544A-7EE6-4342-B048-85BDC9FD1C3A}</a:tableStyleId>
              </a:tblPr>
              <a:tblGrid>
                <a:gridCol w="687064">
                  <a:extLst>
                    <a:ext uri="{9D8B030D-6E8A-4147-A177-3AD203B41FA5}">
                      <a16:colId xmlns:a16="http://schemas.microsoft.com/office/drawing/2014/main" val="467942609"/>
                    </a:ext>
                  </a:extLst>
                </a:gridCol>
                <a:gridCol w="687064">
                  <a:extLst>
                    <a:ext uri="{9D8B030D-6E8A-4147-A177-3AD203B41FA5}">
                      <a16:colId xmlns:a16="http://schemas.microsoft.com/office/drawing/2014/main" val="4117279406"/>
                    </a:ext>
                  </a:extLst>
                </a:gridCol>
                <a:gridCol w="687064">
                  <a:extLst>
                    <a:ext uri="{9D8B030D-6E8A-4147-A177-3AD203B41FA5}">
                      <a16:colId xmlns:a16="http://schemas.microsoft.com/office/drawing/2014/main" val="531370329"/>
                    </a:ext>
                  </a:extLst>
                </a:gridCol>
                <a:gridCol w="687064">
                  <a:extLst>
                    <a:ext uri="{9D8B030D-6E8A-4147-A177-3AD203B41FA5}">
                      <a16:colId xmlns:a16="http://schemas.microsoft.com/office/drawing/2014/main" val="2210727472"/>
                    </a:ext>
                  </a:extLst>
                </a:gridCol>
                <a:gridCol w="687064">
                  <a:extLst>
                    <a:ext uri="{9D8B030D-6E8A-4147-A177-3AD203B41FA5}">
                      <a16:colId xmlns:a16="http://schemas.microsoft.com/office/drawing/2014/main" val="975560568"/>
                    </a:ext>
                  </a:extLst>
                </a:gridCol>
                <a:gridCol w="687064">
                  <a:extLst>
                    <a:ext uri="{9D8B030D-6E8A-4147-A177-3AD203B41FA5}">
                      <a16:colId xmlns:a16="http://schemas.microsoft.com/office/drawing/2014/main" val="3339239221"/>
                    </a:ext>
                  </a:extLst>
                </a:gridCol>
                <a:gridCol w="687064">
                  <a:extLst>
                    <a:ext uri="{9D8B030D-6E8A-4147-A177-3AD203B41FA5}">
                      <a16:colId xmlns:a16="http://schemas.microsoft.com/office/drawing/2014/main" val="815256273"/>
                    </a:ext>
                  </a:extLst>
                </a:gridCol>
                <a:gridCol w="687064">
                  <a:extLst>
                    <a:ext uri="{9D8B030D-6E8A-4147-A177-3AD203B41FA5}">
                      <a16:colId xmlns:a16="http://schemas.microsoft.com/office/drawing/2014/main" val="2269786597"/>
                    </a:ext>
                  </a:extLst>
                </a:gridCol>
                <a:gridCol w="687064">
                  <a:extLst>
                    <a:ext uri="{9D8B030D-6E8A-4147-A177-3AD203B41FA5}">
                      <a16:colId xmlns:a16="http://schemas.microsoft.com/office/drawing/2014/main" val="2265180826"/>
                    </a:ext>
                  </a:extLst>
                </a:gridCol>
                <a:gridCol w="687064">
                  <a:extLst>
                    <a:ext uri="{9D8B030D-6E8A-4147-A177-3AD203B41FA5}">
                      <a16:colId xmlns:a16="http://schemas.microsoft.com/office/drawing/2014/main" val="1506346627"/>
                    </a:ext>
                  </a:extLst>
                </a:gridCol>
                <a:gridCol w="687064">
                  <a:extLst>
                    <a:ext uri="{9D8B030D-6E8A-4147-A177-3AD203B41FA5}">
                      <a16:colId xmlns:a16="http://schemas.microsoft.com/office/drawing/2014/main" val="41139752"/>
                    </a:ext>
                  </a:extLst>
                </a:gridCol>
                <a:gridCol w="687064">
                  <a:extLst>
                    <a:ext uri="{9D8B030D-6E8A-4147-A177-3AD203B41FA5}">
                      <a16:colId xmlns:a16="http://schemas.microsoft.com/office/drawing/2014/main" val="1014065056"/>
                    </a:ext>
                  </a:extLst>
                </a:gridCol>
                <a:gridCol w="687064">
                  <a:extLst>
                    <a:ext uri="{9D8B030D-6E8A-4147-A177-3AD203B41FA5}">
                      <a16:colId xmlns:a16="http://schemas.microsoft.com/office/drawing/2014/main" val="553684225"/>
                    </a:ext>
                  </a:extLst>
                </a:gridCol>
                <a:gridCol w="687064">
                  <a:extLst>
                    <a:ext uri="{9D8B030D-6E8A-4147-A177-3AD203B41FA5}">
                      <a16:colId xmlns:a16="http://schemas.microsoft.com/office/drawing/2014/main" val="2070948873"/>
                    </a:ext>
                  </a:extLst>
                </a:gridCol>
                <a:gridCol w="687064">
                  <a:extLst>
                    <a:ext uri="{9D8B030D-6E8A-4147-A177-3AD203B41FA5}">
                      <a16:colId xmlns:a16="http://schemas.microsoft.com/office/drawing/2014/main" val="3569615298"/>
                    </a:ext>
                  </a:extLst>
                </a:gridCol>
                <a:gridCol w="687064">
                  <a:extLst>
                    <a:ext uri="{9D8B030D-6E8A-4147-A177-3AD203B41FA5}">
                      <a16:colId xmlns:a16="http://schemas.microsoft.com/office/drawing/2014/main" val="2785286041"/>
                    </a:ext>
                  </a:extLst>
                </a:gridCol>
              </a:tblGrid>
              <a:tr h="307667">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6</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5</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2</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3</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4</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5</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81837975"/>
                  </a:ext>
                </a:extLst>
              </a:tr>
            </a:tbl>
          </a:graphicData>
        </a:graphic>
      </p:graphicFrame>
      <p:cxnSp>
        <p:nvCxnSpPr>
          <p:cNvPr id="7" name="直接箭头连接符 6">
            <a:extLst>
              <a:ext uri="{FF2B5EF4-FFF2-40B4-BE49-F238E27FC236}">
                <a16:creationId xmlns:a16="http://schemas.microsoft.com/office/drawing/2014/main" id="{C46B4128-9E93-4235-8F01-E443C7288555}"/>
              </a:ext>
            </a:extLst>
          </p:cNvPr>
          <p:cNvCxnSpPr/>
          <p:nvPr/>
        </p:nvCxnSpPr>
        <p:spPr>
          <a:xfrm>
            <a:off x="1474237" y="4031558"/>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99E417-A20C-4B2B-BE1A-D59506A525FA}"/>
              </a:ext>
            </a:extLst>
          </p:cNvPr>
          <p:cNvCxnSpPr>
            <a:cxnSpLocks/>
          </p:cNvCxnSpPr>
          <p:nvPr/>
        </p:nvCxnSpPr>
        <p:spPr>
          <a:xfrm flipH="1">
            <a:off x="1673290" y="3994734"/>
            <a:ext cx="485192"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1664B9A-D24D-4556-9DC2-DC512B442FB4}"/>
              </a:ext>
            </a:extLst>
          </p:cNvPr>
          <p:cNvCxnSpPr>
            <a:cxnSpLocks/>
          </p:cNvCxnSpPr>
          <p:nvPr/>
        </p:nvCxnSpPr>
        <p:spPr>
          <a:xfrm flipH="1">
            <a:off x="2051310" y="3988732"/>
            <a:ext cx="1494322" cy="531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41F030F-1E3D-4FA7-896E-DD25B08C1C09}"/>
              </a:ext>
            </a:extLst>
          </p:cNvPr>
          <p:cNvCxnSpPr>
            <a:cxnSpLocks/>
          </p:cNvCxnSpPr>
          <p:nvPr/>
        </p:nvCxnSpPr>
        <p:spPr>
          <a:xfrm flipH="1">
            <a:off x="1915887" y="4031558"/>
            <a:ext cx="1013666" cy="48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7DAED40E-80D7-4761-A5E1-7B5508E893FB}"/>
              </a:ext>
            </a:extLst>
          </p:cNvPr>
          <p:cNvCxnSpPr/>
          <p:nvPr/>
        </p:nvCxnSpPr>
        <p:spPr>
          <a:xfrm>
            <a:off x="1530221" y="479780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4F1A770E-86B8-4A59-9FA6-FC0AB20A20C7}"/>
              </a:ext>
            </a:extLst>
          </p:cNvPr>
          <p:cNvCxnSpPr/>
          <p:nvPr/>
        </p:nvCxnSpPr>
        <p:spPr>
          <a:xfrm>
            <a:off x="2317621" y="4797804"/>
            <a:ext cx="0" cy="52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6C0B3085-B6F4-4566-8BF9-4A076EBF8E05}"/>
              </a:ext>
            </a:extLst>
          </p:cNvPr>
          <p:cNvSpPr txBox="1"/>
          <p:nvPr/>
        </p:nvSpPr>
        <p:spPr>
          <a:xfrm>
            <a:off x="123238" y="5211059"/>
            <a:ext cx="1049686" cy="415498"/>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Share mem of Block 0</a:t>
            </a:r>
            <a:endParaRPr lang="zh-CN" altLang="en-US" sz="1050" b="1" dirty="0">
              <a:latin typeface="DINPro-Regular" panose="02000503030000020004" pitchFamily="50" charset="0"/>
              <a:ea typeface="Noto Sans Mono CJK SC Regular" panose="020B0500000000000000" pitchFamily="34" charset="-122"/>
            </a:endParaRPr>
          </a:p>
        </p:txBody>
      </p:sp>
      <p:sp>
        <p:nvSpPr>
          <p:cNvPr id="56" name="文本框 55">
            <a:extLst>
              <a:ext uri="{FF2B5EF4-FFF2-40B4-BE49-F238E27FC236}">
                <a16:creationId xmlns:a16="http://schemas.microsoft.com/office/drawing/2014/main" id="{ACA2F4A5-578F-4845-AA7E-20FF1F7BE312}"/>
              </a:ext>
            </a:extLst>
          </p:cNvPr>
          <p:cNvSpPr txBox="1"/>
          <p:nvPr/>
        </p:nvSpPr>
        <p:spPr>
          <a:xfrm>
            <a:off x="1137034" y="5867730"/>
            <a:ext cx="7423797" cy="584775"/>
          </a:xfrm>
          <a:prstGeom prst="rect">
            <a:avLst/>
          </a:prstGeom>
          <a:noFill/>
        </p:spPr>
        <p:txBody>
          <a:bodyPr wrap="square" rtlCol="0">
            <a:spAutoFit/>
          </a:bodyPr>
          <a:lstStyle/>
          <a:p>
            <a:r>
              <a:rPr lang="zh-CN" altLang="en-US" sz="1600" dirty="0">
                <a:latin typeface="DINPro-Regular" panose="02000503030000020004" pitchFamily="50" charset="0"/>
                <a:ea typeface="Noto Sans Mono CJK SC Regular" panose="020B0500000000000000" pitchFamily="34" charset="-122"/>
              </a:rPr>
              <a:t>当这一步更新后，每个线程块的</a:t>
            </a:r>
            <a:r>
              <a:rPr lang="en-US" altLang="zh-CN" sz="1600" dirty="0">
                <a:latin typeface="DINPro-Regular" panose="02000503030000020004" pitchFamily="50" charset="0"/>
                <a:ea typeface="Noto Sans Mono CJK SC Regular" panose="020B0500000000000000" pitchFamily="34" charset="-122"/>
              </a:rPr>
              <a:t>shared mem</a:t>
            </a:r>
            <a:r>
              <a:rPr lang="zh-CN" altLang="en-US" sz="1600" dirty="0">
                <a:latin typeface="DINPro-Regular" panose="02000503030000020004" pitchFamily="50" charset="0"/>
                <a:ea typeface="Noto Sans Mono CJK SC Regular" panose="020B0500000000000000" pitchFamily="34" charset="-122"/>
              </a:rPr>
              <a:t>中前两个位置保存的就是这个线程块处理的所有数据中最大的两个值</a:t>
            </a:r>
            <a:endParaRPr lang="en-US" altLang="zh-CN" sz="1600" dirty="0">
              <a:latin typeface="DINPro-Regular" panose="02000503030000020004" pitchFamily="50" charset="0"/>
              <a:ea typeface="Noto Sans Mono CJK SC Regular" panose="020B0500000000000000" pitchFamily="34" charset="-122"/>
            </a:endParaRPr>
          </a:p>
        </p:txBody>
      </p:sp>
      <p:sp>
        <p:nvSpPr>
          <p:cNvPr id="55" name="矩形 54">
            <a:extLst>
              <a:ext uri="{FF2B5EF4-FFF2-40B4-BE49-F238E27FC236}">
                <a16:creationId xmlns:a16="http://schemas.microsoft.com/office/drawing/2014/main" id="{123CF422-D695-4112-8901-9CF911ABB509}"/>
              </a:ext>
            </a:extLst>
          </p:cNvPr>
          <p:cNvSpPr/>
          <p:nvPr/>
        </p:nvSpPr>
        <p:spPr>
          <a:xfrm>
            <a:off x="7623742" y="1285358"/>
            <a:ext cx="4540250" cy="6667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6" name="表格 25">
            <a:extLst>
              <a:ext uri="{FF2B5EF4-FFF2-40B4-BE49-F238E27FC236}">
                <a16:creationId xmlns:a16="http://schemas.microsoft.com/office/drawing/2014/main" id="{F42D48C3-A8C6-4BD2-9E7B-CD5499650455}"/>
              </a:ext>
            </a:extLst>
          </p:cNvPr>
          <p:cNvGraphicFramePr>
            <a:graphicFrameLocks noGrp="1"/>
          </p:cNvGraphicFramePr>
          <p:nvPr>
            <p:extLst>
              <p:ext uri="{D42A27DB-BD31-4B8C-83A1-F6EECF244321}">
                <p14:modId xmlns:p14="http://schemas.microsoft.com/office/powerpoint/2010/main" val="3269155011"/>
              </p:ext>
            </p:extLst>
          </p:nvPr>
        </p:nvGraphicFramePr>
        <p:xfrm>
          <a:off x="1198976" y="3699646"/>
          <a:ext cx="10993024" cy="307667"/>
        </p:xfrm>
        <a:graphic>
          <a:graphicData uri="http://schemas.openxmlformats.org/drawingml/2006/table">
            <a:tbl>
              <a:tblPr>
                <a:tableStyleId>{5C22544A-7EE6-4342-B048-85BDC9FD1C3A}</a:tableStyleId>
              </a:tblPr>
              <a:tblGrid>
                <a:gridCol w="687064">
                  <a:extLst>
                    <a:ext uri="{9D8B030D-6E8A-4147-A177-3AD203B41FA5}">
                      <a16:colId xmlns:a16="http://schemas.microsoft.com/office/drawing/2014/main" val="467942609"/>
                    </a:ext>
                  </a:extLst>
                </a:gridCol>
                <a:gridCol w="687064">
                  <a:extLst>
                    <a:ext uri="{9D8B030D-6E8A-4147-A177-3AD203B41FA5}">
                      <a16:colId xmlns:a16="http://schemas.microsoft.com/office/drawing/2014/main" val="4117279406"/>
                    </a:ext>
                  </a:extLst>
                </a:gridCol>
                <a:gridCol w="687064">
                  <a:extLst>
                    <a:ext uri="{9D8B030D-6E8A-4147-A177-3AD203B41FA5}">
                      <a16:colId xmlns:a16="http://schemas.microsoft.com/office/drawing/2014/main" val="531370329"/>
                    </a:ext>
                  </a:extLst>
                </a:gridCol>
                <a:gridCol w="687064">
                  <a:extLst>
                    <a:ext uri="{9D8B030D-6E8A-4147-A177-3AD203B41FA5}">
                      <a16:colId xmlns:a16="http://schemas.microsoft.com/office/drawing/2014/main" val="2210727472"/>
                    </a:ext>
                  </a:extLst>
                </a:gridCol>
                <a:gridCol w="687064">
                  <a:extLst>
                    <a:ext uri="{9D8B030D-6E8A-4147-A177-3AD203B41FA5}">
                      <a16:colId xmlns:a16="http://schemas.microsoft.com/office/drawing/2014/main" val="975560568"/>
                    </a:ext>
                  </a:extLst>
                </a:gridCol>
                <a:gridCol w="687064">
                  <a:extLst>
                    <a:ext uri="{9D8B030D-6E8A-4147-A177-3AD203B41FA5}">
                      <a16:colId xmlns:a16="http://schemas.microsoft.com/office/drawing/2014/main" val="3339239221"/>
                    </a:ext>
                  </a:extLst>
                </a:gridCol>
                <a:gridCol w="687064">
                  <a:extLst>
                    <a:ext uri="{9D8B030D-6E8A-4147-A177-3AD203B41FA5}">
                      <a16:colId xmlns:a16="http://schemas.microsoft.com/office/drawing/2014/main" val="815256273"/>
                    </a:ext>
                  </a:extLst>
                </a:gridCol>
                <a:gridCol w="687064">
                  <a:extLst>
                    <a:ext uri="{9D8B030D-6E8A-4147-A177-3AD203B41FA5}">
                      <a16:colId xmlns:a16="http://schemas.microsoft.com/office/drawing/2014/main" val="2269786597"/>
                    </a:ext>
                  </a:extLst>
                </a:gridCol>
                <a:gridCol w="687064">
                  <a:extLst>
                    <a:ext uri="{9D8B030D-6E8A-4147-A177-3AD203B41FA5}">
                      <a16:colId xmlns:a16="http://schemas.microsoft.com/office/drawing/2014/main" val="2265180826"/>
                    </a:ext>
                  </a:extLst>
                </a:gridCol>
                <a:gridCol w="687064">
                  <a:extLst>
                    <a:ext uri="{9D8B030D-6E8A-4147-A177-3AD203B41FA5}">
                      <a16:colId xmlns:a16="http://schemas.microsoft.com/office/drawing/2014/main" val="1506346627"/>
                    </a:ext>
                  </a:extLst>
                </a:gridCol>
                <a:gridCol w="687064">
                  <a:extLst>
                    <a:ext uri="{9D8B030D-6E8A-4147-A177-3AD203B41FA5}">
                      <a16:colId xmlns:a16="http://schemas.microsoft.com/office/drawing/2014/main" val="41139752"/>
                    </a:ext>
                  </a:extLst>
                </a:gridCol>
                <a:gridCol w="687064">
                  <a:extLst>
                    <a:ext uri="{9D8B030D-6E8A-4147-A177-3AD203B41FA5}">
                      <a16:colId xmlns:a16="http://schemas.microsoft.com/office/drawing/2014/main" val="1014065056"/>
                    </a:ext>
                  </a:extLst>
                </a:gridCol>
                <a:gridCol w="687064">
                  <a:extLst>
                    <a:ext uri="{9D8B030D-6E8A-4147-A177-3AD203B41FA5}">
                      <a16:colId xmlns:a16="http://schemas.microsoft.com/office/drawing/2014/main" val="553684225"/>
                    </a:ext>
                  </a:extLst>
                </a:gridCol>
                <a:gridCol w="687064">
                  <a:extLst>
                    <a:ext uri="{9D8B030D-6E8A-4147-A177-3AD203B41FA5}">
                      <a16:colId xmlns:a16="http://schemas.microsoft.com/office/drawing/2014/main" val="2070948873"/>
                    </a:ext>
                  </a:extLst>
                </a:gridCol>
                <a:gridCol w="687064">
                  <a:extLst>
                    <a:ext uri="{9D8B030D-6E8A-4147-A177-3AD203B41FA5}">
                      <a16:colId xmlns:a16="http://schemas.microsoft.com/office/drawing/2014/main" val="3569615298"/>
                    </a:ext>
                  </a:extLst>
                </a:gridCol>
                <a:gridCol w="687064">
                  <a:extLst>
                    <a:ext uri="{9D8B030D-6E8A-4147-A177-3AD203B41FA5}">
                      <a16:colId xmlns:a16="http://schemas.microsoft.com/office/drawing/2014/main" val="2785286041"/>
                    </a:ext>
                  </a:extLst>
                </a:gridCol>
              </a:tblGrid>
              <a:tr h="307667">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5</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5</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2</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3</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4</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5</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100" u="none" strike="noStrike" baseline="0" dirty="0">
                          <a:solidFill>
                            <a:srgbClr val="FFFFFF"/>
                          </a:solidFill>
                          <a:effectLst/>
                          <a:latin typeface="DINPro-Regular" panose="02000503030000020004" pitchFamily="50" charset="0"/>
                        </a:rPr>
                        <a:t>INT_MIN</a:t>
                      </a:r>
                      <a:endParaRPr lang="en-US"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6</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altLang="zh-CN" sz="1100" u="none" strike="noStrike" baseline="0" dirty="0">
                          <a:solidFill>
                            <a:srgbClr val="FFFFFF"/>
                          </a:solidFill>
                          <a:effectLst/>
                          <a:latin typeface="DINPro-Regular" panose="02000503030000020004" pitchFamily="50" charset="0"/>
                        </a:rPr>
                        <a:t>7</a:t>
                      </a:r>
                      <a:endParaRPr lang="en-US" altLang="zh-CN" sz="11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baseline="0" dirty="0">
                          <a:solidFill>
                            <a:srgbClr val="FFFFFF"/>
                          </a:solidFill>
                          <a:effectLst/>
                          <a:latin typeface="DINPro-Regular" panose="02000503030000020004" pitchFamily="50" charset="0"/>
                        </a:rPr>
                        <a:t>INT_MIN</a:t>
                      </a:r>
                      <a:endParaRPr lang="en-US" sz="1000" b="0" i="0" u="none" strike="noStrike" baseline="0" dirty="0">
                        <a:solidFill>
                          <a:srgbClr val="FFFFFF"/>
                        </a:solidFill>
                        <a:effectLst/>
                        <a:latin typeface="DINPro-Regular" panose="02000503030000020004" pitchFamily="50" charset="0"/>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81837975"/>
                  </a:ext>
                </a:extLst>
              </a:tr>
            </a:tbl>
          </a:graphicData>
        </a:graphic>
      </p:graphicFrame>
    </p:spTree>
    <p:extLst>
      <p:ext uri="{BB962C8B-B14F-4D97-AF65-F5344CB8AC3E}">
        <p14:creationId xmlns:p14="http://schemas.microsoft.com/office/powerpoint/2010/main" val="413926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a:extLst>
              <a:ext uri="{FF2B5EF4-FFF2-40B4-BE49-F238E27FC236}">
                <a16:creationId xmlns:a16="http://schemas.microsoft.com/office/drawing/2014/main" id="{F4ED1C01-692C-4FED-9607-FE75D9743200}"/>
              </a:ext>
            </a:extLst>
          </p:cNvPr>
          <p:cNvGraphicFramePr>
            <a:graphicFrameLocks noGrp="1"/>
          </p:cNvGraphicFramePr>
          <p:nvPr>
            <p:extLst>
              <p:ext uri="{D42A27DB-BD31-4B8C-83A1-F6EECF244321}">
                <p14:modId xmlns:p14="http://schemas.microsoft.com/office/powerpoint/2010/main" val="1146961872"/>
              </p:ext>
            </p:extLst>
          </p:nvPr>
        </p:nvGraphicFramePr>
        <p:xfrm>
          <a:off x="1198976" y="4330800"/>
          <a:ext cx="10993024" cy="554288"/>
        </p:xfrm>
        <a:graphic>
          <a:graphicData uri="http://schemas.openxmlformats.org/drawingml/2006/table">
            <a:tbl>
              <a:tblPr/>
              <a:tblGrid>
                <a:gridCol w="343532">
                  <a:extLst>
                    <a:ext uri="{9D8B030D-6E8A-4147-A177-3AD203B41FA5}">
                      <a16:colId xmlns:a16="http://schemas.microsoft.com/office/drawing/2014/main" val="277754281"/>
                    </a:ext>
                  </a:extLst>
                </a:gridCol>
                <a:gridCol w="343532">
                  <a:extLst>
                    <a:ext uri="{9D8B030D-6E8A-4147-A177-3AD203B41FA5}">
                      <a16:colId xmlns:a16="http://schemas.microsoft.com/office/drawing/2014/main" val="3990935989"/>
                    </a:ext>
                  </a:extLst>
                </a:gridCol>
                <a:gridCol w="343532">
                  <a:extLst>
                    <a:ext uri="{9D8B030D-6E8A-4147-A177-3AD203B41FA5}">
                      <a16:colId xmlns:a16="http://schemas.microsoft.com/office/drawing/2014/main" val="2632623943"/>
                    </a:ext>
                  </a:extLst>
                </a:gridCol>
                <a:gridCol w="343532">
                  <a:extLst>
                    <a:ext uri="{9D8B030D-6E8A-4147-A177-3AD203B41FA5}">
                      <a16:colId xmlns:a16="http://schemas.microsoft.com/office/drawing/2014/main" val="340703707"/>
                    </a:ext>
                  </a:extLst>
                </a:gridCol>
                <a:gridCol w="343532">
                  <a:extLst>
                    <a:ext uri="{9D8B030D-6E8A-4147-A177-3AD203B41FA5}">
                      <a16:colId xmlns:a16="http://schemas.microsoft.com/office/drawing/2014/main" val="1181575777"/>
                    </a:ext>
                  </a:extLst>
                </a:gridCol>
                <a:gridCol w="343532">
                  <a:extLst>
                    <a:ext uri="{9D8B030D-6E8A-4147-A177-3AD203B41FA5}">
                      <a16:colId xmlns:a16="http://schemas.microsoft.com/office/drawing/2014/main" val="3087079868"/>
                    </a:ext>
                  </a:extLst>
                </a:gridCol>
                <a:gridCol w="343532">
                  <a:extLst>
                    <a:ext uri="{9D8B030D-6E8A-4147-A177-3AD203B41FA5}">
                      <a16:colId xmlns:a16="http://schemas.microsoft.com/office/drawing/2014/main" val="2714436912"/>
                    </a:ext>
                  </a:extLst>
                </a:gridCol>
                <a:gridCol w="343532">
                  <a:extLst>
                    <a:ext uri="{9D8B030D-6E8A-4147-A177-3AD203B41FA5}">
                      <a16:colId xmlns:a16="http://schemas.microsoft.com/office/drawing/2014/main" val="1711299121"/>
                    </a:ext>
                  </a:extLst>
                </a:gridCol>
                <a:gridCol w="343532">
                  <a:extLst>
                    <a:ext uri="{9D8B030D-6E8A-4147-A177-3AD203B41FA5}">
                      <a16:colId xmlns:a16="http://schemas.microsoft.com/office/drawing/2014/main" val="3254446757"/>
                    </a:ext>
                  </a:extLst>
                </a:gridCol>
                <a:gridCol w="343532">
                  <a:extLst>
                    <a:ext uri="{9D8B030D-6E8A-4147-A177-3AD203B41FA5}">
                      <a16:colId xmlns:a16="http://schemas.microsoft.com/office/drawing/2014/main" val="2744854048"/>
                    </a:ext>
                  </a:extLst>
                </a:gridCol>
                <a:gridCol w="343532">
                  <a:extLst>
                    <a:ext uri="{9D8B030D-6E8A-4147-A177-3AD203B41FA5}">
                      <a16:colId xmlns:a16="http://schemas.microsoft.com/office/drawing/2014/main" val="3133653199"/>
                    </a:ext>
                  </a:extLst>
                </a:gridCol>
                <a:gridCol w="343532">
                  <a:extLst>
                    <a:ext uri="{9D8B030D-6E8A-4147-A177-3AD203B41FA5}">
                      <a16:colId xmlns:a16="http://schemas.microsoft.com/office/drawing/2014/main" val="3400827349"/>
                    </a:ext>
                  </a:extLst>
                </a:gridCol>
                <a:gridCol w="343532">
                  <a:extLst>
                    <a:ext uri="{9D8B030D-6E8A-4147-A177-3AD203B41FA5}">
                      <a16:colId xmlns:a16="http://schemas.microsoft.com/office/drawing/2014/main" val="2138328066"/>
                    </a:ext>
                  </a:extLst>
                </a:gridCol>
                <a:gridCol w="343532">
                  <a:extLst>
                    <a:ext uri="{9D8B030D-6E8A-4147-A177-3AD203B41FA5}">
                      <a16:colId xmlns:a16="http://schemas.microsoft.com/office/drawing/2014/main" val="656042661"/>
                    </a:ext>
                  </a:extLst>
                </a:gridCol>
                <a:gridCol w="343532">
                  <a:extLst>
                    <a:ext uri="{9D8B030D-6E8A-4147-A177-3AD203B41FA5}">
                      <a16:colId xmlns:a16="http://schemas.microsoft.com/office/drawing/2014/main" val="1292087948"/>
                    </a:ext>
                  </a:extLst>
                </a:gridCol>
                <a:gridCol w="343532">
                  <a:extLst>
                    <a:ext uri="{9D8B030D-6E8A-4147-A177-3AD203B41FA5}">
                      <a16:colId xmlns:a16="http://schemas.microsoft.com/office/drawing/2014/main" val="3949568737"/>
                    </a:ext>
                  </a:extLst>
                </a:gridCol>
                <a:gridCol w="343532">
                  <a:extLst>
                    <a:ext uri="{9D8B030D-6E8A-4147-A177-3AD203B41FA5}">
                      <a16:colId xmlns:a16="http://schemas.microsoft.com/office/drawing/2014/main" val="792565497"/>
                    </a:ext>
                  </a:extLst>
                </a:gridCol>
                <a:gridCol w="343532">
                  <a:extLst>
                    <a:ext uri="{9D8B030D-6E8A-4147-A177-3AD203B41FA5}">
                      <a16:colId xmlns:a16="http://schemas.microsoft.com/office/drawing/2014/main" val="1898732791"/>
                    </a:ext>
                  </a:extLst>
                </a:gridCol>
                <a:gridCol w="343532">
                  <a:extLst>
                    <a:ext uri="{9D8B030D-6E8A-4147-A177-3AD203B41FA5}">
                      <a16:colId xmlns:a16="http://schemas.microsoft.com/office/drawing/2014/main" val="1112667133"/>
                    </a:ext>
                  </a:extLst>
                </a:gridCol>
                <a:gridCol w="343532">
                  <a:extLst>
                    <a:ext uri="{9D8B030D-6E8A-4147-A177-3AD203B41FA5}">
                      <a16:colId xmlns:a16="http://schemas.microsoft.com/office/drawing/2014/main" val="3115799864"/>
                    </a:ext>
                  </a:extLst>
                </a:gridCol>
                <a:gridCol w="343532">
                  <a:extLst>
                    <a:ext uri="{9D8B030D-6E8A-4147-A177-3AD203B41FA5}">
                      <a16:colId xmlns:a16="http://schemas.microsoft.com/office/drawing/2014/main" val="3805334196"/>
                    </a:ext>
                  </a:extLst>
                </a:gridCol>
                <a:gridCol w="343532">
                  <a:extLst>
                    <a:ext uri="{9D8B030D-6E8A-4147-A177-3AD203B41FA5}">
                      <a16:colId xmlns:a16="http://schemas.microsoft.com/office/drawing/2014/main" val="2261760882"/>
                    </a:ext>
                  </a:extLst>
                </a:gridCol>
                <a:gridCol w="343532">
                  <a:extLst>
                    <a:ext uri="{9D8B030D-6E8A-4147-A177-3AD203B41FA5}">
                      <a16:colId xmlns:a16="http://schemas.microsoft.com/office/drawing/2014/main" val="3846552258"/>
                    </a:ext>
                  </a:extLst>
                </a:gridCol>
                <a:gridCol w="343532">
                  <a:extLst>
                    <a:ext uri="{9D8B030D-6E8A-4147-A177-3AD203B41FA5}">
                      <a16:colId xmlns:a16="http://schemas.microsoft.com/office/drawing/2014/main" val="582574098"/>
                    </a:ext>
                  </a:extLst>
                </a:gridCol>
                <a:gridCol w="343532">
                  <a:extLst>
                    <a:ext uri="{9D8B030D-6E8A-4147-A177-3AD203B41FA5}">
                      <a16:colId xmlns:a16="http://schemas.microsoft.com/office/drawing/2014/main" val="1635574986"/>
                    </a:ext>
                  </a:extLst>
                </a:gridCol>
                <a:gridCol w="343532">
                  <a:extLst>
                    <a:ext uri="{9D8B030D-6E8A-4147-A177-3AD203B41FA5}">
                      <a16:colId xmlns:a16="http://schemas.microsoft.com/office/drawing/2014/main" val="1948037940"/>
                    </a:ext>
                  </a:extLst>
                </a:gridCol>
                <a:gridCol w="343532">
                  <a:extLst>
                    <a:ext uri="{9D8B030D-6E8A-4147-A177-3AD203B41FA5}">
                      <a16:colId xmlns:a16="http://schemas.microsoft.com/office/drawing/2014/main" val="3554740798"/>
                    </a:ext>
                  </a:extLst>
                </a:gridCol>
                <a:gridCol w="343532">
                  <a:extLst>
                    <a:ext uri="{9D8B030D-6E8A-4147-A177-3AD203B41FA5}">
                      <a16:colId xmlns:a16="http://schemas.microsoft.com/office/drawing/2014/main" val="1066581082"/>
                    </a:ext>
                  </a:extLst>
                </a:gridCol>
                <a:gridCol w="343532">
                  <a:extLst>
                    <a:ext uri="{9D8B030D-6E8A-4147-A177-3AD203B41FA5}">
                      <a16:colId xmlns:a16="http://schemas.microsoft.com/office/drawing/2014/main" val="3317826295"/>
                    </a:ext>
                  </a:extLst>
                </a:gridCol>
                <a:gridCol w="343532">
                  <a:extLst>
                    <a:ext uri="{9D8B030D-6E8A-4147-A177-3AD203B41FA5}">
                      <a16:colId xmlns:a16="http://schemas.microsoft.com/office/drawing/2014/main" val="836012651"/>
                    </a:ext>
                  </a:extLst>
                </a:gridCol>
                <a:gridCol w="343532">
                  <a:extLst>
                    <a:ext uri="{9D8B030D-6E8A-4147-A177-3AD203B41FA5}">
                      <a16:colId xmlns:a16="http://schemas.microsoft.com/office/drawing/2014/main" val="3691647385"/>
                    </a:ext>
                  </a:extLst>
                </a:gridCol>
                <a:gridCol w="343532">
                  <a:extLst>
                    <a:ext uri="{9D8B030D-6E8A-4147-A177-3AD203B41FA5}">
                      <a16:colId xmlns:a16="http://schemas.microsoft.com/office/drawing/2014/main" val="865166513"/>
                    </a:ext>
                  </a:extLst>
                </a:gridCol>
              </a:tblGrid>
              <a:tr h="277144">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28</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29</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088272321"/>
                  </a:ext>
                </a:extLst>
              </a:tr>
              <a:tr h="277144">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dirty="0">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dirty="0">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dirty="0">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99214081"/>
                  </a:ext>
                </a:extLst>
              </a:tr>
            </a:tbl>
          </a:graphicData>
        </a:graphic>
      </p:graphicFrame>
      <p:graphicFrame>
        <p:nvGraphicFramePr>
          <p:cNvPr id="11" name="表格 10">
            <a:extLst>
              <a:ext uri="{FF2B5EF4-FFF2-40B4-BE49-F238E27FC236}">
                <a16:creationId xmlns:a16="http://schemas.microsoft.com/office/drawing/2014/main" id="{7BDF9696-8138-414A-A5B6-BD5868957BE9}"/>
              </a:ext>
            </a:extLst>
          </p:cNvPr>
          <p:cNvGraphicFramePr>
            <a:graphicFrameLocks noGrp="1"/>
          </p:cNvGraphicFramePr>
          <p:nvPr>
            <p:extLst>
              <p:ext uri="{D42A27DB-BD31-4B8C-83A1-F6EECF244321}">
                <p14:modId xmlns:p14="http://schemas.microsoft.com/office/powerpoint/2010/main" val="377174566"/>
              </p:ext>
            </p:extLst>
          </p:nvPr>
        </p:nvGraphicFramePr>
        <p:xfrm>
          <a:off x="1198976" y="5046168"/>
          <a:ext cx="10993024" cy="259840"/>
        </p:xfrm>
        <a:graphic>
          <a:graphicData uri="http://schemas.openxmlformats.org/drawingml/2006/table">
            <a:tbl>
              <a:tblPr/>
              <a:tblGrid>
                <a:gridCol w="1374128">
                  <a:extLst>
                    <a:ext uri="{9D8B030D-6E8A-4147-A177-3AD203B41FA5}">
                      <a16:colId xmlns:a16="http://schemas.microsoft.com/office/drawing/2014/main" val="1577778602"/>
                    </a:ext>
                  </a:extLst>
                </a:gridCol>
                <a:gridCol w="1374128">
                  <a:extLst>
                    <a:ext uri="{9D8B030D-6E8A-4147-A177-3AD203B41FA5}">
                      <a16:colId xmlns:a16="http://schemas.microsoft.com/office/drawing/2014/main" val="295953326"/>
                    </a:ext>
                  </a:extLst>
                </a:gridCol>
                <a:gridCol w="1374128">
                  <a:extLst>
                    <a:ext uri="{9D8B030D-6E8A-4147-A177-3AD203B41FA5}">
                      <a16:colId xmlns:a16="http://schemas.microsoft.com/office/drawing/2014/main" val="3176729077"/>
                    </a:ext>
                  </a:extLst>
                </a:gridCol>
                <a:gridCol w="1374128">
                  <a:extLst>
                    <a:ext uri="{9D8B030D-6E8A-4147-A177-3AD203B41FA5}">
                      <a16:colId xmlns:a16="http://schemas.microsoft.com/office/drawing/2014/main" val="2648355196"/>
                    </a:ext>
                  </a:extLst>
                </a:gridCol>
                <a:gridCol w="1374128">
                  <a:extLst>
                    <a:ext uri="{9D8B030D-6E8A-4147-A177-3AD203B41FA5}">
                      <a16:colId xmlns:a16="http://schemas.microsoft.com/office/drawing/2014/main" val="234157390"/>
                    </a:ext>
                  </a:extLst>
                </a:gridCol>
                <a:gridCol w="1374128">
                  <a:extLst>
                    <a:ext uri="{9D8B030D-6E8A-4147-A177-3AD203B41FA5}">
                      <a16:colId xmlns:a16="http://schemas.microsoft.com/office/drawing/2014/main" val="25126634"/>
                    </a:ext>
                  </a:extLst>
                </a:gridCol>
                <a:gridCol w="1374128">
                  <a:extLst>
                    <a:ext uri="{9D8B030D-6E8A-4147-A177-3AD203B41FA5}">
                      <a16:colId xmlns:a16="http://schemas.microsoft.com/office/drawing/2014/main" val="614855390"/>
                    </a:ext>
                  </a:extLst>
                </a:gridCol>
                <a:gridCol w="1374128">
                  <a:extLst>
                    <a:ext uri="{9D8B030D-6E8A-4147-A177-3AD203B41FA5}">
                      <a16:colId xmlns:a16="http://schemas.microsoft.com/office/drawing/2014/main" val="2770734779"/>
                    </a:ext>
                  </a:extLst>
                </a:gridCol>
              </a:tblGrid>
              <a:tr h="259840">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15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14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23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22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31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30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1142906780"/>
                  </a:ext>
                </a:extLst>
              </a:tr>
            </a:tbl>
          </a:graphicData>
        </a:graphic>
      </p:graphicFrame>
      <p:sp>
        <p:nvSpPr>
          <p:cNvPr id="28" name="文本框 27">
            <a:extLst>
              <a:ext uri="{FF2B5EF4-FFF2-40B4-BE49-F238E27FC236}">
                <a16:creationId xmlns:a16="http://schemas.microsoft.com/office/drawing/2014/main" id="{A1DDD9CE-892F-41A6-B85D-63D0D74F397D}"/>
              </a:ext>
            </a:extLst>
          </p:cNvPr>
          <p:cNvSpPr txBox="1"/>
          <p:nvPr/>
        </p:nvSpPr>
        <p:spPr>
          <a:xfrm>
            <a:off x="149290" y="4245896"/>
            <a:ext cx="1049686" cy="577081"/>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Grid</a:t>
            </a:r>
            <a:r>
              <a:rPr lang="zh-CN" altLang="en-US" sz="1050" b="1" dirty="0">
                <a:latin typeface="DINPro-Regular" panose="02000503030000020004" pitchFamily="50" charset="0"/>
                <a:ea typeface="Noto Sans Mono CJK SC Regular" panose="020B0500000000000000" pitchFamily="34" charset="-122"/>
              </a:rPr>
              <a:t>当中我们申请的所有线程</a:t>
            </a:r>
          </a:p>
        </p:txBody>
      </p:sp>
      <p:sp>
        <p:nvSpPr>
          <p:cNvPr id="29" name="文本框 28">
            <a:extLst>
              <a:ext uri="{FF2B5EF4-FFF2-40B4-BE49-F238E27FC236}">
                <a16:creationId xmlns:a16="http://schemas.microsoft.com/office/drawing/2014/main" id="{526046C9-4FB3-454D-819C-D02DB5A5D4AA}"/>
              </a:ext>
            </a:extLst>
          </p:cNvPr>
          <p:cNvSpPr txBox="1"/>
          <p:nvPr/>
        </p:nvSpPr>
        <p:spPr>
          <a:xfrm>
            <a:off x="46653" y="5016749"/>
            <a:ext cx="1254960" cy="415498"/>
          </a:xfrm>
          <a:prstGeom prst="rect">
            <a:avLst/>
          </a:prstGeom>
          <a:noFill/>
        </p:spPr>
        <p:txBody>
          <a:bodyPr wrap="square" rtlCol="0">
            <a:spAutoFit/>
          </a:bodyPr>
          <a:lstStyle/>
          <a:p>
            <a:r>
              <a:rPr lang="zh-CN" altLang="en-US" sz="1050" b="1" dirty="0">
                <a:latin typeface="DINPro-Regular" panose="02000503030000020004" pitchFamily="50" charset="0"/>
                <a:ea typeface="Noto Sans Mono CJK SC Regular" panose="020B0500000000000000" pitchFamily="34" charset="-122"/>
              </a:rPr>
              <a:t>输出数组，放在</a:t>
            </a:r>
            <a:r>
              <a:rPr lang="en-US" altLang="zh-CN" sz="1050" b="1" dirty="0">
                <a:latin typeface="DINPro-Regular" panose="02000503030000020004" pitchFamily="50" charset="0"/>
                <a:ea typeface="Noto Sans Mono CJK SC Regular" panose="020B0500000000000000" pitchFamily="34" charset="-122"/>
              </a:rPr>
              <a:t>global mem</a:t>
            </a:r>
            <a:r>
              <a:rPr lang="zh-CN" altLang="en-US" sz="1050" b="1" dirty="0">
                <a:latin typeface="DINPro-Regular" panose="02000503030000020004" pitchFamily="50" charset="0"/>
                <a:ea typeface="Noto Sans Mono CJK SC Regular" panose="020B0500000000000000" pitchFamily="34" charset="-122"/>
              </a:rPr>
              <a:t>中</a:t>
            </a:r>
            <a:endParaRPr lang="en-US" altLang="zh-CN" sz="1050" b="1" dirty="0">
              <a:latin typeface="DINPro-Regular" panose="02000503030000020004" pitchFamily="50" charset="0"/>
              <a:ea typeface="Noto Sans Mono CJK SC Regular" panose="020B0500000000000000" pitchFamily="34" charset="-122"/>
            </a:endParaRPr>
          </a:p>
        </p:txBody>
      </p:sp>
      <p:sp>
        <p:nvSpPr>
          <p:cNvPr id="30" name="文本框 29">
            <a:extLst>
              <a:ext uri="{FF2B5EF4-FFF2-40B4-BE49-F238E27FC236}">
                <a16:creationId xmlns:a16="http://schemas.microsoft.com/office/drawing/2014/main" id="{36FEC9C0-E184-4F71-9CB3-970A721A3CCA}"/>
              </a:ext>
            </a:extLst>
          </p:cNvPr>
          <p:cNvSpPr txBox="1"/>
          <p:nvPr/>
        </p:nvSpPr>
        <p:spPr>
          <a:xfrm>
            <a:off x="765110" y="702425"/>
            <a:ext cx="4826704" cy="1077218"/>
          </a:xfrm>
          <a:prstGeom prst="rect">
            <a:avLst/>
          </a:prstGeom>
          <a:noFill/>
        </p:spPr>
        <p:txBody>
          <a:bodyPr wrap="square" rtlCol="0">
            <a:spAutoFit/>
          </a:bodyPr>
          <a:lstStyle/>
          <a:p>
            <a:r>
              <a:rPr lang="zh-CN" altLang="en-US" sz="1600" dirty="0">
                <a:latin typeface="DINPro-Regular" panose="02000503030000020004" pitchFamily="50" charset="0"/>
                <a:ea typeface="Noto Sans Mono CJK SC Regular" panose="020B0500000000000000" pitchFamily="34" charset="-122"/>
              </a:rPr>
              <a:t>接下来，每个线程块的</a:t>
            </a:r>
            <a:r>
              <a:rPr lang="en-US" altLang="zh-CN" sz="1600" dirty="0" err="1">
                <a:latin typeface="DINPro-Regular" panose="02000503030000020004" pitchFamily="50" charset="0"/>
                <a:ea typeface="Noto Sans Mono CJK SC Regular" panose="020B0500000000000000" pitchFamily="34" charset="-122"/>
              </a:rPr>
              <a:t>threadIdx.x</a:t>
            </a:r>
            <a:r>
              <a:rPr lang="en-US" altLang="zh-CN" sz="1600" dirty="0">
                <a:latin typeface="DINPro-Regular" panose="02000503030000020004" pitchFamily="50" charset="0"/>
                <a:ea typeface="Noto Sans Mono CJK SC Regular" panose="020B0500000000000000" pitchFamily="34" charset="-122"/>
              </a:rPr>
              <a:t>==0</a:t>
            </a:r>
            <a:r>
              <a:rPr lang="zh-CN" altLang="en-US" sz="1600" dirty="0">
                <a:latin typeface="DINPro-Regular" panose="02000503030000020004" pitchFamily="50" charset="0"/>
                <a:ea typeface="Noto Sans Mono CJK SC Regular" panose="020B0500000000000000" pitchFamily="34" charset="-122"/>
              </a:rPr>
              <a:t>的线程将它所在</a:t>
            </a:r>
            <a:r>
              <a:rPr lang="en-US" altLang="zh-CN" sz="1600" dirty="0">
                <a:latin typeface="DINPro-Regular" panose="02000503030000020004" pitchFamily="50" charset="0"/>
                <a:ea typeface="Noto Sans Mono CJK SC Regular" panose="020B0500000000000000" pitchFamily="34" charset="-122"/>
              </a:rPr>
              <a:t>block</a:t>
            </a:r>
            <a:r>
              <a:rPr lang="zh-CN" altLang="en-US" sz="1600" dirty="0">
                <a:latin typeface="DINPro-Regular" panose="02000503030000020004" pitchFamily="50" charset="0"/>
                <a:ea typeface="Noto Sans Mono CJK SC Regular" panose="020B0500000000000000" pitchFamily="34" charset="-122"/>
              </a:rPr>
              <a:t>中</a:t>
            </a:r>
            <a:r>
              <a:rPr lang="en-US" altLang="zh-CN" sz="1600" dirty="0">
                <a:latin typeface="DINPro-Regular" panose="02000503030000020004" pitchFamily="50" charset="0"/>
                <a:ea typeface="Noto Sans Mono CJK SC Regular" panose="020B0500000000000000" pitchFamily="34" charset="-122"/>
              </a:rPr>
              <a:t>shared mem</a:t>
            </a:r>
            <a:r>
              <a:rPr lang="zh-CN" altLang="en-US" sz="1600" dirty="0">
                <a:latin typeface="DINPro-Regular" panose="02000503030000020004" pitchFamily="50" charset="0"/>
                <a:ea typeface="Noto Sans Mono CJK SC Regular" panose="020B0500000000000000" pitchFamily="34" charset="-122"/>
              </a:rPr>
              <a:t>前两个位置的数据，即：</a:t>
            </a:r>
            <a:r>
              <a:rPr lang="en-US" altLang="zh-CN" sz="1600" dirty="0">
                <a:latin typeface="DINPro-Regular" panose="02000503030000020004" pitchFamily="50" charset="0"/>
                <a:ea typeface="Noto Sans Mono CJK SC Regular" panose="020B0500000000000000" pitchFamily="34" charset="-122"/>
              </a:rPr>
              <a:t>top1 </a:t>
            </a:r>
            <a:r>
              <a:rPr lang="zh-CN" altLang="en-US" sz="1600" dirty="0">
                <a:latin typeface="DINPro-Regular" panose="02000503030000020004" pitchFamily="50" charset="0"/>
                <a:ea typeface="Noto Sans Mono CJK SC Regular" panose="020B0500000000000000" pitchFamily="34" charset="-122"/>
              </a:rPr>
              <a:t>和 </a:t>
            </a:r>
            <a:r>
              <a:rPr lang="en-US" altLang="zh-CN" sz="1600" dirty="0">
                <a:latin typeface="DINPro-Regular" panose="02000503030000020004" pitchFamily="50" charset="0"/>
                <a:ea typeface="Noto Sans Mono CJK SC Regular" panose="020B0500000000000000" pitchFamily="34" charset="-122"/>
              </a:rPr>
              <a:t>top2</a:t>
            </a:r>
            <a:r>
              <a:rPr lang="zh-CN" altLang="en-US" sz="1600" dirty="0">
                <a:latin typeface="DINPro-Regular" panose="02000503030000020004" pitchFamily="50" charset="0"/>
                <a:ea typeface="Noto Sans Mono CJK SC Regular" panose="020B0500000000000000" pitchFamily="34" charset="-122"/>
              </a:rPr>
              <a:t>，读取出来，按照线程块的序号，写入输出数组中</a:t>
            </a:r>
          </a:p>
        </p:txBody>
      </p:sp>
      <p:graphicFrame>
        <p:nvGraphicFramePr>
          <p:cNvPr id="8" name="表格 7">
            <a:extLst>
              <a:ext uri="{FF2B5EF4-FFF2-40B4-BE49-F238E27FC236}">
                <a16:creationId xmlns:a16="http://schemas.microsoft.com/office/drawing/2014/main" id="{8C2CD850-2DF8-4309-BD5B-B403CC52BD9F}"/>
              </a:ext>
            </a:extLst>
          </p:cNvPr>
          <p:cNvGraphicFramePr>
            <a:graphicFrameLocks noGrp="1"/>
          </p:cNvGraphicFramePr>
          <p:nvPr>
            <p:extLst>
              <p:ext uri="{D42A27DB-BD31-4B8C-83A1-F6EECF244321}">
                <p14:modId xmlns:p14="http://schemas.microsoft.com/office/powerpoint/2010/main" val="1939668589"/>
              </p:ext>
            </p:extLst>
          </p:nvPr>
        </p:nvGraphicFramePr>
        <p:xfrm>
          <a:off x="1198976" y="3531175"/>
          <a:ext cx="10993024" cy="252466"/>
        </p:xfrm>
        <a:graphic>
          <a:graphicData uri="http://schemas.openxmlformats.org/drawingml/2006/table">
            <a:tbl>
              <a:tblPr/>
              <a:tblGrid>
                <a:gridCol w="343532">
                  <a:extLst>
                    <a:ext uri="{9D8B030D-6E8A-4147-A177-3AD203B41FA5}">
                      <a16:colId xmlns:a16="http://schemas.microsoft.com/office/drawing/2014/main" val="1577778602"/>
                    </a:ext>
                  </a:extLst>
                </a:gridCol>
                <a:gridCol w="343532">
                  <a:extLst>
                    <a:ext uri="{9D8B030D-6E8A-4147-A177-3AD203B41FA5}">
                      <a16:colId xmlns:a16="http://schemas.microsoft.com/office/drawing/2014/main" val="295953326"/>
                    </a:ext>
                  </a:extLst>
                </a:gridCol>
                <a:gridCol w="343532">
                  <a:extLst>
                    <a:ext uri="{9D8B030D-6E8A-4147-A177-3AD203B41FA5}">
                      <a16:colId xmlns:a16="http://schemas.microsoft.com/office/drawing/2014/main" val="3176729077"/>
                    </a:ext>
                  </a:extLst>
                </a:gridCol>
                <a:gridCol w="343532">
                  <a:extLst>
                    <a:ext uri="{9D8B030D-6E8A-4147-A177-3AD203B41FA5}">
                      <a16:colId xmlns:a16="http://schemas.microsoft.com/office/drawing/2014/main" val="2648355196"/>
                    </a:ext>
                  </a:extLst>
                </a:gridCol>
                <a:gridCol w="343532">
                  <a:extLst>
                    <a:ext uri="{9D8B030D-6E8A-4147-A177-3AD203B41FA5}">
                      <a16:colId xmlns:a16="http://schemas.microsoft.com/office/drawing/2014/main" val="234157390"/>
                    </a:ext>
                  </a:extLst>
                </a:gridCol>
                <a:gridCol w="343532">
                  <a:extLst>
                    <a:ext uri="{9D8B030D-6E8A-4147-A177-3AD203B41FA5}">
                      <a16:colId xmlns:a16="http://schemas.microsoft.com/office/drawing/2014/main" val="25126634"/>
                    </a:ext>
                  </a:extLst>
                </a:gridCol>
                <a:gridCol w="343532">
                  <a:extLst>
                    <a:ext uri="{9D8B030D-6E8A-4147-A177-3AD203B41FA5}">
                      <a16:colId xmlns:a16="http://schemas.microsoft.com/office/drawing/2014/main" val="614855390"/>
                    </a:ext>
                  </a:extLst>
                </a:gridCol>
                <a:gridCol w="343532">
                  <a:extLst>
                    <a:ext uri="{9D8B030D-6E8A-4147-A177-3AD203B41FA5}">
                      <a16:colId xmlns:a16="http://schemas.microsoft.com/office/drawing/2014/main" val="2770734779"/>
                    </a:ext>
                  </a:extLst>
                </a:gridCol>
                <a:gridCol w="343532">
                  <a:extLst>
                    <a:ext uri="{9D8B030D-6E8A-4147-A177-3AD203B41FA5}">
                      <a16:colId xmlns:a16="http://schemas.microsoft.com/office/drawing/2014/main" val="2812291324"/>
                    </a:ext>
                  </a:extLst>
                </a:gridCol>
                <a:gridCol w="343532">
                  <a:extLst>
                    <a:ext uri="{9D8B030D-6E8A-4147-A177-3AD203B41FA5}">
                      <a16:colId xmlns:a16="http://schemas.microsoft.com/office/drawing/2014/main" val="4148565018"/>
                    </a:ext>
                  </a:extLst>
                </a:gridCol>
                <a:gridCol w="343532">
                  <a:extLst>
                    <a:ext uri="{9D8B030D-6E8A-4147-A177-3AD203B41FA5}">
                      <a16:colId xmlns:a16="http://schemas.microsoft.com/office/drawing/2014/main" val="2973980271"/>
                    </a:ext>
                  </a:extLst>
                </a:gridCol>
                <a:gridCol w="343532">
                  <a:extLst>
                    <a:ext uri="{9D8B030D-6E8A-4147-A177-3AD203B41FA5}">
                      <a16:colId xmlns:a16="http://schemas.microsoft.com/office/drawing/2014/main" val="1401912264"/>
                    </a:ext>
                  </a:extLst>
                </a:gridCol>
                <a:gridCol w="343532">
                  <a:extLst>
                    <a:ext uri="{9D8B030D-6E8A-4147-A177-3AD203B41FA5}">
                      <a16:colId xmlns:a16="http://schemas.microsoft.com/office/drawing/2014/main" val="2860783528"/>
                    </a:ext>
                  </a:extLst>
                </a:gridCol>
                <a:gridCol w="343532">
                  <a:extLst>
                    <a:ext uri="{9D8B030D-6E8A-4147-A177-3AD203B41FA5}">
                      <a16:colId xmlns:a16="http://schemas.microsoft.com/office/drawing/2014/main" val="813335571"/>
                    </a:ext>
                  </a:extLst>
                </a:gridCol>
                <a:gridCol w="343532">
                  <a:extLst>
                    <a:ext uri="{9D8B030D-6E8A-4147-A177-3AD203B41FA5}">
                      <a16:colId xmlns:a16="http://schemas.microsoft.com/office/drawing/2014/main" val="3737363901"/>
                    </a:ext>
                  </a:extLst>
                </a:gridCol>
                <a:gridCol w="343532">
                  <a:extLst>
                    <a:ext uri="{9D8B030D-6E8A-4147-A177-3AD203B41FA5}">
                      <a16:colId xmlns:a16="http://schemas.microsoft.com/office/drawing/2014/main" val="4175636325"/>
                    </a:ext>
                  </a:extLst>
                </a:gridCol>
                <a:gridCol w="343532">
                  <a:extLst>
                    <a:ext uri="{9D8B030D-6E8A-4147-A177-3AD203B41FA5}">
                      <a16:colId xmlns:a16="http://schemas.microsoft.com/office/drawing/2014/main" val="290872452"/>
                    </a:ext>
                  </a:extLst>
                </a:gridCol>
                <a:gridCol w="343532">
                  <a:extLst>
                    <a:ext uri="{9D8B030D-6E8A-4147-A177-3AD203B41FA5}">
                      <a16:colId xmlns:a16="http://schemas.microsoft.com/office/drawing/2014/main" val="1147350789"/>
                    </a:ext>
                  </a:extLst>
                </a:gridCol>
                <a:gridCol w="343532">
                  <a:extLst>
                    <a:ext uri="{9D8B030D-6E8A-4147-A177-3AD203B41FA5}">
                      <a16:colId xmlns:a16="http://schemas.microsoft.com/office/drawing/2014/main" val="3044277255"/>
                    </a:ext>
                  </a:extLst>
                </a:gridCol>
                <a:gridCol w="343532">
                  <a:extLst>
                    <a:ext uri="{9D8B030D-6E8A-4147-A177-3AD203B41FA5}">
                      <a16:colId xmlns:a16="http://schemas.microsoft.com/office/drawing/2014/main" val="3963653790"/>
                    </a:ext>
                  </a:extLst>
                </a:gridCol>
                <a:gridCol w="343532">
                  <a:extLst>
                    <a:ext uri="{9D8B030D-6E8A-4147-A177-3AD203B41FA5}">
                      <a16:colId xmlns:a16="http://schemas.microsoft.com/office/drawing/2014/main" val="3075750796"/>
                    </a:ext>
                  </a:extLst>
                </a:gridCol>
                <a:gridCol w="343532">
                  <a:extLst>
                    <a:ext uri="{9D8B030D-6E8A-4147-A177-3AD203B41FA5}">
                      <a16:colId xmlns:a16="http://schemas.microsoft.com/office/drawing/2014/main" val="1235247473"/>
                    </a:ext>
                  </a:extLst>
                </a:gridCol>
                <a:gridCol w="343532">
                  <a:extLst>
                    <a:ext uri="{9D8B030D-6E8A-4147-A177-3AD203B41FA5}">
                      <a16:colId xmlns:a16="http://schemas.microsoft.com/office/drawing/2014/main" val="2301498903"/>
                    </a:ext>
                  </a:extLst>
                </a:gridCol>
                <a:gridCol w="343532">
                  <a:extLst>
                    <a:ext uri="{9D8B030D-6E8A-4147-A177-3AD203B41FA5}">
                      <a16:colId xmlns:a16="http://schemas.microsoft.com/office/drawing/2014/main" val="2656686400"/>
                    </a:ext>
                  </a:extLst>
                </a:gridCol>
                <a:gridCol w="343532">
                  <a:extLst>
                    <a:ext uri="{9D8B030D-6E8A-4147-A177-3AD203B41FA5}">
                      <a16:colId xmlns:a16="http://schemas.microsoft.com/office/drawing/2014/main" val="3522978600"/>
                    </a:ext>
                  </a:extLst>
                </a:gridCol>
                <a:gridCol w="343532">
                  <a:extLst>
                    <a:ext uri="{9D8B030D-6E8A-4147-A177-3AD203B41FA5}">
                      <a16:colId xmlns:a16="http://schemas.microsoft.com/office/drawing/2014/main" val="2888579363"/>
                    </a:ext>
                  </a:extLst>
                </a:gridCol>
                <a:gridCol w="343532">
                  <a:extLst>
                    <a:ext uri="{9D8B030D-6E8A-4147-A177-3AD203B41FA5}">
                      <a16:colId xmlns:a16="http://schemas.microsoft.com/office/drawing/2014/main" val="212880695"/>
                    </a:ext>
                  </a:extLst>
                </a:gridCol>
                <a:gridCol w="343532">
                  <a:extLst>
                    <a:ext uri="{9D8B030D-6E8A-4147-A177-3AD203B41FA5}">
                      <a16:colId xmlns:a16="http://schemas.microsoft.com/office/drawing/2014/main" val="1392936452"/>
                    </a:ext>
                  </a:extLst>
                </a:gridCol>
                <a:gridCol w="343532">
                  <a:extLst>
                    <a:ext uri="{9D8B030D-6E8A-4147-A177-3AD203B41FA5}">
                      <a16:colId xmlns:a16="http://schemas.microsoft.com/office/drawing/2014/main" val="3483588374"/>
                    </a:ext>
                  </a:extLst>
                </a:gridCol>
                <a:gridCol w="343532">
                  <a:extLst>
                    <a:ext uri="{9D8B030D-6E8A-4147-A177-3AD203B41FA5}">
                      <a16:colId xmlns:a16="http://schemas.microsoft.com/office/drawing/2014/main" val="688523370"/>
                    </a:ext>
                  </a:extLst>
                </a:gridCol>
                <a:gridCol w="343532">
                  <a:extLst>
                    <a:ext uri="{9D8B030D-6E8A-4147-A177-3AD203B41FA5}">
                      <a16:colId xmlns:a16="http://schemas.microsoft.com/office/drawing/2014/main" val="3190699318"/>
                    </a:ext>
                  </a:extLst>
                </a:gridCol>
                <a:gridCol w="343532">
                  <a:extLst>
                    <a:ext uri="{9D8B030D-6E8A-4147-A177-3AD203B41FA5}">
                      <a16:colId xmlns:a16="http://schemas.microsoft.com/office/drawing/2014/main" val="3579984946"/>
                    </a:ext>
                  </a:extLst>
                </a:gridCol>
              </a:tblGrid>
              <a:tr h="252466">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42906780"/>
                  </a:ext>
                </a:extLst>
              </a:tr>
            </a:tbl>
          </a:graphicData>
        </a:graphic>
      </p:graphicFrame>
      <p:sp>
        <p:nvSpPr>
          <p:cNvPr id="9" name="文本框 8">
            <a:extLst>
              <a:ext uri="{FF2B5EF4-FFF2-40B4-BE49-F238E27FC236}">
                <a16:creationId xmlns:a16="http://schemas.microsoft.com/office/drawing/2014/main" id="{D0C43C58-76C8-4F2C-8F6A-5CD843015A61}"/>
              </a:ext>
            </a:extLst>
          </p:cNvPr>
          <p:cNvSpPr txBox="1"/>
          <p:nvPr/>
        </p:nvSpPr>
        <p:spPr>
          <a:xfrm>
            <a:off x="149290" y="3457956"/>
            <a:ext cx="1049686" cy="577081"/>
          </a:xfrm>
          <a:prstGeom prst="rect">
            <a:avLst/>
          </a:prstGeom>
          <a:noFill/>
        </p:spPr>
        <p:txBody>
          <a:bodyPr wrap="square" rtlCol="0">
            <a:spAutoFit/>
          </a:bodyPr>
          <a:lstStyle/>
          <a:p>
            <a:r>
              <a:rPr lang="zh-CN" altLang="en-US" sz="1050" b="1" dirty="0">
                <a:latin typeface="DINPro-Regular" panose="02000503030000020004" pitchFamily="50" charset="0"/>
                <a:ea typeface="Noto Sans Mono CJK SC Regular" panose="020B0500000000000000" pitchFamily="34" charset="-122"/>
              </a:rPr>
              <a:t>不同颜色对应不同线程块的</a:t>
            </a:r>
            <a:r>
              <a:rPr lang="en-US" altLang="zh-CN" sz="1050" b="1" dirty="0">
                <a:latin typeface="DINPro-Regular" panose="02000503030000020004" pitchFamily="50" charset="0"/>
                <a:ea typeface="Noto Sans Mono CJK SC Regular" panose="020B0500000000000000" pitchFamily="34" charset="-122"/>
              </a:rPr>
              <a:t>shared mem</a:t>
            </a:r>
            <a:endParaRPr lang="zh-CN" altLang="en-US" sz="1050" b="1" dirty="0">
              <a:latin typeface="DINPro-Regular" panose="02000503030000020004" pitchFamily="50" charset="0"/>
              <a:ea typeface="Noto Sans Mono CJK SC Regular" panose="020B0500000000000000" pitchFamily="34" charset="-122"/>
            </a:endParaRPr>
          </a:p>
        </p:txBody>
      </p:sp>
      <p:cxnSp>
        <p:nvCxnSpPr>
          <p:cNvPr id="3" name="直接箭头连接符 2">
            <a:extLst>
              <a:ext uri="{FF2B5EF4-FFF2-40B4-BE49-F238E27FC236}">
                <a16:creationId xmlns:a16="http://schemas.microsoft.com/office/drawing/2014/main" id="{47383C27-76AA-41D0-A638-60B73D5FC918}"/>
              </a:ext>
            </a:extLst>
          </p:cNvPr>
          <p:cNvCxnSpPr>
            <a:cxnSpLocks/>
          </p:cNvCxnSpPr>
          <p:nvPr/>
        </p:nvCxnSpPr>
        <p:spPr>
          <a:xfrm>
            <a:off x="1301613" y="3783641"/>
            <a:ext cx="110420" cy="54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92A2EEB-3619-40B7-AC1A-0A467B10A0DA}"/>
              </a:ext>
            </a:extLst>
          </p:cNvPr>
          <p:cNvCxnSpPr>
            <a:cxnSpLocks/>
          </p:cNvCxnSpPr>
          <p:nvPr/>
        </p:nvCxnSpPr>
        <p:spPr>
          <a:xfrm>
            <a:off x="1402695" y="3789965"/>
            <a:ext cx="9338" cy="534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9224932-9CF4-4C8E-92A6-F23BD5412F0A}"/>
              </a:ext>
            </a:extLst>
          </p:cNvPr>
          <p:cNvCxnSpPr>
            <a:cxnSpLocks/>
          </p:cNvCxnSpPr>
          <p:nvPr/>
        </p:nvCxnSpPr>
        <p:spPr>
          <a:xfrm>
            <a:off x="4026152" y="3783641"/>
            <a:ext cx="110420" cy="54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FA4E11A-5F9E-48D0-AC24-83FB4E346BCF}"/>
              </a:ext>
            </a:extLst>
          </p:cNvPr>
          <p:cNvCxnSpPr>
            <a:cxnSpLocks/>
          </p:cNvCxnSpPr>
          <p:nvPr/>
        </p:nvCxnSpPr>
        <p:spPr>
          <a:xfrm>
            <a:off x="4127234" y="3789965"/>
            <a:ext cx="9338" cy="534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8537147-2D94-466F-B56B-228B3CE35610}"/>
              </a:ext>
            </a:extLst>
          </p:cNvPr>
          <p:cNvCxnSpPr>
            <a:cxnSpLocks/>
          </p:cNvCxnSpPr>
          <p:nvPr/>
        </p:nvCxnSpPr>
        <p:spPr>
          <a:xfrm>
            <a:off x="6812895" y="3777317"/>
            <a:ext cx="110420" cy="54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D1EBED6-0418-41B1-9F92-C661A620EDC2}"/>
              </a:ext>
            </a:extLst>
          </p:cNvPr>
          <p:cNvCxnSpPr>
            <a:cxnSpLocks/>
          </p:cNvCxnSpPr>
          <p:nvPr/>
        </p:nvCxnSpPr>
        <p:spPr>
          <a:xfrm>
            <a:off x="6913977" y="3783641"/>
            <a:ext cx="9338" cy="534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2DDE393-CA59-4D73-984A-49391325054F}"/>
              </a:ext>
            </a:extLst>
          </p:cNvPr>
          <p:cNvCxnSpPr>
            <a:cxnSpLocks/>
          </p:cNvCxnSpPr>
          <p:nvPr/>
        </p:nvCxnSpPr>
        <p:spPr>
          <a:xfrm>
            <a:off x="9546758" y="3777317"/>
            <a:ext cx="110420" cy="54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AC53812-2AA6-4CD2-9C2B-02FFBB5D7C28}"/>
              </a:ext>
            </a:extLst>
          </p:cNvPr>
          <p:cNvCxnSpPr>
            <a:cxnSpLocks/>
          </p:cNvCxnSpPr>
          <p:nvPr/>
        </p:nvCxnSpPr>
        <p:spPr>
          <a:xfrm>
            <a:off x="9647840" y="3783641"/>
            <a:ext cx="9338" cy="534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A5C1B7BB-2312-4BDE-9806-3F2E86B81E73}"/>
              </a:ext>
            </a:extLst>
          </p:cNvPr>
          <p:cNvCxnSpPr>
            <a:cxnSpLocks/>
          </p:cNvCxnSpPr>
          <p:nvPr/>
        </p:nvCxnSpPr>
        <p:spPr>
          <a:xfrm>
            <a:off x="1310951" y="4576942"/>
            <a:ext cx="0" cy="43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BA94F93-9EEA-41EC-8519-1C467A107869}"/>
              </a:ext>
            </a:extLst>
          </p:cNvPr>
          <p:cNvCxnSpPr>
            <a:cxnSpLocks/>
          </p:cNvCxnSpPr>
          <p:nvPr/>
        </p:nvCxnSpPr>
        <p:spPr>
          <a:xfrm>
            <a:off x="1421371" y="4620239"/>
            <a:ext cx="1384033" cy="39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683BAEC-6733-4FB2-A7F2-05A2C52A9918}"/>
              </a:ext>
            </a:extLst>
          </p:cNvPr>
          <p:cNvCxnSpPr>
            <a:cxnSpLocks/>
          </p:cNvCxnSpPr>
          <p:nvPr/>
        </p:nvCxnSpPr>
        <p:spPr>
          <a:xfrm>
            <a:off x="4031591" y="4606361"/>
            <a:ext cx="0" cy="43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9B46D259-70B9-488D-907F-1527F24B74EC}"/>
              </a:ext>
            </a:extLst>
          </p:cNvPr>
          <p:cNvCxnSpPr>
            <a:cxnSpLocks/>
          </p:cNvCxnSpPr>
          <p:nvPr/>
        </p:nvCxnSpPr>
        <p:spPr>
          <a:xfrm>
            <a:off x="4136572" y="4620239"/>
            <a:ext cx="1389472" cy="425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98D10307-432F-4F89-9AFE-302D5F657EF5}"/>
              </a:ext>
            </a:extLst>
          </p:cNvPr>
          <p:cNvCxnSpPr>
            <a:cxnSpLocks/>
          </p:cNvCxnSpPr>
          <p:nvPr/>
        </p:nvCxnSpPr>
        <p:spPr>
          <a:xfrm>
            <a:off x="6808996" y="4606361"/>
            <a:ext cx="0" cy="43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00F63FA-8482-4023-B7A9-995158E73FFE}"/>
              </a:ext>
            </a:extLst>
          </p:cNvPr>
          <p:cNvCxnSpPr>
            <a:cxnSpLocks/>
          </p:cNvCxnSpPr>
          <p:nvPr/>
        </p:nvCxnSpPr>
        <p:spPr>
          <a:xfrm>
            <a:off x="6913977" y="4620239"/>
            <a:ext cx="1389472" cy="425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B7C2675-9122-46EA-BD90-20111985F645}"/>
              </a:ext>
            </a:extLst>
          </p:cNvPr>
          <p:cNvCxnSpPr>
            <a:cxnSpLocks/>
          </p:cNvCxnSpPr>
          <p:nvPr/>
        </p:nvCxnSpPr>
        <p:spPr>
          <a:xfrm>
            <a:off x="9614400" y="4606361"/>
            <a:ext cx="0" cy="43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9F8F07FB-B155-46CA-AFBB-49544331BB6E}"/>
              </a:ext>
            </a:extLst>
          </p:cNvPr>
          <p:cNvCxnSpPr>
            <a:cxnSpLocks/>
          </p:cNvCxnSpPr>
          <p:nvPr/>
        </p:nvCxnSpPr>
        <p:spPr>
          <a:xfrm>
            <a:off x="9719381" y="4620239"/>
            <a:ext cx="1389472" cy="425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8F7346F8-F2D0-48E1-99AD-4BF58FEDD7B3}"/>
              </a:ext>
            </a:extLst>
          </p:cNvPr>
          <p:cNvPicPr>
            <a:picLocks noChangeAspect="1"/>
          </p:cNvPicPr>
          <p:nvPr/>
        </p:nvPicPr>
        <p:blipFill>
          <a:blip r:embed="rId2"/>
          <a:stretch>
            <a:fillRect/>
          </a:stretch>
        </p:blipFill>
        <p:spPr>
          <a:xfrm>
            <a:off x="6553824" y="632243"/>
            <a:ext cx="4826704" cy="1750235"/>
          </a:xfrm>
          <a:prstGeom prst="rect">
            <a:avLst/>
          </a:prstGeom>
        </p:spPr>
      </p:pic>
    </p:spTree>
    <p:extLst>
      <p:ext uri="{BB962C8B-B14F-4D97-AF65-F5344CB8AC3E}">
        <p14:creationId xmlns:p14="http://schemas.microsoft.com/office/powerpoint/2010/main" val="213603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a:extLst>
              <a:ext uri="{FF2B5EF4-FFF2-40B4-BE49-F238E27FC236}">
                <a16:creationId xmlns:a16="http://schemas.microsoft.com/office/drawing/2014/main" id="{F4ED1C01-692C-4FED-9607-FE75D9743200}"/>
              </a:ext>
            </a:extLst>
          </p:cNvPr>
          <p:cNvGraphicFramePr>
            <a:graphicFrameLocks noGrp="1"/>
          </p:cNvGraphicFramePr>
          <p:nvPr>
            <p:extLst>
              <p:ext uri="{D42A27DB-BD31-4B8C-83A1-F6EECF244321}">
                <p14:modId xmlns:p14="http://schemas.microsoft.com/office/powerpoint/2010/main" val="32730571"/>
              </p:ext>
            </p:extLst>
          </p:nvPr>
        </p:nvGraphicFramePr>
        <p:xfrm>
          <a:off x="1198976" y="4330800"/>
          <a:ext cx="2748256" cy="554288"/>
        </p:xfrm>
        <a:graphic>
          <a:graphicData uri="http://schemas.openxmlformats.org/drawingml/2006/table">
            <a:tbl>
              <a:tblPr/>
              <a:tblGrid>
                <a:gridCol w="343532">
                  <a:extLst>
                    <a:ext uri="{9D8B030D-6E8A-4147-A177-3AD203B41FA5}">
                      <a16:colId xmlns:a16="http://schemas.microsoft.com/office/drawing/2014/main" val="277754281"/>
                    </a:ext>
                  </a:extLst>
                </a:gridCol>
                <a:gridCol w="343532">
                  <a:extLst>
                    <a:ext uri="{9D8B030D-6E8A-4147-A177-3AD203B41FA5}">
                      <a16:colId xmlns:a16="http://schemas.microsoft.com/office/drawing/2014/main" val="3990935989"/>
                    </a:ext>
                  </a:extLst>
                </a:gridCol>
                <a:gridCol w="343532">
                  <a:extLst>
                    <a:ext uri="{9D8B030D-6E8A-4147-A177-3AD203B41FA5}">
                      <a16:colId xmlns:a16="http://schemas.microsoft.com/office/drawing/2014/main" val="2632623943"/>
                    </a:ext>
                  </a:extLst>
                </a:gridCol>
                <a:gridCol w="343532">
                  <a:extLst>
                    <a:ext uri="{9D8B030D-6E8A-4147-A177-3AD203B41FA5}">
                      <a16:colId xmlns:a16="http://schemas.microsoft.com/office/drawing/2014/main" val="340703707"/>
                    </a:ext>
                  </a:extLst>
                </a:gridCol>
                <a:gridCol w="343532">
                  <a:extLst>
                    <a:ext uri="{9D8B030D-6E8A-4147-A177-3AD203B41FA5}">
                      <a16:colId xmlns:a16="http://schemas.microsoft.com/office/drawing/2014/main" val="1181575777"/>
                    </a:ext>
                  </a:extLst>
                </a:gridCol>
                <a:gridCol w="343532">
                  <a:extLst>
                    <a:ext uri="{9D8B030D-6E8A-4147-A177-3AD203B41FA5}">
                      <a16:colId xmlns:a16="http://schemas.microsoft.com/office/drawing/2014/main" val="3087079868"/>
                    </a:ext>
                  </a:extLst>
                </a:gridCol>
                <a:gridCol w="343532">
                  <a:extLst>
                    <a:ext uri="{9D8B030D-6E8A-4147-A177-3AD203B41FA5}">
                      <a16:colId xmlns:a16="http://schemas.microsoft.com/office/drawing/2014/main" val="2714436912"/>
                    </a:ext>
                  </a:extLst>
                </a:gridCol>
                <a:gridCol w="343532">
                  <a:extLst>
                    <a:ext uri="{9D8B030D-6E8A-4147-A177-3AD203B41FA5}">
                      <a16:colId xmlns:a16="http://schemas.microsoft.com/office/drawing/2014/main" val="1711299121"/>
                    </a:ext>
                  </a:extLst>
                </a:gridCol>
              </a:tblGrid>
              <a:tr h="277144">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1" i="0" u="none" strike="noStrike" dirty="0">
                          <a:solidFill>
                            <a:srgbClr val="FFFFFF"/>
                          </a:solidFill>
                          <a:effectLst/>
                          <a:latin typeface="等线" panose="02010600030101010101" pitchFamily="2" charset="-122"/>
                          <a:ea typeface="等线" panose="02010600030101010101" pitchFamily="2" charset="-122"/>
                        </a:rPr>
                        <a:t>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88272321"/>
                  </a:ext>
                </a:extLst>
              </a:tr>
              <a:tr h="277144">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dirty="0">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zh-CN" altLang="en-US" sz="1000" b="1" i="0" u="none" strike="noStrike" dirty="0">
                        <a:solidFill>
                          <a:srgbClr val="000000"/>
                        </a:solidFill>
                        <a:effectLst/>
                        <a:latin typeface="等线" panose="02010600030101010101" pitchFamily="2" charset="-122"/>
                        <a:ea typeface="等线" panose="02010600030101010101" pitchFamily="2" charset="-122"/>
                      </a:endParaRPr>
                    </a:p>
                  </a:txBody>
                  <a:tcPr marL="4108" marR="4108" marT="410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99214081"/>
                  </a:ext>
                </a:extLst>
              </a:tr>
            </a:tbl>
          </a:graphicData>
        </a:graphic>
      </p:graphicFrame>
      <p:graphicFrame>
        <p:nvGraphicFramePr>
          <p:cNvPr id="11" name="表格 10">
            <a:extLst>
              <a:ext uri="{FF2B5EF4-FFF2-40B4-BE49-F238E27FC236}">
                <a16:creationId xmlns:a16="http://schemas.microsoft.com/office/drawing/2014/main" id="{7BDF9696-8138-414A-A5B6-BD5868957BE9}"/>
              </a:ext>
            </a:extLst>
          </p:cNvPr>
          <p:cNvGraphicFramePr>
            <a:graphicFrameLocks noGrp="1"/>
          </p:cNvGraphicFramePr>
          <p:nvPr>
            <p:extLst>
              <p:ext uri="{D42A27DB-BD31-4B8C-83A1-F6EECF244321}">
                <p14:modId xmlns:p14="http://schemas.microsoft.com/office/powerpoint/2010/main" val="1276070724"/>
              </p:ext>
            </p:extLst>
          </p:nvPr>
        </p:nvGraphicFramePr>
        <p:xfrm>
          <a:off x="1198976" y="5046168"/>
          <a:ext cx="2748256" cy="259840"/>
        </p:xfrm>
        <a:graphic>
          <a:graphicData uri="http://schemas.openxmlformats.org/drawingml/2006/table">
            <a:tbl>
              <a:tblPr/>
              <a:tblGrid>
                <a:gridCol w="1374128">
                  <a:extLst>
                    <a:ext uri="{9D8B030D-6E8A-4147-A177-3AD203B41FA5}">
                      <a16:colId xmlns:a16="http://schemas.microsoft.com/office/drawing/2014/main" val="1577778602"/>
                    </a:ext>
                  </a:extLst>
                </a:gridCol>
                <a:gridCol w="1374128">
                  <a:extLst>
                    <a:ext uri="{9D8B030D-6E8A-4147-A177-3AD203B41FA5}">
                      <a16:colId xmlns:a16="http://schemas.microsoft.com/office/drawing/2014/main" val="295953326"/>
                    </a:ext>
                  </a:extLst>
                </a:gridCol>
              </a:tblGrid>
              <a:tr h="259840">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31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30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1142906780"/>
                  </a:ext>
                </a:extLst>
              </a:tr>
            </a:tbl>
          </a:graphicData>
        </a:graphic>
      </p:graphicFrame>
      <p:sp>
        <p:nvSpPr>
          <p:cNvPr id="28" name="文本框 27">
            <a:extLst>
              <a:ext uri="{FF2B5EF4-FFF2-40B4-BE49-F238E27FC236}">
                <a16:creationId xmlns:a16="http://schemas.microsoft.com/office/drawing/2014/main" id="{A1DDD9CE-892F-41A6-B85D-63D0D74F397D}"/>
              </a:ext>
            </a:extLst>
          </p:cNvPr>
          <p:cNvSpPr txBox="1"/>
          <p:nvPr/>
        </p:nvSpPr>
        <p:spPr>
          <a:xfrm>
            <a:off x="149290" y="4245896"/>
            <a:ext cx="1049686" cy="577081"/>
          </a:xfrm>
          <a:prstGeom prst="rect">
            <a:avLst/>
          </a:prstGeom>
          <a:noFill/>
        </p:spPr>
        <p:txBody>
          <a:bodyPr wrap="square" rtlCol="0">
            <a:spAutoFit/>
          </a:bodyPr>
          <a:lstStyle/>
          <a:p>
            <a:r>
              <a:rPr lang="en-US" altLang="zh-CN" sz="1050" b="1" dirty="0">
                <a:latin typeface="DINPro-Regular" panose="02000503030000020004" pitchFamily="50" charset="0"/>
                <a:ea typeface="Noto Sans Mono CJK SC Regular" panose="020B0500000000000000" pitchFamily="34" charset="-122"/>
              </a:rPr>
              <a:t>Grid</a:t>
            </a:r>
            <a:r>
              <a:rPr lang="zh-CN" altLang="en-US" sz="1050" b="1" dirty="0">
                <a:latin typeface="DINPro-Regular" panose="02000503030000020004" pitchFamily="50" charset="0"/>
                <a:ea typeface="Noto Sans Mono CJK SC Regular" panose="020B0500000000000000" pitchFamily="34" charset="-122"/>
              </a:rPr>
              <a:t>当中我们申请的所有线程</a:t>
            </a:r>
          </a:p>
        </p:txBody>
      </p:sp>
      <p:sp>
        <p:nvSpPr>
          <p:cNvPr id="29" name="文本框 28">
            <a:extLst>
              <a:ext uri="{FF2B5EF4-FFF2-40B4-BE49-F238E27FC236}">
                <a16:creationId xmlns:a16="http://schemas.microsoft.com/office/drawing/2014/main" id="{526046C9-4FB3-454D-819C-D02DB5A5D4AA}"/>
              </a:ext>
            </a:extLst>
          </p:cNvPr>
          <p:cNvSpPr txBox="1"/>
          <p:nvPr/>
        </p:nvSpPr>
        <p:spPr>
          <a:xfrm>
            <a:off x="46653" y="5016749"/>
            <a:ext cx="1254960" cy="415498"/>
          </a:xfrm>
          <a:prstGeom prst="rect">
            <a:avLst/>
          </a:prstGeom>
          <a:noFill/>
        </p:spPr>
        <p:txBody>
          <a:bodyPr wrap="square" rtlCol="0">
            <a:spAutoFit/>
          </a:bodyPr>
          <a:lstStyle/>
          <a:p>
            <a:r>
              <a:rPr lang="zh-CN" altLang="en-US" sz="1050" b="1" dirty="0">
                <a:latin typeface="DINPro-Regular" panose="02000503030000020004" pitchFamily="50" charset="0"/>
                <a:ea typeface="Noto Sans Mono CJK SC Regular" panose="020B0500000000000000" pitchFamily="34" charset="-122"/>
              </a:rPr>
              <a:t>输出数组，放在</a:t>
            </a:r>
            <a:r>
              <a:rPr lang="en-US" altLang="zh-CN" sz="1050" b="1" dirty="0">
                <a:latin typeface="DINPro-Regular" panose="02000503030000020004" pitchFamily="50" charset="0"/>
                <a:ea typeface="Noto Sans Mono CJK SC Regular" panose="020B0500000000000000" pitchFamily="34" charset="-122"/>
              </a:rPr>
              <a:t>global mem</a:t>
            </a:r>
            <a:r>
              <a:rPr lang="zh-CN" altLang="en-US" sz="1050" b="1" dirty="0">
                <a:latin typeface="DINPro-Regular" panose="02000503030000020004" pitchFamily="50" charset="0"/>
                <a:ea typeface="Noto Sans Mono CJK SC Regular" panose="020B0500000000000000" pitchFamily="34" charset="-122"/>
              </a:rPr>
              <a:t>中</a:t>
            </a:r>
            <a:endParaRPr lang="en-US" altLang="zh-CN" sz="1050" b="1" dirty="0">
              <a:latin typeface="DINPro-Regular" panose="02000503030000020004" pitchFamily="50" charset="0"/>
              <a:ea typeface="Noto Sans Mono CJK SC Regular" panose="020B0500000000000000" pitchFamily="34" charset="-122"/>
            </a:endParaRPr>
          </a:p>
        </p:txBody>
      </p:sp>
      <p:sp>
        <p:nvSpPr>
          <p:cNvPr id="30" name="文本框 29">
            <a:extLst>
              <a:ext uri="{FF2B5EF4-FFF2-40B4-BE49-F238E27FC236}">
                <a16:creationId xmlns:a16="http://schemas.microsoft.com/office/drawing/2014/main" id="{36FEC9C0-E184-4F71-9CB3-970A721A3CCA}"/>
              </a:ext>
            </a:extLst>
          </p:cNvPr>
          <p:cNvSpPr txBox="1"/>
          <p:nvPr/>
        </p:nvSpPr>
        <p:spPr>
          <a:xfrm>
            <a:off x="765110" y="702425"/>
            <a:ext cx="4826704" cy="1323439"/>
          </a:xfrm>
          <a:prstGeom prst="rect">
            <a:avLst/>
          </a:prstGeom>
          <a:noFill/>
        </p:spPr>
        <p:txBody>
          <a:bodyPr wrap="square" rtlCol="0">
            <a:spAutoFit/>
          </a:bodyPr>
          <a:lstStyle/>
          <a:p>
            <a:r>
              <a:rPr lang="zh-CN" altLang="en-US" sz="1600" dirty="0">
                <a:latin typeface="DINPro-Regular" panose="02000503030000020004" pitchFamily="50" charset="0"/>
                <a:ea typeface="Noto Sans Mono CJK SC Regular" panose="020B0500000000000000" pitchFamily="34" charset="-122"/>
              </a:rPr>
              <a:t>接下来，我们第二次调用核函数，重复之前的操作。</a:t>
            </a:r>
            <a:endParaRPr lang="en-US" altLang="zh-CN" sz="1600" dirty="0">
              <a:latin typeface="DINPro-Regular" panose="02000503030000020004" pitchFamily="50" charset="0"/>
              <a:ea typeface="Noto Sans Mono CJK SC Regular" panose="020B0500000000000000" pitchFamily="34" charset="-122"/>
            </a:endParaRPr>
          </a:p>
          <a:p>
            <a:r>
              <a:rPr lang="zh-CN" altLang="en-US" sz="1600" dirty="0">
                <a:latin typeface="DINPro-Regular" panose="02000503030000020004" pitchFamily="50" charset="0"/>
                <a:ea typeface="Noto Sans Mono CJK SC Regular" panose="020B0500000000000000" pitchFamily="34" charset="-122"/>
              </a:rPr>
              <a:t>注意此时，我们只调用了一个线程块，如果线程不够用，会触发红色框中代码，每次加一个</a:t>
            </a:r>
            <a:r>
              <a:rPr lang="en-US" altLang="zh-CN" sz="1600" dirty="0">
                <a:latin typeface="DINPro-Regular" panose="02000503030000020004" pitchFamily="50" charset="0"/>
                <a:ea typeface="Noto Sans Mono CJK SC Regular" panose="020B0500000000000000" pitchFamily="34" charset="-122"/>
              </a:rPr>
              <a:t>stride</a:t>
            </a:r>
            <a:r>
              <a:rPr lang="zh-CN" altLang="en-US" sz="1600" dirty="0">
                <a:latin typeface="DINPro-Regular" panose="02000503030000020004" pitchFamily="50" charset="0"/>
                <a:ea typeface="Noto Sans Mono CJK SC Regular" panose="020B0500000000000000" pitchFamily="34" charset="-122"/>
              </a:rPr>
              <a:t>，直到处理完所有数据。每个线程还是将它所读到最大的两个值，放在对应的</a:t>
            </a:r>
            <a:r>
              <a:rPr lang="en-US" altLang="zh-CN" sz="1600" dirty="0">
                <a:latin typeface="DINPro-Regular" panose="02000503030000020004" pitchFamily="50" charset="0"/>
                <a:ea typeface="Noto Sans Mono CJK SC Regular" panose="020B0500000000000000" pitchFamily="34" charset="-122"/>
              </a:rPr>
              <a:t>shared mem</a:t>
            </a:r>
            <a:r>
              <a:rPr lang="zh-CN" altLang="en-US" sz="1600" dirty="0">
                <a:latin typeface="DINPro-Regular" panose="02000503030000020004" pitchFamily="50" charset="0"/>
                <a:ea typeface="Noto Sans Mono CJK SC Regular" panose="020B0500000000000000" pitchFamily="34" charset="-122"/>
              </a:rPr>
              <a:t>中</a:t>
            </a:r>
          </a:p>
        </p:txBody>
      </p:sp>
      <p:graphicFrame>
        <p:nvGraphicFramePr>
          <p:cNvPr id="8" name="表格 7">
            <a:extLst>
              <a:ext uri="{FF2B5EF4-FFF2-40B4-BE49-F238E27FC236}">
                <a16:creationId xmlns:a16="http://schemas.microsoft.com/office/drawing/2014/main" id="{8C2CD850-2DF8-4309-BD5B-B403CC52BD9F}"/>
              </a:ext>
            </a:extLst>
          </p:cNvPr>
          <p:cNvGraphicFramePr>
            <a:graphicFrameLocks noGrp="1"/>
          </p:cNvGraphicFramePr>
          <p:nvPr>
            <p:extLst>
              <p:ext uri="{D42A27DB-BD31-4B8C-83A1-F6EECF244321}">
                <p14:modId xmlns:p14="http://schemas.microsoft.com/office/powerpoint/2010/main" val="599828524"/>
              </p:ext>
            </p:extLst>
          </p:nvPr>
        </p:nvGraphicFramePr>
        <p:xfrm>
          <a:off x="1198976" y="3531175"/>
          <a:ext cx="2748256" cy="252466"/>
        </p:xfrm>
        <a:graphic>
          <a:graphicData uri="http://schemas.openxmlformats.org/drawingml/2006/table">
            <a:tbl>
              <a:tblPr/>
              <a:tblGrid>
                <a:gridCol w="343532">
                  <a:extLst>
                    <a:ext uri="{9D8B030D-6E8A-4147-A177-3AD203B41FA5}">
                      <a16:colId xmlns:a16="http://schemas.microsoft.com/office/drawing/2014/main" val="1577778602"/>
                    </a:ext>
                  </a:extLst>
                </a:gridCol>
                <a:gridCol w="343532">
                  <a:extLst>
                    <a:ext uri="{9D8B030D-6E8A-4147-A177-3AD203B41FA5}">
                      <a16:colId xmlns:a16="http://schemas.microsoft.com/office/drawing/2014/main" val="295953326"/>
                    </a:ext>
                  </a:extLst>
                </a:gridCol>
                <a:gridCol w="343532">
                  <a:extLst>
                    <a:ext uri="{9D8B030D-6E8A-4147-A177-3AD203B41FA5}">
                      <a16:colId xmlns:a16="http://schemas.microsoft.com/office/drawing/2014/main" val="3176729077"/>
                    </a:ext>
                  </a:extLst>
                </a:gridCol>
                <a:gridCol w="343532">
                  <a:extLst>
                    <a:ext uri="{9D8B030D-6E8A-4147-A177-3AD203B41FA5}">
                      <a16:colId xmlns:a16="http://schemas.microsoft.com/office/drawing/2014/main" val="2648355196"/>
                    </a:ext>
                  </a:extLst>
                </a:gridCol>
                <a:gridCol w="343532">
                  <a:extLst>
                    <a:ext uri="{9D8B030D-6E8A-4147-A177-3AD203B41FA5}">
                      <a16:colId xmlns:a16="http://schemas.microsoft.com/office/drawing/2014/main" val="234157390"/>
                    </a:ext>
                  </a:extLst>
                </a:gridCol>
                <a:gridCol w="343532">
                  <a:extLst>
                    <a:ext uri="{9D8B030D-6E8A-4147-A177-3AD203B41FA5}">
                      <a16:colId xmlns:a16="http://schemas.microsoft.com/office/drawing/2014/main" val="25126634"/>
                    </a:ext>
                  </a:extLst>
                </a:gridCol>
                <a:gridCol w="343532">
                  <a:extLst>
                    <a:ext uri="{9D8B030D-6E8A-4147-A177-3AD203B41FA5}">
                      <a16:colId xmlns:a16="http://schemas.microsoft.com/office/drawing/2014/main" val="614855390"/>
                    </a:ext>
                  </a:extLst>
                </a:gridCol>
                <a:gridCol w="343532">
                  <a:extLst>
                    <a:ext uri="{9D8B030D-6E8A-4147-A177-3AD203B41FA5}">
                      <a16:colId xmlns:a16="http://schemas.microsoft.com/office/drawing/2014/main" val="2770734779"/>
                    </a:ext>
                  </a:extLst>
                </a:gridCol>
              </a:tblGrid>
              <a:tr h="252466">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endParaRPr lang="en-US" altLang="zh-CN" sz="900" b="0" i="0" u="none" strike="noStrike" dirty="0">
                        <a:solidFill>
                          <a:srgbClr val="FFFFFF"/>
                        </a:solidFill>
                        <a:effectLst/>
                        <a:latin typeface="等线" panose="02010600030101010101" pitchFamily="2" charset="-122"/>
                        <a:ea typeface="等线" panose="02010600030101010101" pitchFamily="2" charset="-122"/>
                      </a:endParaRPr>
                    </a:p>
                  </a:txBody>
                  <a:tcPr marL="4108" marR="4108" marT="410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142906780"/>
                  </a:ext>
                </a:extLst>
              </a:tr>
            </a:tbl>
          </a:graphicData>
        </a:graphic>
      </p:graphicFrame>
      <p:sp>
        <p:nvSpPr>
          <p:cNvPr id="9" name="文本框 8">
            <a:extLst>
              <a:ext uri="{FF2B5EF4-FFF2-40B4-BE49-F238E27FC236}">
                <a16:creationId xmlns:a16="http://schemas.microsoft.com/office/drawing/2014/main" id="{D0C43C58-76C8-4F2C-8F6A-5CD843015A61}"/>
              </a:ext>
            </a:extLst>
          </p:cNvPr>
          <p:cNvSpPr txBox="1"/>
          <p:nvPr/>
        </p:nvSpPr>
        <p:spPr>
          <a:xfrm>
            <a:off x="149290" y="3457956"/>
            <a:ext cx="1049686" cy="577081"/>
          </a:xfrm>
          <a:prstGeom prst="rect">
            <a:avLst/>
          </a:prstGeom>
          <a:noFill/>
        </p:spPr>
        <p:txBody>
          <a:bodyPr wrap="square" rtlCol="0">
            <a:spAutoFit/>
          </a:bodyPr>
          <a:lstStyle/>
          <a:p>
            <a:r>
              <a:rPr lang="zh-CN" altLang="en-US" sz="1050" b="1" dirty="0">
                <a:latin typeface="DINPro-Regular" panose="02000503030000020004" pitchFamily="50" charset="0"/>
                <a:ea typeface="Noto Sans Mono CJK SC Regular" panose="020B0500000000000000" pitchFamily="34" charset="-122"/>
              </a:rPr>
              <a:t>不同颜色对应不同线程块的</a:t>
            </a:r>
            <a:r>
              <a:rPr lang="en-US" altLang="zh-CN" sz="1050" b="1" dirty="0">
                <a:latin typeface="DINPro-Regular" panose="02000503030000020004" pitchFamily="50" charset="0"/>
                <a:ea typeface="Noto Sans Mono CJK SC Regular" panose="020B0500000000000000" pitchFamily="34" charset="-122"/>
              </a:rPr>
              <a:t>shared mem</a:t>
            </a:r>
            <a:endParaRPr lang="zh-CN" altLang="en-US" sz="1050" b="1" dirty="0">
              <a:latin typeface="DINPro-Regular" panose="02000503030000020004" pitchFamily="50" charset="0"/>
              <a:ea typeface="Noto Sans Mono CJK SC Regular" panose="020B0500000000000000" pitchFamily="34" charset="-122"/>
            </a:endParaRPr>
          </a:p>
        </p:txBody>
      </p:sp>
      <p:cxnSp>
        <p:nvCxnSpPr>
          <p:cNvPr id="3" name="直接箭头连接符 2">
            <a:extLst>
              <a:ext uri="{FF2B5EF4-FFF2-40B4-BE49-F238E27FC236}">
                <a16:creationId xmlns:a16="http://schemas.microsoft.com/office/drawing/2014/main" id="{47383C27-76AA-41D0-A638-60B73D5FC918}"/>
              </a:ext>
            </a:extLst>
          </p:cNvPr>
          <p:cNvCxnSpPr>
            <a:cxnSpLocks/>
          </p:cNvCxnSpPr>
          <p:nvPr/>
        </p:nvCxnSpPr>
        <p:spPr>
          <a:xfrm>
            <a:off x="1301613" y="3783641"/>
            <a:ext cx="110420" cy="54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92A2EEB-3619-40B7-AC1A-0A467B10A0DA}"/>
              </a:ext>
            </a:extLst>
          </p:cNvPr>
          <p:cNvCxnSpPr>
            <a:cxnSpLocks/>
          </p:cNvCxnSpPr>
          <p:nvPr/>
        </p:nvCxnSpPr>
        <p:spPr>
          <a:xfrm>
            <a:off x="1402695" y="3789965"/>
            <a:ext cx="9338" cy="534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A5C1B7BB-2312-4BDE-9806-3F2E86B81E73}"/>
              </a:ext>
            </a:extLst>
          </p:cNvPr>
          <p:cNvCxnSpPr>
            <a:cxnSpLocks/>
          </p:cNvCxnSpPr>
          <p:nvPr/>
        </p:nvCxnSpPr>
        <p:spPr>
          <a:xfrm>
            <a:off x="1310951" y="4576942"/>
            <a:ext cx="0" cy="43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BA94F93-9EEA-41EC-8519-1C467A107869}"/>
              </a:ext>
            </a:extLst>
          </p:cNvPr>
          <p:cNvCxnSpPr>
            <a:cxnSpLocks/>
          </p:cNvCxnSpPr>
          <p:nvPr/>
        </p:nvCxnSpPr>
        <p:spPr>
          <a:xfrm>
            <a:off x="1421371" y="4620239"/>
            <a:ext cx="1384033" cy="39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926985E-C755-446A-8EC3-AFB729E9F5B0}"/>
              </a:ext>
            </a:extLst>
          </p:cNvPr>
          <p:cNvPicPr>
            <a:picLocks noChangeAspect="1"/>
          </p:cNvPicPr>
          <p:nvPr/>
        </p:nvPicPr>
        <p:blipFill>
          <a:blip r:embed="rId2"/>
          <a:stretch>
            <a:fillRect/>
          </a:stretch>
        </p:blipFill>
        <p:spPr>
          <a:xfrm>
            <a:off x="5872065" y="696101"/>
            <a:ext cx="6319935" cy="252466"/>
          </a:xfrm>
          <a:prstGeom prst="rect">
            <a:avLst/>
          </a:prstGeom>
        </p:spPr>
      </p:pic>
      <p:sp>
        <p:nvSpPr>
          <p:cNvPr id="32" name="文本框 31">
            <a:extLst>
              <a:ext uri="{FF2B5EF4-FFF2-40B4-BE49-F238E27FC236}">
                <a16:creationId xmlns:a16="http://schemas.microsoft.com/office/drawing/2014/main" id="{7E6CCE1A-7A21-4EF6-B6F4-57075A3105A8}"/>
              </a:ext>
            </a:extLst>
          </p:cNvPr>
          <p:cNvSpPr txBox="1"/>
          <p:nvPr/>
        </p:nvSpPr>
        <p:spPr>
          <a:xfrm>
            <a:off x="101863" y="2703048"/>
            <a:ext cx="1254960" cy="253916"/>
          </a:xfrm>
          <a:prstGeom prst="rect">
            <a:avLst/>
          </a:prstGeom>
          <a:noFill/>
        </p:spPr>
        <p:txBody>
          <a:bodyPr wrap="square" rtlCol="0">
            <a:spAutoFit/>
          </a:bodyPr>
          <a:lstStyle/>
          <a:p>
            <a:r>
              <a:rPr lang="zh-CN" altLang="en-US" sz="1050" b="1" dirty="0">
                <a:latin typeface="DINPro-Regular" panose="02000503030000020004" pitchFamily="50" charset="0"/>
                <a:ea typeface="Noto Sans Mono CJK SC Regular" panose="020B0500000000000000" pitchFamily="34" charset="-122"/>
              </a:rPr>
              <a:t>第一次调用</a:t>
            </a:r>
            <a:endParaRPr lang="en-US" altLang="zh-CN" sz="1050" b="1" dirty="0">
              <a:latin typeface="DINPro-Regular" panose="02000503030000020004" pitchFamily="50" charset="0"/>
              <a:ea typeface="Noto Sans Mono CJK SC Regular" panose="020B0500000000000000" pitchFamily="34" charset="-122"/>
            </a:endParaRPr>
          </a:p>
        </p:txBody>
      </p:sp>
      <p:graphicFrame>
        <p:nvGraphicFramePr>
          <p:cNvPr id="35" name="表格 34">
            <a:extLst>
              <a:ext uri="{FF2B5EF4-FFF2-40B4-BE49-F238E27FC236}">
                <a16:creationId xmlns:a16="http://schemas.microsoft.com/office/drawing/2014/main" id="{A7C08881-87DB-4C16-9D5F-BEE08285BE62}"/>
              </a:ext>
            </a:extLst>
          </p:cNvPr>
          <p:cNvGraphicFramePr>
            <a:graphicFrameLocks noGrp="1"/>
          </p:cNvGraphicFramePr>
          <p:nvPr>
            <p:extLst>
              <p:ext uri="{D42A27DB-BD31-4B8C-83A1-F6EECF244321}">
                <p14:modId xmlns:p14="http://schemas.microsoft.com/office/powerpoint/2010/main" val="2775879840"/>
              </p:ext>
            </p:extLst>
          </p:nvPr>
        </p:nvGraphicFramePr>
        <p:xfrm>
          <a:off x="1198976" y="2713566"/>
          <a:ext cx="10993024" cy="259840"/>
        </p:xfrm>
        <a:graphic>
          <a:graphicData uri="http://schemas.openxmlformats.org/drawingml/2006/table">
            <a:tbl>
              <a:tblPr/>
              <a:tblGrid>
                <a:gridCol w="1374128">
                  <a:extLst>
                    <a:ext uri="{9D8B030D-6E8A-4147-A177-3AD203B41FA5}">
                      <a16:colId xmlns:a16="http://schemas.microsoft.com/office/drawing/2014/main" val="1577778602"/>
                    </a:ext>
                  </a:extLst>
                </a:gridCol>
                <a:gridCol w="1374128">
                  <a:extLst>
                    <a:ext uri="{9D8B030D-6E8A-4147-A177-3AD203B41FA5}">
                      <a16:colId xmlns:a16="http://schemas.microsoft.com/office/drawing/2014/main" val="295953326"/>
                    </a:ext>
                  </a:extLst>
                </a:gridCol>
                <a:gridCol w="1374128">
                  <a:extLst>
                    <a:ext uri="{9D8B030D-6E8A-4147-A177-3AD203B41FA5}">
                      <a16:colId xmlns:a16="http://schemas.microsoft.com/office/drawing/2014/main" val="3176729077"/>
                    </a:ext>
                  </a:extLst>
                </a:gridCol>
                <a:gridCol w="1374128">
                  <a:extLst>
                    <a:ext uri="{9D8B030D-6E8A-4147-A177-3AD203B41FA5}">
                      <a16:colId xmlns:a16="http://schemas.microsoft.com/office/drawing/2014/main" val="2648355196"/>
                    </a:ext>
                  </a:extLst>
                </a:gridCol>
                <a:gridCol w="1374128">
                  <a:extLst>
                    <a:ext uri="{9D8B030D-6E8A-4147-A177-3AD203B41FA5}">
                      <a16:colId xmlns:a16="http://schemas.microsoft.com/office/drawing/2014/main" val="234157390"/>
                    </a:ext>
                  </a:extLst>
                </a:gridCol>
                <a:gridCol w="1374128">
                  <a:extLst>
                    <a:ext uri="{9D8B030D-6E8A-4147-A177-3AD203B41FA5}">
                      <a16:colId xmlns:a16="http://schemas.microsoft.com/office/drawing/2014/main" val="25126634"/>
                    </a:ext>
                  </a:extLst>
                </a:gridCol>
                <a:gridCol w="1374128">
                  <a:extLst>
                    <a:ext uri="{9D8B030D-6E8A-4147-A177-3AD203B41FA5}">
                      <a16:colId xmlns:a16="http://schemas.microsoft.com/office/drawing/2014/main" val="614855390"/>
                    </a:ext>
                  </a:extLst>
                </a:gridCol>
                <a:gridCol w="1374128">
                  <a:extLst>
                    <a:ext uri="{9D8B030D-6E8A-4147-A177-3AD203B41FA5}">
                      <a16:colId xmlns:a16="http://schemas.microsoft.com/office/drawing/2014/main" val="2770734779"/>
                    </a:ext>
                  </a:extLst>
                </a:gridCol>
              </a:tblGrid>
              <a:tr h="259840">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7</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6</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15</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14</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23</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22</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31</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US" altLang="zh-CN" sz="900" b="0" i="0" u="none" strike="noStrike" dirty="0">
                          <a:solidFill>
                            <a:srgbClr val="FFFFFF"/>
                          </a:solidFill>
                          <a:effectLst/>
                          <a:latin typeface="等线" panose="02010600030101010101" pitchFamily="2" charset="-122"/>
                          <a:ea typeface="等线" panose="02010600030101010101" pitchFamily="2" charset="-122"/>
                        </a:rPr>
                        <a:t>30</a:t>
                      </a:r>
                    </a:p>
                  </a:txBody>
                  <a:tcPr marL="4108" marR="4108" marT="41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1142906780"/>
                  </a:ext>
                </a:extLst>
              </a:tr>
            </a:tbl>
          </a:graphicData>
        </a:graphic>
      </p:graphicFrame>
      <p:cxnSp>
        <p:nvCxnSpPr>
          <p:cNvPr id="36" name="直接箭头连接符 35">
            <a:extLst>
              <a:ext uri="{FF2B5EF4-FFF2-40B4-BE49-F238E27FC236}">
                <a16:creationId xmlns:a16="http://schemas.microsoft.com/office/drawing/2014/main" id="{BD108529-DDA6-44CC-8006-C7467A40131F}"/>
              </a:ext>
            </a:extLst>
          </p:cNvPr>
          <p:cNvCxnSpPr>
            <a:cxnSpLocks/>
          </p:cNvCxnSpPr>
          <p:nvPr/>
        </p:nvCxnSpPr>
        <p:spPr>
          <a:xfrm>
            <a:off x="1301613" y="2960419"/>
            <a:ext cx="9338" cy="534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4BB2AB4-8D08-4DB0-8ECB-B56F86B9F5ED}"/>
              </a:ext>
            </a:extLst>
          </p:cNvPr>
          <p:cNvCxnSpPr>
            <a:cxnSpLocks/>
          </p:cNvCxnSpPr>
          <p:nvPr/>
        </p:nvCxnSpPr>
        <p:spPr>
          <a:xfrm flipH="1">
            <a:off x="1517772" y="2980262"/>
            <a:ext cx="1738607" cy="528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80CD479-F821-432C-A8A3-6988BB24E58B}"/>
              </a:ext>
            </a:extLst>
          </p:cNvPr>
          <p:cNvCxnSpPr>
            <a:cxnSpLocks/>
          </p:cNvCxnSpPr>
          <p:nvPr/>
        </p:nvCxnSpPr>
        <p:spPr>
          <a:xfrm flipH="1">
            <a:off x="1629747" y="2980262"/>
            <a:ext cx="2969855" cy="514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794527B-B099-41CF-B884-BE9937C28F2E}"/>
              </a:ext>
            </a:extLst>
          </p:cNvPr>
          <p:cNvCxnSpPr>
            <a:cxnSpLocks/>
          </p:cNvCxnSpPr>
          <p:nvPr/>
        </p:nvCxnSpPr>
        <p:spPr>
          <a:xfrm flipH="1">
            <a:off x="2226906" y="3004959"/>
            <a:ext cx="3857624" cy="48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D1A27934-57F1-4F60-9348-DE3DE154B6BD}"/>
              </a:ext>
            </a:extLst>
          </p:cNvPr>
          <p:cNvCxnSpPr>
            <a:cxnSpLocks/>
          </p:cNvCxnSpPr>
          <p:nvPr/>
        </p:nvCxnSpPr>
        <p:spPr>
          <a:xfrm flipH="1">
            <a:off x="3114674" y="2963832"/>
            <a:ext cx="6040784" cy="525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4EB2F51-2D95-44D5-A6E5-EEDA87FE8ED4}"/>
              </a:ext>
            </a:extLst>
          </p:cNvPr>
          <p:cNvCxnSpPr>
            <a:cxnSpLocks/>
          </p:cNvCxnSpPr>
          <p:nvPr/>
        </p:nvCxnSpPr>
        <p:spPr>
          <a:xfrm flipH="1">
            <a:off x="3619108" y="3005498"/>
            <a:ext cx="6565823" cy="51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F469468F-C990-4761-B03D-F0C8985FACAD}"/>
              </a:ext>
            </a:extLst>
          </p:cNvPr>
          <p:cNvCxnSpPr>
            <a:cxnSpLocks/>
          </p:cNvCxnSpPr>
          <p:nvPr/>
        </p:nvCxnSpPr>
        <p:spPr>
          <a:xfrm flipH="1">
            <a:off x="3942954" y="3037590"/>
            <a:ext cx="7909047" cy="493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图片 47">
            <a:extLst>
              <a:ext uri="{FF2B5EF4-FFF2-40B4-BE49-F238E27FC236}">
                <a16:creationId xmlns:a16="http://schemas.microsoft.com/office/drawing/2014/main" id="{0AD91A03-63B1-4DC8-8B64-746040A2B2A5}"/>
              </a:ext>
            </a:extLst>
          </p:cNvPr>
          <p:cNvPicPr>
            <a:picLocks noChangeAspect="1"/>
          </p:cNvPicPr>
          <p:nvPr/>
        </p:nvPicPr>
        <p:blipFill>
          <a:blip r:embed="rId3"/>
          <a:stretch>
            <a:fillRect/>
          </a:stretch>
        </p:blipFill>
        <p:spPr>
          <a:xfrm>
            <a:off x="5056880" y="3783641"/>
            <a:ext cx="6795121" cy="2635347"/>
          </a:xfrm>
          <a:prstGeom prst="rect">
            <a:avLst/>
          </a:prstGeom>
        </p:spPr>
      </p:pic>
      <p:sp>
        <p:nvSpPr>
          <p:cNvPr id="49" name="矩形 48">
            <a:extLst>
              <a:ext uri="{FF2B5EF4-FFF2-40B4-BE49-F238E27FC236}">
                <a16:creationId xmlns:a16="http://schemas.microsoft.com/office/drawing/2014/main" id="{9C7542BD-00CA-4F30-A4AC-7F5FB39EB3EE}"/>
              </a:ext>
            </a:extLst>
          </p:cNvPr>
          <p:cNvSpPr/>
          <p:nvPr/>
        </p:nvSpPr>
        <p:spPr>
          <a:xfrm>
            <a:off x="5449077" y="4324476"/>
            <a:ext cx="4196967" cy="35860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99650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TotalTime>
  <Words>6838</Words>
  <Application>Microsoft Office PowerPoint</Application>
  <PresentationFormat>宽屏</PresentationFormat>
  <Paragraphs>2783</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新宋体</vt:lpstr>
      <vt:lpstr>Arial</vt:lpstr>
      <vt:lpstr>DINPro-Regular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Ken He</dc:creator>
  <cp:lastModifiedBy>Ken He</cp:lastModifiedBy>
  <cp:revision>136</cp:revision>
  <dcterms:created xsi:type="dcterms:W3CDTF">2021-07-10T07:50:30Z</dcterms:created>
  <dcterms:modified xsi:type="dcterms:W3CDTF">2021-07-17T19:59:32Z</dcterms:modified>
</cp:coreProperties>
</file>