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Sa6u0fmjT/+C6xWh/etc2KlG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a2baf03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58a2baf035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6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6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6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6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6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9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6" name="Google Shape;46;p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10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1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º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5" name="Google Shape;105;p1"/>
          <p:cNvSpPr txBox="1"/>
          <p:nvPr>
            <p:ph type="ctrTitle"/>
          </p:nvPr>
        </p:nvSpPr>
        <p:spPr>
          <a:xfrm>
            <a:off x="6556100" y="1360493"/>
            <a:ext cx="4972511" cy="3106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ckwell"/>
              <a:buNone/>
            </a:pPr>
            <a:r>
              <a:rPr lang="es-ES" sz="7200"/>
              <a:t>PROLINGO</a:t>
            </a:r>
            <a:endParaRPr sz="7200"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6556100" y="4687316"/>
            <a:ext cx="4972512" cy="1517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s-ES"/>
              <a:t>Carlos Salas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s-ES"/>
              <a:t>Arnovis Buendia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s-ES"/>
              <a:t>Yean Pabon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2" y="3"/>
            <a:ext cx="6095695" cy="6857997"/>
          </a:xfrm>
          <a:custGeom>
            <a:rect b="b" l="l" r="r" t="t"/>
            <a:pathLst>
              <a:path extrusionOk="0" h="6857997" w="6095695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4E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142" y="1526651"/>
            <a:ext cx="3448077" cy="380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a2baf035_1_5"/>
          <p:cNvSpPr/>
          <p:nvPr/>
        </p:nvSpPr>
        <p:spPr>
          <a:xfrm>
            <a:off x="150" y="0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º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4" name="Google Shape;114;g58a2baf035_1_5"/>
          <p:cNvSpPr txBox="1"/>
          <p:nvPr>
            <p:ph type="ctrTitle"/>
          </p:nvPr>
        </p:nvSpPr>
        <p:spPr>
          <a:xfrm>
            <a:off x="6556100" y="1360495"/>
            <a:ext cx="49725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ckwell"/>
              <a:buNone/>
            </a:pPr>
            <a:r>
              <a:rPr lang="es-ES" sz="7200"/>
              <a:t>PROLINGO</a:t>
            </a:r>
            <a:endParaRPr sz="7200"/>
          </a:p>
        </p:txBody>
      </p:sp>
      <p:sp>
        <p:nvSpPr>
          <p:cNvPr id="115" name="Google Shape;115;g58a2baf035_1_5"/>
          <p:cNvSpPr txBox="1"/>
          <p:nvPr>
            <p:ph idx="1" type="subTitle"/>
          </p:nvPr>
        </p:nvSpPr>
        <p:spPr>
          <a:xfrm>
            <a:off x="6556100" y="2458486"/>
            <a:ext cx="49725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s-ES"/>
              <a:t>Aplicación</a:t>
            </a:r>
            <a:r>
              <a:rPr lang="es-ES"/>
              <a:t>, cuyo ideal es el de facilitar el aprendizaje de distintos lenguajes de </a:t>
            </a:r>
            <a:r>
              <a:rPr lang="es-ES"/>
              <a:t>programación.</a:t>
            </a:r>
            <a:endParaRPr/>
          </a:p>
        </p:txBody>
      </p:sp>
      <p:sp>
        <p:nvSpPr>
          <p:cNvPr id="116" name="Google Shape;116;g58a2baf035_1_5"/>
          <p:cNvSpPr/>
          <p:nvPr/>
        </p:nvSpPr>
        <p:spPr>
          <a:xfrm>
            <a:off x="2" y="3"/>
            <a:ext cx="6095695" cy="6857997"/>
          </a:xfrm>
          <a:custGeom>
            <a:rect b="b" l="l" r="r" t="t"/>
            <a:pathLst>
              <a:path extrusionOk="0" h="6857997" w="6095695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4E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7" name="Google Shape;117;g58a2baf035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142" y="1526651"/>
            <a:ext cx="3448077" cy="38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2o_WyJA2pf2wfjtmfBFLMbARN9vS-wNKuyop3jbH7tC-WbPgJfsvSt6YKdBh4pjfjmOHIDl4ELaZU-fnJmOR51oVqwbV7p1XyccX4iKcr_IuF-Vo2-ZNU_oclLapBidARjKt1kG7" id="122" name="Google Shape;12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600" y="736098"/>
            <a:ext cx="7054850" cy="57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captura de pantalla&#10;&#10;Descripción generada automáticamente" id="127" name="Google Shape;12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1298" y="1546129"/>
            <a:ext cx="3937200" cy="353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captura de pantalla&#10;&#10;Descripción generada automáticamente" id="128" name="Google Shape;1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7607" y="1546126"/>
            <a:ext cx="4572236" cy="4064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ES"/>
              <a:t>PROS VS CONTRAS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s-ES"/>
              <a:t>Se </a:t>
            </a:r>
            <a:r>
              <a:rPr lang="es-ES"/>
              <a:t>logró</a:t>
            </a:r>
            <a:r>
              <a:rPr lang="es-ES"/>
              <a:t> una mejor comunicación para el trabajo en equipo.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s-ES"/>
              <a:t>Se </a:t>
            </a:r>
            <a:r>
              <a:rPr lang="es-ES"/>
              <a:t>logró</a:t>
            </a:r>
            <a:r>
              <a:rPr lang="es-ES"/>
              <a:t> probar  el proyecto en distintas circunstancias.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s-ES"/>
              <a:t>Se </a:t>
            </a:r>
            <a:r>
              <a:rPr lang="es-ES"/>
              <a:t>logró</a:t>
            </a:r>
            <a:r>
              <a:rPr lang="es-ES"/>
              <a:t> resolver algunos errores de manera </a:t>
            </a:r>
            <a:r>
              <a:rPr lang="es-ES"/>
              <a:t>más</a:t>
            </a:r>
            <a:r>
              <a:rPr lang="es-ES"/>
              <a:t> rápida.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s-ES"/>
              <a:t>Retroalimentación</a:t>
            </a:r>
            <a:r>
              <a:rPr lang="es-ES"/>
              <a:t> por cada </a:t>
            </a:r>
            <a:r>
              <a:rPr lang="es-ES"/>
              <a:t>fragmento</a:t>
            </a:r>
            <a:r>
              <a:rPr lang="es-ES"/>
              <a:t> desarrollado</a:t>
            </a:r>
            <a:endParaRPr/>
          </a:p>
        </p:txBody>
      </p:sp>
      <p:sp>
        <p:nvSpPr>
          <p:cNvPr id="135" name="Google Shape;135;p4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s-ES"/>
              <a:t>Ninguno </a:t>
            </a:r>
            <a:r>
              <a:rPr lang="es-ES"/>
              <a:t>logró</a:t>
            </a:r>
            <a:r>
              <a:rPr lang="es-ES"/>
              <a:t> dominar grails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s-ES"/>
              <a:t>Hubo retrasos en la toma de decisiones.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s-ES"/>
              <a:t>Hubo problemas al desarrollar el código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Letras en madera">
  <a:themeElements>
    <a:clrScheme name="Letras en made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2019-05-31T13:15:31Z</dcterms:created>
  <dc:creator>Yean Pabon</dc:creator>
</cp:coreProperties>
</file>