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56E4E501-35F4-4853-B201-F5B8E672304F}"/>
              </a:ext>
            </a:extLst>
          </p:cNvPr>
          <p:cNvSpPr/>
          <p:nvPr/>
        </p:nvSpPr>
        <p:spPr>
          <a:xfrm>
            <a:off x="-2"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06E6322-04D4-4AF7-B9D8-27972C61BF01}"/>
              </a:ext>
              <a:ext uri="{C183D7F6-B498-43B3-948B-1728B52AA6E4}">
                <adec:decorative xmlns:adec="http://schemas.microsoft.com/office/drawing/2017/decorative" val="1"/>
              </a:ext>
            </a:extLst>
          </p:cNvPr>
          <p:cNvSpPr/>
          <p:nvPr/>
        </p:nvSpPr>
        <p:spPr>
          <a:xfrm>
            <a:off x="4716797" y="5064781"/>
            <a:ext cx="5311" cy="1673"/>
          </a:xfrm>
          <a:custGeom>
            <a:avLst/>
            <a:gdLst>
              <a:gd name="connsiteX0" fmla="*/ 5040 w 5311"/>
              <a:gd name="connsiteY0" fmla="*/ 0 h 1673"/>
              <a:gd name="connsiteX1" fmla="*/ 5311 w 5311"/>
              <a:gd name="connsiteY1" fmla="*/ 504 h 1673"/>
              <a:gd name="connsiteX2" fmla="*/ 633 w 5311"/>
              <a:gd name="connsiteY2" fmla="*/ 1238 h 1673"/>
              <a:gd name="connsiteX3" fmla="*/ 5040 w 5311"/>
              <a:gd name="connsiteY3" fmla="*/ 0 h 1673"/>
            </a:gdLst>
            <a:ahLst/>
            <a:cxnLst>
              <a:cxn ang="0">
                <a:pos x="connsiteX0" y="connsiteY0"/>
              </a:cxn>
              <a:cxn ang="0">
                <a:pos x="connsiteX1" y="connsiteY1"/>
              </a:cxn>
              <a:cxn ang="0">
                <a:pos x="connsiteX2" y="connsiteY2"/>
              </a:cxn>
              <a:cxn ang="0">
                <a:pos x="connsiteX3" y="connsiteY3"/>
              </a:cxn>
            </a:cxnLst>
            <a:rect l="l" t="t" r="r" b="b"/>
            <a:pathLst>
              <a:path w="5311" h="1673">
                <a:moveTo>
                  <a:pt x="5040" y="0"/>
                </a:moveTo>
                <a:lnTo>
                  <a:pt x="5311" y="504"/>
                </a:lnTo>
                <a:cubicBezTo>
                  <a:pt x="3865" y="1390"/>
                  <a:pt x="-1892" y="2201"/>
                  <a:pt x="633" y="1238"/>
                </a:cubicBezTo>
                <a:lnTo>
                  <a:pt x="5040" y="0"/>
                </a:lnTo>
                <a:close/>
              </a:path>
            </a:pathLst>
          </a:custGeom>
          <a:solidFill>
            <a:srgbClr val="8276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57" name="Freeform: Shape 56">
            <a:extLst>
              <a:ext uri="{FF2B5EF4-FFF2-40B4-BE49-F238E27FC236}">
                <a16:creationId xmlns:a16="http://schemas.microsoft.com/office/drawing/2014/main" id="{D14F34EE-2765-4E68-817F-8FACFF30FD39}"/>
              </a:ext>
              <a:ext uri="{C183D7F6-B498-43B3-948B-1728B52AA6E4}">
                <adec:decorative xmlns:adec="http://schemas.microsoft.com/office/drawing/2017/decorative" val="1"/>
              </a:ext>
            </a:extLst>
          </p:cNvPr>
          <p:cNvSpPr/>
          <p:nvPr/>
        </p:nvSpPr>
        <p:spPr>
          <a:xfrm>
            <a:off x="-2" y="4906504"/>
            <a:ext cx="12192000" cy="1951997"/>
          </a:xfrm>
          <a:custGeom>
            <a:avLst/>
            <a:gdLst>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285754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74735 w 12192002"/>
              <a:gd name="connsiteY94" fmla="*/ 1132363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12382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002" h="2122526">
                <a:moveTo>
                  <a:pt x="5626960" y="0"/>
                </a:moveTo>
                <a:lnTo>
                  <a:pt x="5758918" y="1023"/>
                </a:lnTo>
                <a:lnTo>
                  <a:pt x="5957375" y="16715"/>
                </a:lnTo>
                <a:cubicBezTo>
                  <a:pt x="5970127" y="20033"/>
                  <a:pt x="5998679" y="20946"/>
                  <a:pt x="6010090" y="20359"/>
                </a:cubicBezTo>
                <a:lnTo>
                  <a:pt x="6041282" y="15266"/>
                </a:lnTo>
                <a:lnTo>
                  <a:pt x="6048637" y="6917"/>
                </a:lnTo>
                <a:lnTo>
                  <a:pt x="6068529" y="7600"/>
                </a:lnTo>
                <a:lnTo>
                  <a:pt x="6073847" y="6063"/>
                </a:lnTo>
                <a:cubicBezTo>
                  <a:pt x="6090539" y="9219"/>
                  <a:pt x="6128055" y="22767"/>
                  <a:pt x="6168673" y="26525"/>
                </a:cubicBezTo>
                <a:cubicBezTo>
                  <a:pt x="6209291" y="30283"/>
                  <a:pt x="6297550" y="13090"/>
                  <a:pt x="6317559" y="28612"/>
                </a:cubicBezTo>
                <a:cubicBezTo>
                  <a:pt x="6409695" y="55045"/>
                  <a:pt x="6472153" y="31322"/>
                  <a:pt x="6549454" y="75412"/>
                </a:cubicBezTo>
                <a:cubicBezTo>
                  <a:pt x="6628105" y="80632"/>
                  <a:pt x="6649105" y="94733"/>
                  <a:pt x="6708221" y="104188"/>
                </a:cubicBezTo>
                <a:cubicBezTo>
                  <a:pt x="6787988" y="118277"/>
                  <a:pt x="6871921" y="137351"/>
                  <a:pt x="6904145" y="132143"/>
                </a:cubicBezTo>
                <a:cubicBezTo>
                  <a:pt x="6943644" y="126545"/>
                  <a:pt x="6937527" y="150711"/>
                  <a:pt x="7018495" y="161649"/>
                </a:cubicBezTo>
                <a:cubicBezTo>
                  <a:pt x="7050188" y="159320"/>
                  <a:pt x="7061147" y="160297"/>
                  <a:pt x="7096987" y="161275"/>
                </a:cubicBezTo>
                <a:lnTo>
                  <a:pt x="7170807" y="173503"/>
                </a:lnTo>
                <a:cubicBezTo>
                  <a:pt x="7184505" y="172489"/>
                  <a:pt x="7192111" y="174628"/>
                  <a:pt x="7197003" y="178151"/>
                </a:cubicBezTo>
                <a:lnTo>
                  <a:pt x="7201101" y="183509"/>
                </a:lnTo>
                <a:lnTo>
                  <a:pt x="7218559" y="188059"/>
                </a:lnTo>
                <a:lnTo>
                  <a:pt x="7310852" y="213308"/>
                </a:lnTo>
                <a:lnTo>
                  <a:pt x="7312179" y="211866"/>
                </a:lnTo>
                <a:cubicBezTo>
                  <a:pt x="7333989" y="206326"/>
                  <a:pt x="7374788" y="205221"/>
                  <a:pt x="7405390" y="202271"/>
                </a:cubicBezTo>
                <a:cubicBezTo>
                  <a:pt x="7422527" y="207464"/>
                  <a:pt x="7476985" y="190048"/>
                  <a:pt x="7495794" y="194166"/>
                </a:cubicBezTo>
                <a:lnTo>
                  <a:pt x="7507039" y="196118"/>
                </a:lnTo>
                <a:lnTo>
                  <a:pt x="7507411" y="195791"/>
                </a:lnTo>
                <a:cubicBezTo>
                  <a:pt x="7510172" y="195437"/>
                  <a:pt x="7513992" y="195787"/>
                  <a:pt x="7519570" y="197126"/>
                </a:cubicBezTo>
                <a:lnTo>
                  <a:pt x="7527542" y="199679"/>
                </a:lnTo>
                <a:lnTo>
                  <a:pt x="7614346" y="205507"/>
                </a:lnTo>
                <a:lnTo>
                  <a:pt x="7718744" y="202036"/>
                </a:lnTo>
                <a:cubicBezTo>
                  <a:pt x="7780965" y="210608"/>
                  <a:pt x="7835119" y="212839"/>
                  <a:pt x="7905407" y="227751"/>
                </a:cubicBezTo>
                <a:cubicBezTo>
                  <a:pt x="7967070" y="225346"/>
                  <a:pt x="8025467" y="246582"/>
                  <a:pt x="8090271" y="269724"/>
                </a:cubicBezTo>
                <a:cubicBezTo>
                  <a:pt x="8147130" y="284670"/>
                  <a:pt x="8181827" y="318792"/>
                  <a:pt x="8245834" y="315885"/>
                </a:cubicBezTo>
                <a:cubicBezTo>
                  <a:pt x="8246647" y="320745"/>
                  <a:pt x="8248859" y="325027"/>
                  <a:pt x="8252033" y="328877"/>
                </a:cubicBezTo>
                <a:lnTo>
                  <a:pt x="8263376" y="338720"/>
                </a:lnTo>
                <a:lnTo>
                  <a:pt x="8266075" y="338490"/>
                </a:lnTo>
                <a:cubicBezTo>
                  <a:pt x="8276151" y="339772"/>
                  <a:pt x="8280845" y="342420"/>
                  <a:pt x="8283149" y="345665"/>
                </a:cubicBezTo>
                <a:lnTo>
                  <a:pt x="8284276" y="350108"/>
                </a:lnTo>
                <a:lnTo>
                  <a:pt x="8295173" y="355931"/>
                </a:lnTo>
                <a:lnTo>
                  <a:pt x="8314432" y="369826"/>
                </a:lnTo>
                <a:lnTo>
                  <a:pt x="8320104" y="370152"/>
                </a:lnTo>
                <a:lnTo>
                  <a:pt x="8352372" y="387570"/>
                </a:lnTo>
                <a:lnTo>
                  <a:pt x="8353799" y="386730"/>
                </a:lnTo>
                <a:cubicBezTo>
                  <a:pt x="8357733" y="385247"/>
                  <a:pt x="8362024" y="384899"/>
                  <a:pt x="8367182" y="386924"/>
                </a:cubicBezTo>
                <a:lnTo>
                  <a:pt x="8490249" y="400966"/>
                </a:lnTo>
                <a:lnTo>
                  <a:pt x="8497594" y="404016"/>
                </a:lnTo>
                <a:lnTo>
                  <a:pt x="8497968" y="403837"/>
                </a:lnTo>
                <a:cubicBezTo>
                  <a:pt x="8500048" y="403987"/>
                  <a:pt x="8502649" y="404798"/>
                  <a:pt x="8506167" y="406575"/>
                </a:cubicBezTo>
                <a:lnTo>
                  <a:pt x="8510983" y="409576"/>
                </a:lnTo>
                <a:lnTo>
                  <a:pt x="8525230" y="415491"/>
                </a:lnTo>
                <a:lnTo>
                  <a:pt x="8596071" y="400649"/>
                </a:lnTo>
                <a:cubicBezTo>
                  <a:pt x="8639145" y="406126"/>
                  <a:pt x="8671609" y="389686"/>
                  <a:pt x="8707847" y="409221"/>
                </a:cubicBezTo>
                <a:cubicBezTo>
                  <a:pt x="8748197" y="414263"/>
                  <a:pt x="8719822" y="400602"/>
                  <a:pt x="8752444" y="411322"/>
                </a:cubicBezTo>
                <a:cubicBezTo>
                  <a:pt x="8789303" y="414879"/>
                  <a:pt x="8898034" y="429534"/>
                  <a:pt x="8928988" y="430554"/>
                </a:cubicBezTo>
                <a:cubicBezTo>
                  <a:pt x="8955520" y="410467"/>
                  <a:pt x="8954693" y="419415"/>
                  <a:pt x="8963048" y="427366"/>
                </a:cubicBezTo>
                <a:lnTo>
                  <a:pt x="8968011" y="425141"/>
                </a:lnTo>
                <a:lnTo>
                  <a:pt x="8974337" y="424441"/>
                </a:lnTo>
                <a:lnTo>
                  <a:pt x="8990394" y="427667"/>
                </a:lnTo>
                <a:lnTo>
                  <a:pt x="8996232" y="429728"/>
                </a:lnTo>
                <a:cubicBezTo>
                  <a:pt x="9000327" y="430831"/>
                  <a:pt x="9003146" y="431159"/>
                  <a:pt x="9005201" y="430939"/>
                </a:cubicBezTo>
                <a:lnTo>
                  <a:pt x="9005486" y="430699"/>
                </a:lnTo>
                <a:lnTo>
                  <a:pt x="9053453" y="433984"/>
                </a:lnTo>
                <a:cubicBezTo>
                  <a:pt x="9068117" y="420419"/>
                  <a:pt x="9112391" y="454853"/>
                  <a:pt x="9113812" y="425670"/>
                </a:cubicBezTo>
                <a:cubicBezTo>
                  <a:pt x="9130955" y="430499"/>
                  <a:pt x="9138865" y="443788"/>
                  <a:pt x="9137318" y="424304"/>
                </a:cubicBezTo>
                <a:cubicBezTo>
                  <a:pt x="9143084" y="425358"/>
                  <a:pt x="9147048" y="424266"/>
                  <a:pt x="9150210" y="422135"/>
                </a:cubicBezTo>
                <a:lnTo>
                  <a:pt x="9151232" y="421070"/>
                </a:lnTo>
                <a:lnTo>
                  <a:pt x="9189246" y="432272"/>
                </a:lnTo>
                <a:lnTo>
                  <a:pt x="9194810" y="441511"/>
                </a:lnTo>
                <a:lnTo>
                  <a:pt x="9231370" y="451590"/>
                </a:lnTo>
                <a:lnTo>
                  <a:pt x="9343052" y="503495"/>
                </a:lnTo>
                <a:cubicBezTo>
                  <a:pt x="9415432" y="508795"/>
                  <a:pt x="9518955" y="534921"/>
                  <a:pt x="9584507" y="549197"/>
                </a:cubicBezTo>
                <a:cubicBezTo>
                  <a:pt x="9602038" y="561809"/>
                  <a:pt x="9675059" y="570203"/>
                  <a:pt x="9728309" y="560617"/>
                </a:cubicBezTo>
                <a:lnTo>
                  <a:pt x="9847792" y="580824"/>
                </a:lnTo>
                <a:cubicBezTo>
                  <a:pt x="9888744" y="590649"/>
                  <a:pt x="9918983" y="587450"/>
                  <a:pt x="9960019" y="587592"/>
                </a:cubicBezTo>
                <a:cubicBezTo>
                  <a:pt x="9984397" y="592516"/>
                  <a:pt x="9998461" y="593006"/>
                  <a:pt x="10039240" y="603107"/>
                </a:cubicBezTo>
                <a:cubicBezTo>
                  <a:pt x="10046863" y="602184"/>
                  <a:pt x="10074570" y="603512"/>
                  <a:pt x="10082169" y="601443"/>
                </a:cubicBezTo>
                <a:lnTo>
                  <a:pt x="10126500" y="603538"/>
                </a:lnTo>
                <a:lnTo>
                  <a:pt x="10261101" y="615053"/>
                </a:lnTo>
                <a:cubicBezTo>
                  <a:pt x="10274744" y="622448"/>
                  <a:pt x="10323589" y="631514"/>
                  <a:pt x="10336855" y="624804"/>
                </a:cubicBezTo>
                <a:cubicBezTo>
                  <a:pt x="10347867" y="624959"/>
                  <a:pt x="10374830" y="633622"/>
                  <a:pt x="10383868" y="625415"/>
                </a:cubicBezTo>
                <a:cubicBezTo>
                  <a:pt x="10409284" y="632493"/>
                  <a:pt x="10436539" y="633300"/>
                  <a:pt x="10445984" y="629262"/>
                </a:cubicBezTo>
                <a:cubicBezTo>
                  <a:pt x="10473833" y="619395"/>
                  <a:pt x="10495464" y="632839"/>
                  <a:pt x="10519280" y="631320"/>
                </a:cubicBezTo>
                <a:cubicBezTo>
                  <a:pt x="10558606" y="636140"/>
                  <a:pt x="10616449" y="646751"/>
                  <a:pt x="10644619" y="651566"/>
                </a:cubicBezTo>
                <a:cubicBezTo>
                  <a:pt x="10707078" y="667239"/>
                  <a:pt x="10806649" y="700317"/>
                  <a:pt x="10857724" y="712684"/>
                </a:cubicBezTo>
                <a:cubicBezTo>
                  <a:pt x="10915291" y="725495"/>
                  <a:pt x="10885368" y="688933"/>
                  <a:pt x="10951063" y="725767"/>
                </a:cubicBezTo>
                <a:cubicBezTo>
                  <a:pt x="10982008" y="727705"/>
                  <a:pt x="11007787" y="723528"/>
                  <a:pt x="11030956" y="721011"/>
                </a:cubicBezTo>
                <a:cubicBezTo>
                  <a:pt x="11029909" y="706023"/>
                  <a:pt x="11057496" y="724188"/>
                  <a:pt x="11085938" y="723892"/>
                </a:cubicBezTo>
                <a:cubicBezTo>
                  <a:pt x="11102606" y="725362"/>
                  <a:pt x="11125909" y="729502"/>
                  <a:pt x="11143411" y="733141"/>
                </a:cubicBezTo>
                <a:cubicBezTo>
                  <a:pt x="11171652" y="736317"/>
                  <a:pt x="11164089" y="762276"/>
                  <a:pt x="11195087" y="732494"/>
                </a:cubicBezTo>
                <a:cubicBezTo>
                  <a:pt x="11221976" y="745071"/>
                  <a:pt x="11231916" y="754905"/>
                  <a:pt x="11273972" y="753513"/>
                </a:cubicBezTo>
                <a:cubicBezTo>
                  <a:pt x="11288331" y="764337"/>
                  <a:pt x="11354320" y="819231"/>
                  <a:pt x="11369715" y="813181"/>
                </a:cubicBezTo>
                <a:cubicBezTo>
                  <a:pt x="11408024" y="821140"/>
                  <a:pt x="11417570" y="873027"/>
                  <a:pt x="11462695" y="874654"/>
                </a:cubicBezTo>
                <a:cubicBezTo>
                  <a:pt x="11507338" y="891120"/>
                  <a:pt x="11468277" y="926374"/>
                  <a:pt x="11516473" y="928206"/>
                </a:cubicBezTo>
                <a:lnTo>
                  <a:pt x="11585369" y="1004898"/>
                </a:lnTo>
                <a:cubicBezTo>
                  <a:pt x="11627915" y="1047460"/>
                  <a:pt x="11688670" y="1023969"/>
                  <a:pt x="11712382" y="1047864"/>
                </a:cubicBezTo>
                <a:cubicBezTo>
                  <a:pt x="11736094" y="1071759"/>
                  <a:pt x="11860362" y="1135225"/>
                  <a:pt x="11894613" y="1148265"/>
                </a:cubicBezTo>
                <a:cubicBezTo>
                  <a:pt x="11928864" y="1161305"/>
                  <a:pt x="11872782" y="1124390"/>
                  <a:pt x="11917888" y="1126105"/>
                </a:cubicBezTo>
                <a:cubicBezTo>
                  <a:pt x="11967364" y="1138091"/>
                  <a:pt x="11978191" y="1115038"/>
                  <a:pt x="12080164" y="1090885"/>
                </a:cubicBezTo>
                <a:cubicBezTo>
                  <a:pt x="12093592" y="1092452"/>
                  <a:pt x="12126659" y="1037250"/>
                  <a:pt x="12140863" y="1035036"/>
                </a:cubicBezTo>
                <a:lnTo>
                  <a:pt x="12192002" y="1015838"/>
                </a:lnTo>
                <a:lnTo>
                  <a:pt x="12192002" y="1955549"/>
                </a:lnTo>
                <a:lnTo>
                  <a:pt x="12192000" y="1955549"/>
                </a:lnTo>
                <a:lnTo>
                  <a:pt x="12192000" y="2122526"/>
                </a:lnTo>
                <a:lnTo>
                  <a:pt x="0" y="2122526"/>
                </a:lnTo>
                <a:lnTo>
                  <a:pt x="0" y="1348327"/>
                </a:lnTo>
                <a:lnTo>
                  <a:pt x="2" y="1348327"/>
                </a:lnTo>
                <a:lnTo>
                  <a:pt x="2" y="592017"/>
                </a:lnTo>
                <a:lnTo>
                  <a:pt x="15526" y="586548"/>
                </a:lnTo>
                <a:cubicBezTo>
                  <a:pt x="35255" y="585160"/>
                  <a:pt x="72229" y="592802"/>
                  <a:pt x="118381" y="583692"/>
                </a:cubicBezTo>
                <a:lnTo>
                  <a:pt x="292435" y="531887"/>
                </a:lnTo>
                <a:cubicBezTo>
                  <a:pt x="333820" y="524854"/>
                  <a:pt x="366418" y="510849"/>
                  <a:pt x="404015" y="511191"/>
                </a:cubicBezTo>
                <a:cubicBezTo>
                  <a:pt x="415660" y="502454"/>
                  <a:pt x="428065" y="497716"/>
                  <a:pt x="445099" y="505368"/>
                </a:cubicBezTo>
                <a:cubicBezTo>
                  <a:pt x="473049" y="498059"/>
                  <a:pt x="549479" y="473644"/>
                  <a:pt x="571717" y="467338"/>
                </a:cubicBezTo>
                <a:lnTo>
                  <a:pt x="578535" y="467527"/>
                </a:lnTo>
                <a:cubicBezTo>
                  <a:pt x="582714" y="467117"/>
                  <a:pt x="586282" y="465474"/>
                  <a:pt x="596792" y="464875"/>
                </a:cubicBezTo>
                <a:cubicBezTo>
                  <a:pt x="618517" y="457289"/>
                  <a:pt x="688384" y="430106"/>
                  <a:pt x="708875" y="422017"/>
                </a:cubicBezTo>
                <a:cubicBezTo>
                  <a:pt x="714996" y="421315"/>
                  <a:pt x="718074" y="419183"/>
                  <a:pt x="719742" y="416340"/>
                </a:cubicBezTo>
                <a:cubicBezTo>
                  <a:pt x="719843" y="415919"/>
                  <a:pt x="719947" y="415498"/>
                  <a:pt x="720047" y="415078"/>
                </a:cubicBezTo>
                <a:lnTo>
                  <a:pt x="763053" y="414307"/>
                </a:lnTo>
                <a:lnTo>
                  <a:pt x="767901" y="412086"/>
                </a:lnTo>
                <a:lnTo>
                  <a:pt x="797041" y="414293"/>
                </a:lnTo>
                <a:lnTo>
                  <a:pt x="811506" y="413988"/>
                </a:lnTo>
                <a:lnTo>
                  <a:pt x="816809" y="416882"/>
                </a:lnTo>
                <a:cubicBezTo>
                  <a:pt x="821862" y="418352"/>
                  <a:pt x="828232" y="418327"/>
                  <a:pt x="837540" y="414918"/>
                </a:cubicBezTo>
                <a:lnTo>
                  <a:pt x="858269" y="416131"/>
                </a:lnTo>
                <a:cubicBezTo>
                  <a:pt x="864622" y="417683"/>
                  <a:pt x="943264" y="400945"/>
                  <a:pt x="948732" y="404293"/>
                </a:cubicBezTo>
                <a:cubicBezTo>
                  <a:pt x="1007438" y="402718"/>
                  <a:pt x="1078958" y="412604"/>
                  <a:pt x="1149979" y="406698"/>
                </a:cubicBezTo>
                <a:cubicBezTo>
                  <a:pt x="1264076" y="391985"/>
                  <a:pt x="1418281" y="371972"/>
                  <a:pt x="1496110" y="357263"/>
                </a:cubicBezTo>
                <a:cubicBezTo>
                  <a:pt x="1524373" y="323194"/>
                  <a:pt x="1569686" y="343349"/>
                  <a:pt x="1608669" y="331673"/>
                </a:cubicBezTo>
                <a:cubicBezTo>
                  <a:pt x="1628634" y="319376"/>
                  <a:pt x="1652708" y="325981"/>
                  <a:pt x="1675071" y="324776"/>
                </a:cubicBezTo>
                <a:cubicBezTo>
                  <a:pt x="1696661" y="320902"/>
                  <a:pt x="1719608" y="311993"/>
                  <a:pt x="1738204" y="308427"/>
                </a:cubicBezTo>
                <a:lnTo>
                  <a:pt x="1786655" y="303376"/>
                </a:lnTo>
                <a:cubicBezTo>
                  <a:pt x="1814690" y="308462"/>
                  <a:pt x="1843563" y="316239"/>
                  <a:pt x="1873080" y="330998"/>
                </a:cubicBezTo>
                <a:cubicBezTo>
                  <a:pt x="1885328" y="340074"/>
                  <a:pt x="1907076" y="340787"/>
                  <a:pt x="1921650" y="332593"/>
                </a:cubicBezTo>
                <a:cubicBezTo>
                  <a:pt x="1924160" y="331181"/>
                  <a:pt x="1926358" y="329554"/>
                  <a:pt x="1928172" y="327762"/>
                </a:cubicBezTo>
                <a:cubicBezTo>
                  <a:pt x="1964849" y="349443"/>
                  <a:pt x="1978703" y="334060"/>
                  <a:pt x="1997356" y="349707"/>
                </a:cubicBezTo>
                <a:cubicBezTo>
                  <a:pt x="2045552" y="350382"/>
                  <a:pt x="2077539" y="328078"/>
                  <a:pt x="2094665" y="341687"/>
                </a:cubicBezTo>
                <a:cubicBezTo>
                  <a:pt x="2129868" y="337565"/>
                  <a:pt x="2171836" y="328633"/>
                  <a:pt x="2208578" y="324976"/>
                </a:cubicBezTo>
                <a:cubicBezTo>
                  <a:pt x="2233182" y="323400"/>
                  <a:pt x="2276000" y="319205"/>
                  <a:pt x="2315112" y="319743"/>
                </a:cubicBezTo>
                <a:cubicBezTo>
                  <a:pt x="2354027" y="341739"/>
                  <a:pt x="2411581" y="311650"/>
                  <a:pt x="2443255" y="328210"/>
                </a:cubicBezTo>
                <a:lnTo>
                  <a:pt x="2568028" y="342111"/>
                </a:lnTo>
                <a:cubicBezTo>
                  <a:pt x="2608701" y="337537"/>
                  <a:pt x="2582516" y="375805"/>
                  <a:pt x="2646527" y="315870"/>
                </a:cubicBezTo>
                <a:cubicBezTo>
                  <a:pt x="2717602" y="329320"/>
                  <a:pt x="2719299" y="298751"/>
                  <a:pt x="2781569" y="326406"/>
                </a:cubicBezTo>
                <a:lnTo>
                  <a:pt x="3030291" y="348227"/>
                </a:lnTo>
                <a:cubicBezTo>
                  <a:pt x="3072289" y="343635"/>
                  <a:pt x="3082691" y="349641"/>
                  <a:pt x="3142556" y="350870"/>
                </a:cubicBezTo>
                <a:cubicBezTo>
                  <a:pt x="3203390" y="348332"/>
                  <a:pt x="3209724" y="356304"/>
                  <a:pt x="3262356" y="358645"/>
                </a:cubicBezTo>
                <a:cubicBezTo>
                  <a:pt x="3295546" y="360921"/>
                  <a:pt x="3336380" y="362051"/>
                  <a:pt x="3341698" y="364522"/>
                </a:cubicBezTo>
                <a:lnTo>
                  <a:pt x="3344026" y="363547"/>
                </a:lnTo>
                <a:cubicBezTo>
                  <a:pt x="3353997" y="361853"/>
                  <a:pt x="3359859" y="362931"/>
                  <a:pt x="3363888" y="365229"/>
                </a:cubicBezTo>
                <a:lnTo>
                  <a:pt x="3400728" y="382181"/>
                </a:lnTo>
                <a:lnTo>
                  <a:pt x="3473223" y="370133"/>
                </a:lnTo>
                <a:cubicBezTo>
                  <a:pt x="3488625" y="364503"/>
                  <a:pt x="3513943" y="370768"/>
                  <a:pt x="3536135" y="366472"/>
                </a:cubicBezTo>
                <a:cubicBezTo>
                  <a:pt x="3549392" y="369181"/>
                  <a:pt x="3571626" y="354982"/>
                  <a:pt x="3585978" y="356773"/>
                </a:cubicBezTo>
                <a:lnTo>
                  <a:pt x="3594501" y="357463"/>
                </a:lnTo>
                <a:lnTo>
                  <a:pt x="3594736" y="357194"/>
                </a:lnTo>
                <a:cubicBezTo>
                  <a:pt x="3596729" y="356739"/>
                  <a:pt x="3599583" y="356739"/>
                  <a:pt x="3603855" y="357358"/>
                </a:cubicBezTo>
                <a:lnTo>
                  <a:pt x="3610035" y="358720"/>
                </a:lnTo>
                <a:lnTo>
                  <a:pt x="3682513" y="326449"/>
                </a:lnTo>
                <a:cubicBezTo>
                  <a:pt x="3725132" y="319209"/>
                  <a:pt x="3741010" y="317232"/>
                  <a:pt x="3789760" y="302526"/>
                </a:cubicBezTo>
                <a:cubicBezTo>
                  <a:pt x="3829631" y="295662"/>
                  <a:pt x="3861095" y="281792"/>
                  <a:pt x="3897275" y="282288"/>
                </a:cubicBezTo>
                <a:cubicBezTo>
                  <a:pt x="3908538" y="273598"/>
                  <a:pt x="3920509" y="268909"/>
                  <a:pt x="3936846" y="276633"/>
                </a:cubicBezTo>
                <a:cubicBezTo>
                  <a:pt x="3972980" y="267440"/>
                  <a:pt x="3976670" y="252111"/>
                  <a:pt x="4004538" y="259176"/>
                </a:cubicBezTo>
                <a:cubicBezTo>
                  <a:pt x="4016877" y="233368"/>
                  <a:pt x="4021427" y="241744"/>
                  <a:pt x="4033778" y="246608"/>
                </a:cubicBezTo>
                <a:lnTo>
                  <a:pt x="4035363" y="246843"/>
                </a:lnTo>
                <a:lnTo>
                  <a:pt x="4036996" y="243176"/>
                </a:lnTo>
                <a:lnTo>
                  <a:pt x="4042364" y="240742"/>
                </a:lnTo>
                <a:lnTo>
                  <a:pt x="4058954" y="239121"/>
                </a:lnTo>
                <a:lnTo>
                  <a:pt x="4065510" y="239339"/>
                </a:lnTo>
                <a:cubicBezTo>
                  <a:pt x="4069909" y="239180"/>
                  <a:pt x="4072681" y="238679"/>
                  <a:pt x="4074427" y="237895"/>
                </a:cubicBezTo>
                <a:cubicBezTo>
                  <a:pt x="4074466" y="237796"/>
                  <a:pt x="4074507" y="237697"/>
                  <a:pt x="4074546" y="237596"/>
                </a:cubicBezTo>
                <a:lnTo>
                  <a:pt x="4083097" y="236761"/>
                </a:lnTo>
                <a:cubicBezTo>
                  <a:pt x="4099102" y="230874"/>
                  <a:pt x="4124720" y="217294"/>
                  <a:pt x="4142745" y="210228"/>
                </a:cubicBezTo>
                <a:cubicBezTo>
                  <a:pt x="4161277" y="209757"/>
                  <a:pt x="4204215" y="211652"/>
                  <a:pt x="4191248" y="194363"/>
                </a:cubicBezTo>
                <a:cubicBezTo>
                  <a:pt x="4197143" y="193685"/>
                  <a:pt x="4200119" y="191566"/>
                  <a:pt x="4201744" y="188729"/>
                </a:cubicBezTo>
                <a:cubicBezTo>
                  <a:pt x="4201845" y="188309"/>
                  <a:pt x="4201947" y="187890"/>
                  <a:pt x="4202048" y="187470"/>
                </a:cubicBezTo>
                <a:lnTo>
                  <a:pt x="4248116" y="184675"/>
                </a:lnTo>
                <a:lnTo>
                  <a:pt x="4276141" y="186999"/>
                </a:lnTo>
                <a:lnTo>
                  <a:pt x="4290062" y="186753"/>
                </a:lnTo>
                <a:lnTo>
                  <a:pt x="4295143" y="189670"/>
                </a:lnTo>
                <a:cubicBezTo>
                  <a:pt x="4299996" y="191161"/>
                  <a:pt x="4306126" y="191162"/>
                  <a:pt x="4315108" y="187791"/>
                </a:cubicBezTo>
                <a:lnTo>
                  <a:pt x="4316965" y="186450"/>
                </a:lnTo>
                <a:lnTo>
                  <a:pt x="4362875" y="193065"/>
                </a:lnTo>
                <a:cubicBezTo>
                  <a:pt x="4368977" y="194642"/>
                  <a:pt x="4423306" y="188348"/>
                  <a:pt x="4428542" y="191719"/>
                </a:cubicBezTo>
                <a:cubicBezTo>
                  <a:pt x="4462662" y="194921"/>
                  <a:pt x="4457822" y="194180"/>
                  <a:pt x="4515813" y="181068"/>
                </a:cubicBezTo>
                <a:cubicBezTo>
                  <a:pt x="4524746" y="178930"/>
                  <a:pt x="4680151" y="178122"/>
                  <a:pt x="4715526" y="171166"/>
                </a:cubicBezTo>
                <a:cubicBezTo>
                  <a:pt x="4741916" y="171832"/>
                  <a:pt x="4677963" y="180680"/>
                  <a:pt x="4762447" y="162678"/>
                </a:cubicBezTo>
                <a:cubicBezTo>
                  <a:pt x="4784109" y="162698"/>
                  <a:pt x="4806742" y="151552"/>
                  <a:pt x="4840439" y="134910"/>
                </a:cubicBezTo>
                <a:cubicBezTo>
                  <a:pt x="4916356" y="97503"/>
                  <a:pt x="4937025" y="110510"/>
                  <a:pt x="5011513" y="110893"/>
                </a:cubicBezTo>
                <a:cubicBezTo>
                  <a:pt x="5038947" y="76939"/>
                  <a:pt x="5028196" y="106028"/>
                  <a:pt x="5065790" y="94512"/>
                </a:cubicBezTo>
                <a:cubicBezTo>
                  <a:pt x="5064856" y="121900"/>
                  <a:pt x="5108319" y="72464"/>
                  <a:pt x="5121659" y="101083"/>
                </a:cubicBezTo>
                <a:cubicBezTo>
                  <a:pt x="5128079" y="98081"/>
                  <a:pt x="5133876" y="94270"/>
                  <a:pt x="5139595" y="90230"/>
                </a:cubicBezTo>
                <a:lnTo>
                  <a:pt x="5142598" y="88129"/>
                </a:lnTo>
                <a:lnTo>
                  <a:pt x="5156554" y="84729"/>
                </a:lnTo>
                <a:lnTo>
                  <a:pt x="5174660" y="77506"/>
                </a:lnTo>
                <a:lnTo>
                  <a:pt x="5222961" y="74516"/>
                </a:lnTo>
                <a:cubicBezTo>
                  <a:pt x="5230550" y="71886"/>
                  <a:pt x="5251598" y="63576"/>
                  <a:pt x="5261763" y="63392"/>
                </a:cubicBezTo>
                <a:lnTo>
                  <a:pt x="5381667" y="42975"/>
                </a:lnTo>
                <a:cubicBezTo>
                  <a:pt x="5391827" y="39989"/>
                  <a:pt x="5429368" y="35305"/>
                  <a:pt x="5432760" y="25273"/>
                </a:cubicBezTo>
                <a:cubicBezTo>
                  <a:pt x="5439009" y="12982"/>
                  <a:pt x="5478134" y="27048"/>
                  <a:pt x="5470905" y="14020"/>
                </a:cubicBezTo>
                <a:lnTo>
                  <a:pt x="562696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55" name="Picture Placeholder 54">
            <a:extLst>
              <a:ext uri="{FF2B5EF4-FFF2-40B4-BE49-F238E27FC236}">
                <a16:creationId xmlns:a16="http://schemas.microsoft.com/office/drawing/2014/main" id="{F3CA1D1D-8AC9-4DC2-B4AE-56AEBDEFC7BA}"/>
              </a:ext>
            </a:extLst>
          </p:cNvPr>
          <p:cNvSpPr>
            <a:spLocks noGrp="1"/>
          </p:cNvSpPr>
          <p:nvPr>
            <p:ph type="pic" sz="quarter" idx="10" hasCustomPrompt="1"/>
          </p:nvPr>
        </p:nvSpPr>
        <p:spPr>
          <a:xfrm>
            <a:off x="1" y="0"/>
            <a:ext cx="12191999" cy="6062663"/>
          </a:xfrm>
          <a:custGeom>
            <a:avLst/>
            <a:gdLst>
              <a:gd name="connsiteX0" fmla="*/ 0 w 12191999"/>
              <a:gd name="connsiteY0" fmla="*/ 0 h 6062663"/>
              <a:gd name="connsiteX1" fmla="*/ 12191999 w 12191999"/>
              <a:gd name="connsiteY1" fmla="*/ 0 h 6062663"/>
              <a:gd name="connsiteX2" fmla="*/ 12191999 w 12191999"/>
              <a:gd name="connsiteY2" fmla="*/ 6062663 h 6062663"/>
              <a:gd name="connsiteX3" fmla="*/ 12191998 w 12191999"/>
              <a:gd name="connsiteY3" fmla="*/ 6062663 h 6062663"/>
              <a:gd name="connsiteX4" fmla="*/ 12191998 w 12191999"/>
              <a:gd name="connsiteY4" fmla="*/ 5840727 h 6062663"/>
              <a:gd name="connsiteX5" fmla="*/ 12140859 w 12191999"/>
              <a:gd name="connsiteY5" fmla="*/ 5858383 h 6062663"/>
              <a:gd name="connsiteX6" fmla="*/ 12080160 w 12191999"/>
              <a:gd name="connsiteY6" fmla="*/ 5909745 h 6062663"/>
              <a:gd name="connsiteX7" fmla="*/ 11917884 w 12191999"/>
              <a:gd name="connsiteY7" fmla="*/ 5942135 h 6062663"/>
              <a:gd name="connsiteX8" fmla="*/ 11894609 w 12191999"/>
              <a:gd name="connsiteY8" fmla="*/ 5962515 h 6062663"/>
              <a:gd name="connsiteX9" fmla="*/ 11712378 w 12191999"/>
              <a:gd name="connsiteY9" fmla="*/ 5870180 h 6062663"/>
              <a:gd name="connsiteX10" fmla="*/ 11585365 w 12191999"/>
              <a:gd name="connsiteY10" fmla="*/ 5830666 h 6062663"/>
              <a:gd name="connsiteX11" fmla="*/ 11516469 w 12191999"/>
              <a:gd name="connsiteY11" fmla="*/ 5760136 h 6062663"/>
              <a:gd name="connsiteX12" fmla="*/ 11462691 w 12191999"/>
              <a:gd name="connsiteY12" fmla="*/ 5710886 h 6062663"/>
              <a:gd name="connsiteX13" fmla="*/ 11369711 w 12191999"/>
              <a:gd name="connsiteY13" fmla="*/ 5654352 h 6062663"/>
              <a:gd name="connsiteX14" fmla="*/ 11273968 w 12191999"/>
              <a:gd name="connsiteY14" fmla="*/ 5599478 h 6062663"/>
              <a:gd name="connsiteX15" fmla="*/ 11195083 w 12191999"/>
              <a:gd name="connsiteY15" fmla="*/ 5580148 h 6062663"/>
              <a:gd name="connsiteX16" fmla="*/ 11143407 w 12191999"/>
              <a:gd name="connsiteY16" fmla="*/ 5580743 h 6062663"/>
              <a:gd name="connsiteX17" fmla="*/ 11085934 w 12191999"/>
              <a:gd name="connsiteY17" fmla="*/ 5572237 h 6062663"/>
              <a:gd name="connsiteX18" fmla="*/ 11030952 w 12191999"/>
              <a:gd name="connsiteY18" fmla="*/ 5569587 h 6062663"/>
              <a:gd name="connsiteX19" fmla="*/ 10951059 w 12191999"/>
              <a:gd name="connsiteY19" fmla="*/ 5573961 h 6062663"/>
              <a:gd name="connsiteX20" fmla="*/ 10857720 w 12191999"/>
              <a:gd name="connsiteY20" fmla="*/ 5561929 h 6062663"/>
              <a:gd name="connsiteX21" fmla="*/ 10644615 w 12191999"/>
              <a:gd name="connsiteY21" fmla="*/ 5505722 h 6062663"/>
              <a:gd name="connsiteX22" fmla="*/ 10519276 w 12191999"/>
              <a:gd name="connsiteY22" fmla="*/ 5487102 h 6062663"/>
              <a:gd name="connsiteX23" fmla="*/ 10445980 w 12191999"/>
              <a:gd name="connsiteY23" fmla="*/ 5485210 h 6062663"/>
              <a:gd name="connsiteX24" fmla="*/ 10383864 w 12191999"/>
              <a:gd name="connsiteY24" fmla="*/ 5481672 h 6062663"/>
              <a:gd name="connsiteX25" fmla="*/ 10336851 w 12191999"/>
              <a:gd name="connsiteY25" fmla="*/ 5481110 h 6062663"/>
              <a:gd name="connsiteX26" fmla="*/ 10261097 w 12191999"/>
              <a:gd name="connsiteY26" fmla="*/ 5472142 h 6062663"/>
              <a:gd name="connsiteX27" fmla="*/ 10126496 w 12191999"/>
              <a:gd name="connsiteY27" fmla="*/ 5461552 h 6062663"/>
              <a:gd name="connsiteX28" fmla="*/ 10082165 w 12191999"/>
              <a:gd name="connsiteY28" fmla="*/ 5459626 h 6062663"/>
              <a:gd name="connsiteX29" fmla="*/ 10039236 w 12191999"/>
              <a:gd name="connsiteY29" fmla="*/ 5461156 h 6062663"/>
              <a:gd name="connsiteX30" fmla="*/ 9960015 w 12191999"/>
              <a:gd name="connsiteY30" fmla="*/ 5446888 h 6062663"/>
              <a:gd name="connsiteX31" fmla="*/ 9847788 w 12191999"/>
              <a:gd name="connsiteY31" fmla="*/ 5440663 h 6062663"/>
              <a:gd name="connsiteX32" fmla="*/ 9728305 w 12191999"/>
              <a:gd name="connsiteY32" fmla="*/ 5422080 h 6062663"/>
              <a:gd name="connsiteX33" fmla="*/ 9584503 w 12191999"/>
              <a:gd name="connsiteY33" fmla="*/ 5411577 h 6062663"/>
              <a:gd name="connsiteX34" fmla="*/ 9343048 w 12191999"/>
              <a:gd name="connsiteY34" fmla="*/ 5369547 h 6062663"/>
              <a:gd name="connsiteX35" fmla="*/ 9231366 w 12191999"/>
              <a:gd name="connsiteY35" fmla="*/ 5321812 h 6062663"/>
              <a:gd name="connsiteX36" fmla="*/ 9194806 w 12191999"/>
              <a:gd name="connsiteY36" fmla="*/ 5312543 h 6062663"/>
              <a:gd name="connsiteX37" fmla="*/ 9189242 w 12191999"/>
              <a:gd name="connsiteY37" fmla="*/ 5304046 h 6062663"/>
              <a:gd name="connsiteX38" fmla="*/ 9151228 w 12191999"/>
              <a:gd name="connsiteY38" fmla="*/ 5293744 h 6062663"/>
              <a:gd name="connsiteX39" fmla="*/ 9150206 w 12191999"/>
              <a:gd name="connsiteY39" fmla="*/ 5294724 h 6062663"/>
              <a:gd name="connsiteX40" fmla="*/ 9137315 w 12191999"/>
              <a:gd name="connsiteY40" fmla="*/ 5296719 h 6062663"/>
              <a:gd name="connsiteX41" fmla="*/ 9113809 w 12191999"/>
              <a:gd name="connsiteY41" fmla="*/ 5297975 h 6062663"/>
              <a:gd name="connsiteX42" fmla="*/ 9053450 w 12191999"/>
              <a:gd name="connsiteY42" fmla="*/ 5305621 h 6062663"/>
              <a:gd name="connsiteX43" fmla="*/ 9005483 w 12191999"/>
              <a:gd name="connsiteY43" fmla="*/ 5302600 h 6062663"/>
              <a:gd name="connsiteX44" fmla="*/ 9005198 w 12191999"/>
              <a:gd name="connsiteY44" fmla="*/ 5302821 h 6062663"/>
              <a:gd name="connsiteX45" fmla="*/ 8996229 w 12191999"/>
              <a:gd name="connsiteY45" fmla="*/ 5301707 h 6062663"/>
              <a:gd name="connsiteX46" fmla="*/ 8990391 w 12191999"/>
              <a:gd name="connsiteY46" fmla="*/ 5299811 h 6062663"/>
              <a:gd name="connsiteX47" fmla="*/ 8974334 w 12191999"/>
              <a:gd name="connsiteY47" fmla="*/ 5296845 h 6062663"/>
              <a:gd name="connsiteX48" fmla="*/ 8968008 w 12191999"/>
              <a:gd name="connsiteY48" fmla="*/ 5297488 h 6062663"/>
              <a:gd name="connsiteX49" fmla="*/ 8963045 w 12191999"/>
              <a:gd name="connsiteY49" fmla="*/ 5299535 h 6062663"/>
              <a:gd name="connsiteX50" fmla="*/ 8928985 w 12191999"/>
              <a:gd name="connsiteY50" fmla="*/ 5302466 h 6062663"/>
              <a:gd name="connsiteX51" fmla="*/ 8752441 w 12191999"/>
              <a:gd name="connsiteY51" fmla="*/ 5284780 h 6062663"/>
              <a:gd name="connsiteX52" fmla="*/ 8707844 w 12191999"/>
              <a:gd name="connsiteY52" fmla="*/ 5282847 h 6062663"/>
              <a:gd name="connsiteX53" fmla="*/ 8596068 w 12191999"/>
              <a:gd name="connsiteY53" fmla="*/ 5274964 h 6062663"/>
              <a:gd name="connsiteX54" fmla="*/ 8525227 w 12191999"/>
              <a:gd name="connsiteY54" fmla="*/ 5288614 h 6062663"/>
              <a:gd name="connsiteX55" fmla="*/ 8510980 w 12191999"/>
              <a:gd name="connsiteY55" fmla="*/ 5283174 h 6062663"/>
              <a:gd name="connsiteX56" fmla="*/ 8506164 w 12191999"/>
              <a:gd name="connsiteY56" fmla="*/ 5280414 h 6062663"/>
              <a:gd name="connsiteX57" fmla="*/ 8497965 w 12191999"/>
              <a:gd name="connsiteY57" fmla="*/ 5277896 h 6062663"/>
              <a:gd name="connsiteX58" fmla="*/ 8497591 w 12191999"/>
              <a:gd name="connsiteY58" fmla="*/ 5278061 h 6062663"/>
              <a:gd name="connsiteX59" fmla="*/ 8490246 w 12191999"/>
              <a:gd name="connsiteY59" fmla="*/ 5275256 h 6062663"/>
              <a:gd name="connsiteX60" fmla="*/ 8367179 w 12191999"/>
              <a:gd name="connsiteY60" fmla="*/ 5262342 h 6062663"/>
              <a:gd name="connsiteX61" fmla="*/ 8353796 w 12191999"/>
              <a:gd name="connsiteY61" fmla="*/ 5262163 h 6062663"/>
              <a:gd name="connsiteX62" fmla="*/ 8352369 w 12191999"/>
              <a:gd name="connsiteY62" fmla="*/ 5262936 h 6062663"/>
              <a:gd name="connsiteX63" fmla="*/ 8320101 w 12191999"/>
              <a:gd name="connsiteY63" fmla="*/ 5246917 h 6062663"/>
              <a:gd name="connsiteX64" fmla="*/ 8314429 w 12191999"/>
              <a:gd name="connsiteY64" fmla="*/ 5246617 h 6062663"/>
              <a:gd name="connsiteX65" fmla="*/ 8295170 w 12191999"/>
              <a:gd name="connsiteY65" fmla="*/ 5233839 h 6062663"/>
              <a:gd name="connsiteX66" fmla="*/ 8284273 w 12191999"/>
              <a:gd name="connsiteY66" fmla="*/ 5228484 h 6062663"/>
              <a:gd name="connsiteX67" fmla="*/ 8283146 w 12191999"/>
              <a:gd name="connsiteY67" fmla="*/ 5224398 h 6062663"/>
              <a:gd name="connsiteX68" fmla="*/ 8266072 w 12191999"/>
              <a:gd name="connsiteY68" fmla="*/ 5217799 h 6062663"/>
              <a:gd name="connsiteX69" fmla="*/ 8263373 w 12191999"/>
              <a:gd name="connsiteY69" fmla="*/ 5218011 h 6062663"/>
              <a:gd name="connsiteX70" fmla="*/ 8252030 w 12191999"/>
              <a:gd name="connsiteY70" fmla="*/ 5208958 h 6062663"/>
              <a:gd name="connsiteX71" fmla="*/ 8245831 w 12191999"/>
              <a:gd name="connsiteY71" fmla="*/ 5197010 h 6062663"/>
              <a:gd name="connsiteX72" fmla="*/ 8090268 w 12191999"/>
              <a:gd name="connsiteY72" fmla="*/ 5154558 h 6062663"/>
              <a:gd name="connsiteX73" fmla="*/ 7905404 w 12191999"/>
              <a:gd name="connsiteY73" fmla="*/ 5115957 h 6062663"/>
              <a:gd name="connsiteX74" fmla="*/ 7718741 w 12191999"/>
              <a:gd name="connsiteY74" fmla="*/ 5092308 h 6062663"/>
              <a:gd name="connsiteX75" fmla="*/ 7614343 w 12191999"/>
              <a:gd name="connsiteY75" fmla="*/ 5095500 h 6062663"/>
              <a:gd name="connsiteX76" fmla="*/ 7527539 w 12191999"/>
              <a:gd name="connsiteY76" fmla="*/ 5090141 h 6062663"/>
              <a:gd name="connsiteX77" fmla="*/ 7519567 w 12191999"/>
              <a:gd name="connsiteY77" fmla="*/ 5087793 h 6062663"/>
              <a:gd name="connsiteX78" fmla="*/ 7507408 w 12191999"/>
              <a:gd name="connsiteY78" fmla="*/ 5086565 h 6062663"/>
              <a:gd name="connsiteX79" fmla="*/ 7507036 w 12191999"/>
              <a:gd name="connsiteY79" fmla="*/ 5086866 h 6062663"/>
              <a:gd name="connsiteX80" fmla="*/ 7495791 w 12191999"/>
              <a:gd name="connsiteY80" fmla="*/ 5085070 h 6062663"/>
              <a:gd name="connsiteX81" fmla="*/ 7405387 w 12191999"/>
              <a:gd name="connsiteY81" fmla="*/ 5092524 h 6062663"/>
              <a:gd name="connsiteX82" fmla="*/ 7312176 w 12191999"/>
              <a:gd name="connsiteY82" fmla="*/ 5101348 h 6062663"/>
              <a:gd name="connsiteX83" fmla="*/ 7310849 w 12191999"/>
              <a:gd name="connsiteY83" fmla="*/ 5102675 h 6062663"/>
              <a:gd name="connsiteX84" fmla="*/ 7218556 w 12191999"/>
              <a:gd name="connsiteY84" fmla="*/ 5079454 h 6062663"/>
              <a:gd name="connsiteX85" fmla="*/ 7201098 w 12191999"/>
              <a:gd name="connsiteY85" fmla="*/ 5075270 h 6062663"/>
              <a:gd name="connsiteX86" fmla="*/ 7197000 w 12191999"/>
              <a:gd name="connsiteY86" fmla="*/ 5070342 h 6062663"/>
              <a:gd name="connsiteX87" fmla="*/ 7170804 w 12191999"/>
              <a:gd name="connsiteY87" fmla="*/ 5066068 h 6062663"/>
              <a:gd name="connsiteX88" fmla="*/ 7096984 w 12191999"/>
              <a:gd name="connsiteY88" fmla="*/ 5054822 h 6062663"/>
              <a:gd name="connsiteX89" fmla="*/ 7018492 w 12191999"/>
              <a:gd name="connsiteY89" fmla="*/ 5055166 h 6062663"/>
              <a:gd name="connsiteX90" fmla="*/ 6904142 w 12191999"/>
              <a:gd name="connsiteY90" fmla="*/ 5028031 h 6062663"/>
              <a:gd name="connsiteX91" fmla="*/ 6708218 w 12191999"/>
              <a:gd name="connsiteY91" fmla="*/ 5002322 h 6062663"/>
              <a:gd name="connsiteX92" fmla="*/ 6549451 w 12191999"/>
              <a:gd name="connsiteY92" fmla="*/ 4975857 h 6062663"/>
              <a:gd name="connsiteX93" fmla="*/ 6317556 w 12191999"/>
              <a:gd name="connsiteY93" fmla="*/ 4932817 h 6062663"/>
              <a:gd name="connsiteX94" fmla="*/ 6168670 w 12191999"/>
              <a:gd name="connsiteY94" fmla="*/ 4930898 h 6062663"/>
              <a:gd name="connsiteX95" fmla="*/ 6073844 w 12191999"/>
              <a:gd name="connsiteY95" fmla="*/ 4912080 h 6062663"/>
              <a:gd name="connsiteX96" fmla="*/ 6068526 w 12191999"/>
              <a:gd name="connsiteY96" fmla="*/ 4913494 h 6062663"/>
              <a:gd name="connsiteX97" fmla="*/ 6048634 w 12191999"/>
              <a:gd name="connsiteY97" fmla="*/ 4912866 h 6062663"/>
              <a:gd name="connsiteX98" fmla="*/ 6041279 w 12191999"/>
              <a:gd name="connsiteY98" fmla="*/ 4920544 h 6062663"/>
              <a:gd name="connsiteX99" fmla="*/ 6010087 w 12191999"/>
              <a:gd name="connsiteY99" fmla="*/ 4925228 h 6062663"/>
              <a:gd name="connsiteX100" fmla="*/ 5957372 w 12191999"/>
              <a:gd name="connsiteY100" fmla="*/ 4921876 h 6062663"/>
              <a:gd name="connsiteX101" fmla="*/ 5758915 w 12191999"/>
              <a:gd name="connsiteY101" fmla="*/ 4907445 h 6062663"/>
              <a:gd name="connsiteX102" fmla="*/ 5626957 w 12191999"/>
              <a:gd name="connsiteY102" fmla="*/ 4906504 h 6062663"/>
              <a:gd name="connsiteX103" fmla="*/ 5470902 w 12191999"/>
              <a:gd name="connsiteY103" fmla="*/ 4919398 h 6062663"/>
              <a:gd name="connsiteX104" fmla="*/ 5432757 w 12191999"/>
              <a:gd name="connsiteY104" fmla="*/ 4929747 h 6062663"/>
              <a:gd name="connsiteX105" fmla="*/ 5381664 w 12191999"/>
              <a:gd name="connsiteY105" fmla="*/ 4946027 h 6062663"/>
              <a:gd name="connsiteX106" fmla="*/ 5261760 w 12191999"/>
              <a:gd name="connsiteY106" fmla="*/ 4964803 h 6062663"/>
              <a:gd name="connsiteX107" fmla="*/ 5222958 w 12191999"/>
              <a:gd name="connsiteY107" fmla="*/ 4975033 h 6062663"/>
              <a:gd name="connsiteX108" fmla="*/ 5174658 w 12191999"/>
              <a:gd name="connsiteY108" fmla="*/ 4977783 h 6062663"/>
              <a:gd name="connsiteX109" fmla="*/ 5156551 w 12191999"/>
              <a:gd name="connsiteY109" fmla="*/ 4984426 h 6062663"/>
              <a:gd name="connsiteX110" fmla="*/ 5142596 w 12191999"/>
              <a:gd name="connsiteY110" fmla="*/ 4987553 h 6062663"/>
              <a:gd name="connsiteX111" fmla="*/ 5139592 w 12191999"/>
              <a:gd name="connsiteY111" fmla="*/ 4989485 h 6062663"/>
              <a:gd name="connsiteX112" fmla="*/ 5121656 w 12191999"/>
              <a:gd name="connsiteY112" fmla="*/ 4999466 h 6062663"/>
              <a:gd name="connsiteX113" fmla="*/ 5065787 w 12191999"/>
              <a:gd name="connsiteY113" fmla="*/ 4993423 h 6062663"/>
              <a:gd name="connsiteX114" fmla="*/ 5011510 w 12191999"/>
              <a:gd name="connsiteY114" fmla="*/ 5008488 h 6062663"/>
              <a:gd name="connsiteX115" fmla="*/ 4840436 w 12191999"/>
              <a:gd name="connsiteY115" fmla="*/ 5030575 h 6062663"/>
              <a:gd name="connsiteX116" fmla="*/ 4762444 w 12191999"/>
              <a:gd name="connsiteY116" fmla="*/ 5056112 h 6062663"/>
              <a:gd name="connsiteX117" fmla="*/ 4723182 w 12191999"/>
              <a:gd name="connsiteY117" fmla="*/ 5064402 h 6062663"/>
              <a:gd name="connsiteX118" fmla="*/ 4721836 w 12191999"/>
              <a:gd name="connsiteY118" fmla="*/ 5064781 h 6062663"/>
              <a:gd name="connsiteX119" fmla="*/ 4721651 w 12191999"/>
              <a:gd name="connsiteY119" fmla="*/ 5064438 h 6062663"/>
              <a:gd name="connsiteX120" fmla="*/ 4715523 w 12191999"/>
              <a:gd name="connsiteY120" fmla="*/ 5063918 h 6062663"/>
              <a:gd name="connsiteX121" fmla="*/ 4515811 w 12191999"/>
              <a:gd name="connsiteY121" fmla="*/ 5073025 h 6062663"/>
              <a:gd name="connsiteX122" fmla="*/ 4428540 w 12191999"/>
              <a:gd name="connsiteY122" fmla="*/ 5082820 h 6062663"/>
              <a:gd name="connsiteX123" fmla="*/ 4362873 w 12191999"/>
              <a:gd name="connsiteY123" fmla="*/ 5084058 h 6062663"/>
              <a:gd name="connsiteX124" fmla="*/ 4316963 w 12191999"/>
              <a:gd name="connsiteY124" fmla="*/ 5077974 h 6062663"/>
              <a:gd name="connsiteX125" fmla="*/ 4315106 w 12191999"/>
              <a:gd name="connsiteY125" fmla="*/ 5079208 h 6062663"/>
              <a:gd name="connsiteX126" fmla="*/ 4295141 w 12191999"/>
              <a:gd name="connsiteY126" fmla="*/ 5080936 h 6062663"/>
              <a:gd name="connsiteX127" fmla="*/ 4290060 w 12191999"/>
              <a:gd name="connsiteY127" fmla="*/ 5078253 h 6062663"/>
              <a:gd name="connsiteX128" fmla="*/ 4276139 w 12191999"/>
              <a:gd name="connsiteY128" fmla="*/ 5078479 h 6062663"/>
              <a:gd name="connsiteX129" fmla="*/ 4248114 w 12191999"/>
              <a:gd name="connsiteY129" fmla="*/ 5076342 h 6062663"/>
              <a:gd name="connsiteX130" fmla="*/ 4202046 w 12191999"/>
              <a:gd name="connsiteY130" fmla="*/ 5078912 h 6062663"/>
              <a:gd name="connsiteX131" fmla="*/ 4201742 w 12191999"/>
              <a:gd name="connsiteY131" fmla="*/ 5080070 h 6062663"/>
              <a:gd name="connsiteX132" fmla="*/ 4191245 w 12191999"/>
              <a:gd name="connsiteY132" fmla="*/ 5085252 h 6062663"/>
              <a:gd name="connsiteX133" fmla="*/ 4142742 w 12191999"/>
              <a:gd name="connsiteY133" fmla="*/ 5099842 h 6062663"/>
              <a:gd name="connsiteX134" fmla="*/ 4083094 w 12191999"/>
              <a:gd name="connsiteY134" fmla="*/ 5124243 h 6062663"/>
              <a:gd name="connsiteX135" fmla="*/ 4074543 w 12191999"/>
              <a:gd name="connsiteY135" fmla="*/ 5125011 h 6062663"/>
              <a:gd name="connsiteX136" fmla="*/ 4074424 w 12191999"/>
              <a:gd name="connsiteY136" fmla="*/ 5125286 h 6062663"/>
              <a:gd name="connsiteX137" fmla="*/ 4065507 w 12191999"/>
              <a:gd name="connsiteY137" fmla="*/ 5126614 h 6062663"/>
              <a:gd name="connsiteX138" fmla="*/ 4058951 w 12191999"/>
              <a:gd name="connsiteY138" fmla="*/ 5126414 h 6062663"/>
              <a:gd name="connsiteX139" fmla="*/ 4042361 w 12191999"/>
              <a:gd name="connsiteY139" fmla="*/ 5127904 h 6062663"/>
              <a:gd name="connsiteX140" fmla="*/ 4036993 w 12191999"/>
              <a:gd name="connsiteY140" fmla="*/ 5130143 h 6062663"/>
              <a:gd name="connsiteX141" fmla="*/ 4035360 w 12191999"/>
              <a:gd name="connsiteY141" fmla="*/ 5133515 h 6062663"/>
              <a:gd name="connsiteX142" fmla="*/ 4033775 w 12191999"/>
              <a:gd name="connsiteY142" fmla="*/ 5133299 h 6062663"/>
              <a:gd name="connsiteX143" fmla="*/ 4004535 w 12191999"/>
              <a:gd name="connsiteY143" fmla="*/ 5144857 h 6062663"/>
              <a:gd name="connsiteX144" fmla="*/ 3936843 w 12191999"/>
              <a:gd name="connsiteY144" fmla="*/ 5160912 h 6062663"/>
              <a:gd name="connsiteX145" fmla="*/ 3897272 w 12191999"/>
              <a:gd name="connsiteY145" fmla="*/ 5166113 h 6062663"/>
              <a:gd name="connsiteX146" fmla="*/ 3789758 w 12191999"/>
              <a:gd name="connsiteY146" fmla="*/ 5184725 h 6062663"/>
              <a:gd name="connsiteX147" fmla="*/ 3682511 w 12191999"/>
              <a:gd name="connsiteY147" fmla="*/ 5206726 h 6062663"/>
              <a:gd name="connsiteX148" fmla="*/ 3610033 w 12191999"/>
              <a:gd name="connsiteY148" fmla="*/ 5236404 h 6062663"/>
              <a:gd name="connsiteX149" fmla="*/ 3603853 w 12191999"/>
              <a:gd name="connsiteY149" fmla="*/ 5235151 h 6062663"/>
              <a:gd name="connsiteX150" fmla="*/ 3594734 w 12191999"/>
              <a:gd name="connsiteY150" fmla="*/ 5235000 h 6062663"/>
              <a:gd name="connsiteX151" fmla="*/ 3594499 w 12191999"/>
              <a:gd name="connsiteY151" fmla="*/ 5235248 h 6062663"/>
              <a:gd name="connsiteX152" fmla="*/ 3585976 w 12191999"/>
              <a:gd name="connsiteY152" fmla="*/ 5234613 h 6062663"/>
              <a:gd name="connsiteX153" fmla="*/ 3536133 w 12191999"/>
              <a:gd name="connsiteY153" fmla="*/ 5243533 h 6062663"/>
              <a:gd name="connsiteX154" fmla="*/ 3473221 w 12191999"/>
              <a:gd name="connsiteY154" fmla="*/ 5246900 h 6062663"/>
              <a:gd name="connsiteX155" fmla="*/ 3400726 w 12191999"/>
              <a:gd name="connsiteY155" fmla="*/ 5257980 h 6062663"/>
              <a:gd name="connsiteX156" fmla="*/ 3363886 w 12191999"/>
              <a:gd name="connsiteY156" fmla="*/ 5242390 h 6062663"/>
              <a:gd name="connsiteX157" fmla="*/ 3344024 w 12191999"/>
              <a:gd name="connsiteY157" fmla="*/ 5240843 h 6062663"/>
              <a:gd name="connsiteX158" fmla="*/ 3341696 w 12191999"/>
              <a:gd name="connsiteY158" fmla="*/ 5241740 h 6062663"/>
              <a:gd name="connsiteX159" fmla="*/ 3262354 w 12191999"/>
              <a:gd name="connsiteY159" fmla="*/ 5236335 h 6062663"/>
              <a:gd name="connsiteX160" fmla="*/ 3142554 w 12191999"/>
              <a:gd name="connsiteY160" fmla="*/ 5229184 h 6062663"/>
              <a:gd name="connsiteX161" fmla="*/ 3030289 w 12191999"/>
              <a:gd name="connsiteY161" fmla="*/ 5226754 h 6062663"/>
              <a:gd name="connsiteX162" fmla="*/ 2781567 w 12191999"/>
              <a:gd name="connsiteY162" fmla="*/ 5206686 h 6062663"/>
              <a:gd name="connsiteX163" fmla="*/ 2646525 w 12191999"/>
              <a:gd name="connsiteY163" fmla="*/ 5196996 h 6062663"/>
              <a:gd name="connsiteX164" fmla="*/ 2568026 w 12191999"/>
              <a:gd name="connsiteY164" fmla="*/ 5221129 h 6062663"/>
              <a:gd name="connsiteX165" fmla="*/ 2443253 w 12191999"/>
              <a:gd name="connsiteY165" fmla="*/ 5208345 h 6062663"/>
              <a:gd name="connsiteX166" fmla="*/ 2315110 w 12191999"/>
              <a:gd name="connsiteY166" fmla="*/ 5200558 h 6062663"/>
              <a:gd name="connsiteX167" fmla="*/ 2208576 w 12191999"/>
              <a:gd name="connsiteY167" fmla="*/ 5205371 h 6062663"/>
              <a:gd name="connsiteX168" fmla="*/ 2094663 w 12191999"/>
              <a:gd name="connsiteY168" fmla="*/ 5220739 h 6062663"/>
              <a:gd name="connsiteX169" fmla="*/ 1997354 w 12191999"/>
              <a:gd name="connsiteY169" fmla="*/ 5228115 h 6062663"/>
              <a:gd name="connsiteX170" fmla="*/ 1928170 w 12191999"/>
              <a:gd name="connsiteY170" fmla="*/ 5207933 h 6062663"/>
              <a:gd name="connsiteX171" fmla="*/ 1921648 w 12191999"/>
              <a:gd name="connsiteY171" fmla="*/ 5212376 h 6062663"/>
              <a:gd name="connsiteX172" fmla="*/ 1873078 w 12191999"/>
              <a:gd name="connsiteY172" fmla="*/ 5210909 h 6062663"/>
              <a:gd name="connsiteX173" fmla="*/ 1786653 w 12191999"/>
              <a:gd name="connsiteY173" fmla="*/ 5185506 h 6062663"/>
              <a:gd name="connsiteX174" fmla="*/ 1738202 w 12191999"/>
              <a:gd name="connsiteY174" fmla="*/ 5190151 h 6062663"/>
              <a:gd name="connsiteX175" fmla="*/ 1675069 w 12191999"/>
              <a:gd name="connsiteY175" fmla="*/ 5205187 h 6062663"/>
              <a:gd name="connsiteX176" fmla="*/ 1608667 w 12191999"/>
              <a:gd name="connsiteY176" fmla="*/ 5211530 h 6062663"/>
              <a:gd name="connsiteX177" fmla="*/ 1496108 w 12191999"/>
              <a:gd name="connsiteY177" fmla="*/ 5235064 h 6062663"/>
              <a:gd name="connsiteX178" fmla="*/ 1149977 w 12191999"/>
              <a:gd name="connsiteY178" fmla="*/ 5280527 h 6062663"/>
              <a:gd name="connsiteX179" fmla="*/ 948730 w 12191999"/>
              <a:gd name="connsiteY179" fmla="*/ 5278315 h 6062663"/>
              <a:gd name="connsiteX180" fmla="*/ 858267 w 12191999"/>
              <a:gd name="connsiteY180" fmla="*/ 5289202 h 6062663"/>
              <a:gd name="connsiteX181" fmla="*/ 837538 w 12191999"/>
              <a:gd name="connsiteY181" fmla="*/ 5288087 h 6062663"/>
              <a:gd name="connsiteX182" fmla="*/ 816807 w 12191999"/>
              <a:gd name="connsiteY182" fmla="*/ 5289893 h 6062663"/>
              <a:gd name="connsiteX183" fmla="*/ 811504 w 12191999"/>
              <a:gd name="connsiteY183" fmla="*/ 5287231 h 6062663"/>
              <a:gd name="connsiteX184" fmla="*/ 797039 w 12191999"/>
              <a:gd name="connsiteY184" fmla="*/ 5287512 h 6062663"/>
              <a:gd name="connsiteX185" fmla="*/ 767899 w 12191999"/>
              <a:gd name="connsiteY185" fmla="*/ 5285482 h 6062663"/>
              <a:gd name="connsiteX186" fmla="*/ 763051 w 12191999"/>
              <a:gd name="connsiteY186" fmla="*/ 5287525 h 6062663"/>
              <a:gd name="connsiteX187" fmla="*/ 720045 w 12191999"/>
              <a:gd name="connsiteY187" fmla="*/ 5288234 h 6062663"/>
              <a:gd name="connsiteX188" fmla="*/ 719740 w 12191999"/>
              <a:gd name="connsiteY188" fmla="*/ 5289394 h 6062663"/>
              <a:gd name="connsiteX189" fmla="*/ 708873 w 12191999"/>
              <a:gd name="connsiteY189" fmla="*/ 5294615 h 6062663"/>
              <a:gd name="connsiteX190" fmla="*/ 596790 w 12191999"/>
              <a:gd name="connsiteY190" fmla="*/ 5334030 h 6062663"/>
              <a:gd name="connsiteX191" fmla="*/ 578533 w 12191999"/>
              <a:gd name="connsiteY191" fmla="*/ 5336469 h 6062663"/>
              <a:gd name="connsiteX192" fmla="*/ 571715 w 12191999"/>
              <a:gd name="connsiteY192" fmla="*/ 5336295 h 6062663"/>
              <a:gd name="connsiteX193" fmla="*/ 445097 w 12191999"/>
              <a:gd name="connsiteY193" fmla="*/ 5371270 h 6062663"/>
              <a:gd name="connsiteX194" fmla="*/ 404013 w 12191999"/>
              <a:gd name="connsiteY194" fmla="*/ 5376625 h 6062663"/>
              <a:gd name="connsiteX195" fmla="*/ 292433 w 12191999"/>
              <a:gd name="connsiteY195" fmla="*/ 5395658 h 6062663"/>
              <a:gd name="connsiteX196" fmla="*/ 118379 w 12191999"/>
              <a:gd name="connsiteY196" fmla="*/ 5443301 h 6062663"/>
              <a:gd name="connsiteX197" fmla="*/ 15524 w 12191999"/>
              <a:gd name="connsiteY197" fmla="*/ 5445927 h 6062663"/>
              <a:gd name="connsiteX198" fmla="*/ 0 w 12191999"/>
              <a:gd name="connsiteY198" fmla="*/ 5450957 h 606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1999" h="6062663">
                <a:moveTo>
                  <a:pt x="0" y="0"/>
                </a:moveTo>
                <a:lnTo>
                  <a:pt x="12191999" y="0"/>
                </a:lnTo>
                <a:lnTo>
                  <a:pt x="12191999" y="6062663"/>
                </a:lnTo>
                <a:lnTo>
                  <a:pt x="12191998" y="6062663"/>
                </a:lnTo>
                <a:lnTo>
                  <a:pt x="12191998" y="5840727"/>
                </a:lnTo>
                <a:lnTo>
                  <a:pt x="12140859" y="5858383"/>
                </a:lnTo>
                <a:cubicBezTo>
                  <a:pt x="12126655" y="5860419"/>
                  <a:pt x="12093588" y="5911186"/>
                  <a:pt x="12080160" y="5909745"/>
                </a:cubicBezTo>
                <a:cubicBezTo>
                  <a:pt x="11978187" y="5931957"/>
                  <a:pt x="11967360" y="5953158"/>
                  <a:pt x="11917884" y="5942135"/>
                </a:cubicBezTo>
                <a:cubicBezTo>
                  <a:pt x="11872778" y="5940558"/>
                  <a:pt x="11928860" y="5974507"/>
                  <a:pt x="11894609" y="5962515"/>
                </a:cubicBezTo>
                <a:cubicBezTo>
                  <a:pt x="11860358" y="5950522"/>
                  <a:pt x="11736090" y="5892155"/>
                  <a:pt x="11712378" y="5870180"/>
                </a:cubicBezTo>
                <a:cubicBezTo>
                  <a:pt x="11688666" y="5848205"/>
                  <a:pt x="11627911" y="5869809"/>
                  <a:pt x="11585365" y="5830666"/>
                </a:cubicBezTo>
                <a:lnTo>
                  <a:pt x="11516469" y="5760136"/>
                </a:lnTo>
                <a:cubicBezTo>
                  <a:pt x="11468273" y="5758451"/>
                  <a:pt x="11507334" y="5726029"/>
                  <a:pt x="11462691" y="5710886"/>
                </a:cubicBezTo>
                <a:cubicBezTo>
                  <a:pt x="11417566" y="5709390"/>
                  <a:pt x="11408020" y="5661672"/>
                  <a:pt x="11369711" y="5654352"/>
                </a:cubicBezTo>
                <a:cubicBezTo>
                  <a:pt x="11354316" y="5659916"/>
                  <a:pt x="11288327" y="5609432"/>
                  <a:pt x="11273968" y="5599478"/>
                </a:cubicBezTo>
                <a:cubicBezTo>
                  <a:pt x="11231912" y="5600758"/>
                  <a:pt x="11221972" y="5591714"/>
                  <a:pt x="11195083" y="5580148"/>
                </a:cubicBezTo>
                <a:cubicBezTo>
                  <a:pt x="11164085" y="5607537"/>
                  <a:pt x="11171648" y="5583664"/>
                  <a:pt x="11143407" y="5580743"/>
                </a:cubicBezTo>
                <a:cubicBezTo>
                  <a:pt x="11125905" y="5577396"/>
                  <a:pt x="11102602" y="5573589"/>
                  <a:pt x="11085934" y="5572237"/>
                </a:cubicBezTo>
                <a:cubicBezTo>
                  <a:pt x="11057492" y="5572509"/>
                  <a:pt x="11029905" y="5555804"/>
                  <a:pt x="11030952" y="5569587"/>
                </a:cubicBezTo>
                <a:cubicBezTo>
                  <a:pt x="11007783" y="5571902"/>
                  <a:pt x="10982004" y="5575744"/>
                  <a:pt x="10951059" y="5573961"/>
                </a:cubicBezTo>
                <a:cubicBezTo>
                  <a:pt x="10885364" y="5540087"/>
                  <a:pt x="10915287" y="5573711"/>
                  <a:pt x="10857720" y="5561929"/>
                </a:cubicBezTo>
                <a:cubicBezTo>
                  <a:pt x="10806645" y="5550556"/>
                  <a:pt x="10707074" y="5520136"/>
                  <a:pt x="10644615" y="5505722"/>
                </a:cubicBezTo>
                <a:cubicBezTo>
                  <a:pt x="10616445" y="5501294"/>
                  <a:pt x="10558602" y="5491535"/>
                  <a:pt x="10519276" y="5487102"/>
                </a:cubicBezTo>
                <a:cubicBezTo>
                  <a:pt x="10495460" y="5488499"/>
                  <a:pt x="10473829" y="5476135"/>
                  <a:pt x="10445980" y="5485210"/>
                </a:cubicBezTo>
                <a:cubicBezTo>
                  <a:pt x="10436535" y="5488923"/>
                  <a:pt x="10409280" y="5488181"/>
                  <a:pt x="10383864" y="5481672"/>
                </a:cubicBezTo>
                <a:cubicBezTo>
                  <a:pt x="10374826" y="5489219"/>
                  <a:pt x="10347863" y="5481252"/>
                  <a:pt x="10336851" y="5481110"/>
                </a:cubicBezTo>
                <a:cubicBezTo>
                  <a:pt x="10323585" y="5487281"/>
                  <a:pt x="10274740" y="5478943"/>
                  <a:pt x="10261097" y="5472142"/>
                </a:cubicBezTo>
                <a:lnTo>
                  <a:pt x="10126496" y="5461552"/>
                </a:lnTo>
                <a:lnTo>
                  <a:pt x="10082165" y="5459626"/>
                </a:lnTo>
                <a:cubicBezTo>
                  <a:pt x="10074566" y="5461529"/>
                  <a:pt x="10046859" y="5460307"/>
                  <a:pt x="10039236" y="5461156"/>
                </a:cubicBezTo>
                <a:cubicBezTo>
                  <a:pt x="9998457" y="5451867"/>
                  <a:pt x="9984393" y="5451416"/>
                  <a:pt x="9960015" y="5446888"/>
                </a:cubicBezTo>
                <a:cubicBezTo>
                  <a:pt x="9918979" y="5446757"/>
                  <a:pt x="9888740" y="5449699"/>
                  <a:pt x="9847788" y="5440663"/>
                </a:cubicBezTo>
                <a:lnTo>
                  <a:pt x="9728305" y="5422080"/>
                </a:lnTo>
                <a:cubicBezTo>
                  <a:pt x="9675055" y="5430896"/>
                  <a:pt x="9602034" y="5423176"/>
                  <a:pt x="9584503" y="5411577"/>
                </a:cubicBezTo>
                <a:cubicBezTo>
                  <a:pt x="9518951" y="5398448"/>
                  <a:pt x="9415428" y="5374421"/>
                  <a:pt x="9343048" y="5369547"/>
                </a:cubicBezTo>
                <a:lnTo>
                  <a:pt x="9231366" y="5321812"/>
                </a:lnTo>
                <a:lnTo>
                  <a:pt x="9194806" y="5312543"/>
                </a:lnTo>
                <a:lnTo>
                  <a:pt x="9189242" y="5304046"/>
                </a:lnTo>
                <a:lnTo>
                  <a:pt x="9151228" y="5293744"/>
                </a:lnTo>
                <a:lnTo>
                  <a:pt x="9150206" y="5294724"/>
                </a:lnTo>
                <a:cubicBezTo>
                  <a:pt x="9147044" y="5296684"/>
                  <a:pt x="9143081" y="5297688"/>
                  <a:pt x="9137315" y="5296719"/>
                </a:cubicBezTo>
                <a:cubicBezTo>
                  <a:pt x="9138862" y="5314637"/>
                  <a:pt x="9130952" y="5302416"/>
                  <a:pt x="9113809" y="5297975"/>
                </a:cubicBezTo>
                <a:cubicBezTo>
                  <a:pt x="9112388" y="5324813"/>
                  <a:pt x="9068114" y="5293146"/>
                  <a:pt x="9053450" y="5305621"/>
                </a:cubicBezTo>
                <a:lnTo>
                  <a:pt x="9005483" y="5302600"/>
                </a:lnTo>
                <a:lnTo>
                  <a:pt x="9005198" y="5302821"/>
                </a:lnTo>
                <a:cubicBezTo>
                  <a:pt x="9003143" y="5303023"/>
                  <a:pt x="9000324" y="5302721"/>
                  <a:pt x="8996229" y="5301707"/>
                </a:cubicBezTo>
                <a:lnTo>
                  <a:pt x="8990391" y="5299811"/>
                </a:lnTo>
                <a:lnTo>
                  <a:pt x="8974334" y="5296845"/>
                </a:lnTo>
                <a:lnTo>
                  <a:pt x="8968008" y="5297488"/>
                </a:lnTo>
                <a:lnTo>
                  <a:pt x="8963045" y="5299535"/>
                </a:lnTo>
                <a:cubicBezTo>
                  <a:pt x="8954690" y="5292222"/>
                  <a:pt x="8955517" y="5283993"/>
                  <a:pt x="8928985" y="5302466"/>
                </a:cubicBezTo>
                <a:cubicBezTo>
                  <a:pt x="8898031" y="5301528"/>
                  <a:pt x="8789300" y="5288051"/>
                  <a:pt x="8752441" y="5284780"/>
                </a:cubicBezTo>
                <a:cubicBezTo>
                  <a:pt x="8719819" y="5274921"/>
                  <a:pt x="8748194" y="5287484"/>
                  <a:pt x="8707844" y="5282847"/>
                </a:cubicBezTo>
                <a:cubicBezTo>
                  <a:pt x="8671606" y="5264882"/>
                  <a:pt x="8639142" y="5280001"/>
                  <a:pt x="8596068" y="5274964"/>
                </a:cubicBezTo>
                <a:lnTo>
                  <a:pt x="8525227" y="5288614"/>
                </a:lnTo>
                <a:lnTo>
                  <a:pt x="8510980" y="5283174"/>
                </a:lnTo>
                <a:lnTo>
                  <a:pt x="8506164" y="5280414"/>
                </a:lnTo>
                <a:cubicBezTo>
                  <a:pt x="8502646" y="5278780"/>
                  <a:pt x="8500045" y="5278034"/>
                  <a:pt x="8497965" y="5277896"/>
                </a:cubicBezTo>
                <a:lnTo>
                  <a:pt x="8497591" y="5278061"/>
                </a:lnTo>
                <a:lnTo>
                  <a:pt x="8490246" y="5275256"/>
                </a:lnTo>
                <a:lnTo>
                  <a:pt x="8367179" y="5262342"/>
                </a:lnTo>
                <a:cubicBezTo>
                  <a:pt x="8362021" y="5260479"/>
                  <a:pt x="8357730" y="5260800"/>
                  <a:pt x="8353796" y="5262163"/>
                </a:cubicBezTo>
                <a:lnTo>
                  <a:pt x="8352369" y="5262936"/>
                </a:lnTo>
                <a:lnTo>
                  <a:pt x="8320101" y="5246917"/>
                </a:lnTo>
                <a:lnTo>
                  <a:pt x="8314429" y="5246617"/>
                </a:lnTo>
                <a:lnTo>
                  <a:pt x="8295170" y="5233839"/>
                </a:lnTo>
                <a:lnTo>
                  <a:pt x="8284273" y="5228484"/>
                </a:lnTo>
                <a:lnTo>
                  <a:pt x="8283146" y="5224398"/>
                </a:lnTo>
                <a:cubicBezTo>
                  <a:pt x="8280842" y="5221413"/>
                  <a:pt x="8276148" y="5218978"/>
                  <a:pt x="8266072" y="5217799"/>
                </a:cubicBezTo>
                <a:lnTo>
                  <a:pt x="8263373" y="5218011"/>
                </a:lnTo>
                <a:lnTo>
                  <a:pt x="8252030" y="5208958"/>
                </a:lnTo>
                <a:cubicBezTo>
                  <a:pt x="8248856" y="5205418"/>
                  <a:pt x="8246644" y="5201480"/>
                  <a:pt x="8245831" y="5197010"/>
                </a:cubicBezTo>
                <a:cubicBezTo>
                  <a:pt x="8181824" y="5199684"/>
                  <a:pt x="8147127" y="5168303"/>
                  <a:pt x="8090268" y="5154558"/>
                </a:cubicBezTo>
                <a:cubicBezTo>
                  <a:pt x="8025464" y="5133275"/>
                  <a:pt x="7967067" y="5113745"/>
                  <a:pt x="7905404" y="5115957"/>
                </a:cubicBezTo>
                <a:cubicBezTo>
                  <a:pt x="7835116" y="5102243"/>
                  <a:pt x="7780962" y="5100191"/>
                  <a:pt x="7718741" y="5092308"/>
                </a:cubicBezTo>
                <a:lnTo>
                  <a:pt x="7614343" y="5095500"/>
                </a:lnTo>
                <a:lnTo>
                  <a:pt x="7527539" y="5090141"/>
                </a:lnTo>
                <a:lnTo>
                  <a:pt x="7519567" y="5087793"/>
                </a:lnTo>
                <a:cubicBezTo>
                  <a:pt x="7513989" y="5086561"/>
                  <a:pt x="7510169" y="5086239"/>
                  <a:pt x="7507408" y="5086565"/>
                </a:cubicBezTo>
                <a:lnTo>
                  <a:pt x="7507036" y="5086866"/>
                </a:lnTo>
                <a:lnTo>
                  <a:pt x="7495791" y="5085070"/>
                </a:lnTo>
                <a:cubicBezTo>
                  <a:pt x="7476982" y="5081283"/>
                  <a:pt x="7422524" y="5097300"/>
                  <a:pt x="7405387" y="5092524"/>
                </a:cubicBezTo>
                <a:cubicBezTo>
                  <a:pt x="7374785" y="5095237"/>
                  <a:pt x="7333986" y="5096253"/>
                  <a:pt x="7312176" y="5101348"/>
                </a:cubicBezTo>
                <a:lnTo>
                  <a:pt x="7310849" y="5102675"/>
                </a:lnTo>
                <a:lnTo>
                  <a:pt x="7218556" y="5079454"/>
                </a:lnTo>
                <a:lnTo>
                  <a:pt x="7201098" y="5075270"/>
                </a:lnTo>
                <a:lnTo>
                  <a:pt x="7197000" y="5070342"/>
                </a:lnTo>
                <a:cubicBezTo>
                  <a:pt x="7192108" y="5067102"/>
                  <a:pt x="7184502" y="5065135"/>
                  <a:pt x="7170804" y="5066068"/>
                </a:cubicBezTo>
                <a:lnTo>
                  <a:pt x="7096984" y="5054822"/>
                </a:lnTo>
                <a:cubicBezTo>
                  <a:pt x="7061144" y="5053923"/>
                  <a:pt x="7050185" y="5053024"/>
                  <a:pt x="7018492" y="5055166"/>
                </a:cubicBezTo>
                <a:cubicBezTo>
                  <a:pt x="6937524" y="5045107"/>
                  <a:pt x="6943641" y="5022882"/>
                  <a:pt x="6904142" y="5028031"/>
                </a:cubicBezTo>
                <a:cubicBezTo>
                  <a:pt x="6871918" y="5032820"/>
                  <a:pt x="6787985" y="5015279"/>
                  <a:pt x="6708218" y="5002322"/>
                </a:cubicBezTo>
                <a:cubicBezTo>
                  <a:pt x="6649102" y="4993626"/>
                  <a:pt x="6628102" y="4980658"/>
                  <a:pt x="6549451" y="4975857"/>
                </a:cubicBezTo>
                <a:cubicBezTo>
                  <a:pt x="6472150" y="4935310"/>
                  <a:pt x="6409692" y="4957127"/>
                  <a:pt x="6317556" y="4932817"/>
                </a:cubicBezTo>
                <a:cubicBezTo>
                  <a:pt x="6297547" y="4918543"/>
                  <a:pt x="6209288" y="4934354"/>
                  <a:pt x="6168670" y="4930898"/>
                </a:cubicBezTo>
                <a:cubicBezTo>
                  <a:pt x="6128052" y="4927442"/>
                  <a:pt x="6090536" y="4914983"/>
                  <a:pt x="6073844" y="4912080"/>
                </a:cubicBezTo>
                <a:lnTo>
                  <a:pt x="6068526" y="4913494"/>
                </a:lnTo>
                <a:lnTo>
                  <a:pt x="6048634" y="4912866"/>
                </a:lnTo>
                <a:lnTo>
                  <a:pt x="6041279" y="4920544"/>
                </a:lnTo>
                <a:lnTo>
                  <a:pt x="6010087" y="4925228"/>
                </a:lnTo>
                <a:cubicBezTo>
                  <a:pt x="5998676" y="4925767"/>
                  <a:pt x="5970124" y="4924928"/>
                  <a:pt x="5957372" y="4921876"/>
                </a:cubicBezTo>
                <a:lnTo>
                  <a:pt x="5758915" y="4907445"/>
                </a:lnTo>
                <a:lnTo>
                  <a:pt x="5626957" y="4906504"/>
                </a:lnTo>
                <a:lnTo>
                  <a:pt x="5470902" y="4919398"/>
                </a:lnTo>
                <a:cubicBezTo>
                  <a:pt x="5478131" y="4931379"/>
                  <a:pt x="5439006" y="4918443"/>
                  <a:pt x="5432757" y="4929747"/>
                </a:cubicBezTo>
                <a:cubicBezTo>
                  <a:pt x="5429365" y="4938973"/>
                  <a:pt x="5391824" y="4943280"/>
                  <a:pt x="5381664" y="4946027"/>
                </a:cubicBezTo>
                <a:lnTo>
                  <a:pt x="5261760" y="4964803"/>
                </a:lnTo>
                <a:cubicBezTo>
                  <a:pt x="5251595" y="4964972"/>
                  <a:pt x="5230547" y="4972615"/>
                  <a:pt x="5222958" y="4975033"/>
                </a:cubicBezTo>
                <a:lnTo>
                  <a:pt x="5174658" y="4977783"/>
                </a:lnTo>
                <a:lnTo>
                  <a:pt x="5156551" y="4984426"/>
                </a:lnTo>
                <a:lnTo>
                  <a:pt x="5142596" y="4987553"/>
                </a:lnTo>
                <a:lnTo>
                  <a:pt x="5139592" y="4989485"/>
                </a:lnTo>
                <a:cubicBezTo>
                  <a:pt x="5133873" y="4993200"/>
                  <a:pt x="5128076" y="4996705"/>
                  <a:pt x="5121656" y="4999466"/>
                </a:cubicBezTo>
                <a:cubicBezTo>
                  <a:pt x="5108317" y="4973146"/>
                  <a:pt x="5064853" y="5018610"/>
                  <a:pt x="5065787" y="4993423"/>
                </a:cubicBezTo>
                <a:cubicBezTo>
                  <a:pt x="5028193" y="5004014"/>
                  <a:pt x="5038944" y="4977262"/>
                  <a:pt x="5011510" y="5008488"/>
                </a:cubicBezTo>
                <a:cubicBezTo>
                  <a:pt x="4937022" y="5008136"/>
                  <a:pt x="4916353" y="4996174"/>
                  <a:pt x="4840436" y="5030575"/>
                </a:cubicBezTo>
                <a:cubicBezTo>
                  <a:pt x="4806739" y="5045880"/>
                  <a:pt x="4784106" y="5056131"/>
                  <a:pt x="4762444" y="5056112"/>
                </a:cubicBezTo>
                <a:cubicBezTo>
                  <a:pt x="4741323" y="5060251"/>
                  <a:pt x="4729480" y="5062847"/>
                  <a:pt x="4723182" y="5064402"/>
                </a:cubicBezTo>
                <a:lnTo>
                  <a:pt x="4721836" y="5064781"/>
                </a:lnTo>
                <a:lnTo>
                  <a:pt x="4721651" y="5064438"/>
                </a:lnTo>
                <a:cubicBezTo>
                  <a:pt x="4720709" y="5064189"/>
                  <a:pt x="4718822" y="5063995"/>
                  <a:pt x="4715523" y="5063918"/>
                </a:cubicBezTo>
                <a:cubicBezTo>
                  <a:pt x="4680149" y="5070315"/>
                  <a:pt x="4524744" y="5071059"/>
                  <a:pt x="4515811" y="5073025"/>
                </a:cubicBezTo>
                <a:cubicBezTo>
                  <a:pt x="4457820" y="5085083"/>
                  <a:pt x="4462660" y="5085765"/>
                  <a:pt x="4428540" y="5082820"/>
                </a:cubicBezTo>
                <a:cubicBezTo>
                  <a:pt x="4423304" y="5079720"/>
                  <a:pt x="4368975" y="5085508"/>
                  <a:pt x="4362873" y="5084058"/>
                </a:cubicBezTo>
                <a:lnTo>
                  <a:pt x="4316963" y="5077974"/>
                </a:lnTo>
                <a:lnTo>
                  <a:pt x="4315106" y="5079208"/>
                </a:lnTo>
                <a:cubicBezTo>
                  <a:pt x="4306124" y="5082308"/>
                  <a:pt x="4299994" y="5082307"/>
                  <a:pt x="4295141" y="5080936"/>
                </a:cubicBezTo>
                <a:lnTo>
                  <a:pt x="4290060" y="5078253"/>
                </a:lnTo>
                <a:lnTo>
                  <a:pt x="4276139" y="5078479"/>
                </a:lnTo>
                <a:lnTo>
                  <a:pt x="4248114" y="5076342"/>
                </a:lnTo>
                <a:lnTo>
                  <a:pt x="4202046" y="5078912"/>
                </a:lnTo>
                <a:cubicBezTo>
                  <a:pt x="4201945" y="5079299"/>
                  <a:pt x="4201843" y="5079684"/>
                  <a:pt x="4201742" y="5080070"/>
                </a:cubicBezTo>
                <a:cubicBezTo>
                  <a:pt x="4200117" y="5082679"/>
                  <a:pt x="4197141" y="5084628"/>
                  <a:pt x="4191245" y="5085252"/>
                </a:cubicBezTo>
                <a:cubicBezTo>
                  <a:pt x="4204213" y="5101152"/>
                  <a:pt x="4161274" y="5099409"/>
                  <a:pt x="4142742" y="5099842"/>
                </a:cubicBezTo>
                <a:cubicBezTo>
                  <a:pt x="4124717" y="5106340"/>
                  <a:pt x="4099099" y="5118829"/>
                  <a:pt x="4083094" y="5124243"/>
                </a:cubicBezTo>
                <a:lnTo>
                  <a:pt x="4074543" y="5125011"/>
                </a:lnTo>
                <a:cubicBezTo>
                  <a:pt x="4074504" y="5125104"/>
                  <a:pt x="4074463" y="5125195"/>
                  <a:pt x="4074424" y="5125286"/>
                </a:cubicBezTo>
                <a:cubicBezTo>
                  <a:pt x="4072678" y="5126007"/>
                  <a:pt x="4069906" y="5126468"/>
                  <a:pt x="4065507" y="5126614"/>
                </a:cubicBezTo>
                <a:lnTo>
                  <a:pt x="4058951" y="5126414"/>
                </a:lnTo>
                <a:lnTo>
                  <a:pt x="4042361" y="5127904"/>
                </a:lnTo>
                <a:lnTo>
                  <a:pt x="4036993" y="5130143"/>
                </a:lnTo>
                <a:lnTo>
                  <a:pt x="4035360" y="5133515"/>
                </a:lnTo>
                <a:lnTo>
                  <a:pt x="4033775" y="5133299"/>
                </a:lnTo>
                <a:cubicBezTo>
                  <a:pt x="4021424" y="5128826"/>
                  <a:pt x="4016874" y="5121123"/>
                  <a:pt x="4004535" y="5144857"/>
                </a:cubicBezTo>
                <a:cubicBezTo>
                  <a:pt x="3976667" y="5138360"/>
                  <a:pt x="3972977" y="5152457"/>
                  <a:pt x="3936843" y="5160912"/>
                </a:cubicBezTo>
                <a:cubicBezTo>
                  <a:pt x="3920506" y="5153808"/>
                  <a:pt x="3908535" y="5158121"/>
                  <a:pt x="3897272" y="5166113"/>
                </a:cubicBezTo>
                <a:cubicBezTo>
                  <a:pt x="3861092" y="5165656"/>
                  <a:pt x="3829628" y="5178412"/>
                  <a:pt x="3789758" y="5184725"/>
                </a:cubicBezTo>
                <a:cubicBezTo>
                  <a:pt x="3741008" y="5198249"/>
                  <a:pt x="3725130" y="5200067"/>
                  <a:pt x="3682511" y="5206726"/>
                </a:cubicBezTo>
                <a:lnTo>
                  <a:pt x="3610033" y="5236404"/>
                </a:lnTo>
                <a:lnTo>
                  <a:pt x="3603853" y="5235151"/>
                </a:lnTo>
                <a:cubicBezTo>
                  <a:pt x="3599581" y="5234582"/>
                  <a:pt x="3596727" y="5234582"/>
                  <a:pt x="3594734" y="5235000"/>
                </a:cubicBezTo>
                <a:lnTo>
                  <a:pt x="3594499" y="5235248"/>
                </a:lnTo>
                <a:lnTo>
                  <a:pt x="3585976" y="5234613"/>
                </a:lnTo>
                <a:cubicBezTo>
                  <a:pt x="3571624" y="5232966"/>
                  <a:pt x="3549390" y="5246024"/>
                  <a:pt x="3536133" y="5243533"/>
                </a:cubicBezTo>
                <a:cubicBezTo>
                  <a:pt x="3513941" y="5247484"/>
                  <a:pt x="3488623" y="5241722"/>
                  <a:pt x="3473221" y="5246900"/>
                </a:cubicBezTo>
                <a:lnTo>
                  <a:pt x="3400726" y="5257980"/>
                </a:lnTo>
                <a:lnTo>
                  <a:pt x="3363886" y="5242390"/>
                </a:lnTo>
                <a:cubicBezTo>
                  <a:pt x="3359857" y="5240276"/>
                  <a:pt x="3353995" y="5239285"/>
                  <a:pt x="3344024" y="5240843"/>
                </a:cubicBezTo>
                <a:lnTo>
                  <a:pt x="3341696" y="5241740"/>
                </a:lnTo>
                <a:cubicBezTo>
                  <a:pt x="3336378" y="5239467"/>
                  <a:pt x="3295544" y="5238428"/>
                  <a:pt x="3262354" y="5236335"/>
                </a:cubicBezTo>
                <a:cubicBezTo>
                  <a:pt x="3209722" y="5234182"/>
                  <a:pt x="3203388" y="5226850"/>
                  <a:pt x="3142554" y="5229184"/>
                </a:cubicBezTo>
                <a:cubicBezTo>
                  <a:pt x="3082689" y="5228054"/>
                  <a:pt x="3072287" y="5222531"/>
                  <a:pt x="3030289" y="5226754"/>
                </a:cubicBezTo>
                <a:lnTo>
                  <a:pt x="2781567" y="5206686"/>
                </a:lnTo>
                <a:cubicBezTo>
                  <a:pt x="2719297" y="5181253"/>
                  <a:pt x="2717600" y="5209366"/>
                  <a:pt x="2646525" y="5196996"/>
                </a:cubicBezTo>
                <a:cubicBezTo>
                  <a:pt x="2582514" y="5252116"/>
                  <a:pt x="2608699" y="5216923"/>
                  <a:pt x="2568026" y="5221129"/>
                </a:cubicBezTo>
                <a:lnTo>
                  <a:pt x="2443253" y="5208345"/>
                </a:lnTo>
                <a:cubicBezTo>
                  <a:pt x="2411579" y="5193116"/>
                  <a:pt x="2354025" y="5220787"/>
                  <a:pt x="2315110" y="5200558"/>
                </a:cubicBezTo>
                <a:cubicBezTo>
                  <a:pt x="2275998" y="5200064"/>
                  <a:pt x="2233180" y="5203921"/>
                  <a:pt x="2208576" y="5205371"/>
                </a:cubicBezTo>
                <a:cubicBezTo>
                  <a:pt x="2171834" y="5208734"/>
                  <a:pt x="2129866" y="5216948"/>
                  <a:pt x="2094663" y="5220739"/>
                </a:cubicBezTo>
                <a:cubicBezTo>
                  <a:pt x="2077537" y="5208224"/>
                  <a:pt x="2045550" y="5228736"/>
                  <a:pt x="1997354" y="5228115"/>
                </a:cubicBezTo>
                <a:cubicBezTo>
                  <a:pt x="1978701" y="5213725"/>
                  <a:pt x="1964847" y="5227872"/>
                  <a:pt x="1928170" y="5207933"/>
                </a:cubicBezTo>
                <a:cubicBezTo>
                  <a:pt x="1926356" y="5209581"/>
                  <a:pt x="1924158" y="5211077"/>
                  <a:pt x="1921648" y="5212376"/>
                </a:cubicBezTo>
                <a:cubicBezTo>
                  <a:pt x="1907074" y="5219912"/>
                  <a:pt x="1885326" y="5219256"/>
                  <a:pt x="1873078" y="5210909"/>
                </a:cubicBezTo>
                <a:cubicBezTo>
                  <a:pt x="1843561" y="5197336"/>
                  <a:pt x="1814688" y="5190184"/>
                  <a:pt x="1786653" y="5185506"/>
                </a:cubicBezTo>
                <a:lnTo>
                  <a:pt x="1738202" y="5190151"/>
                </a:lnTo>
                <a:cubicBezTo>
                  <a:pt x="1719606" y="5193431"/>
                  <a:pt x="1696659" y="5201624"/>
                  <a:pt x="1675069" y="5205187"/>
                </a:cubicBezTo>
                <a:cubicBezTo>
                  <a:pt x="1652706" y="5206295"/>
                  <a:pt x="1628632" y="5200221"/>
                  <a:pt x="1608667" y="5211530"/>
                </a:cubicBezTo>
                <a:cubicBezTo>
                  <a:pt x="1569684" y="5222268"/>
                  <a:pt x="1524371" y="5203732"/>
                  <a:pt x="1496108" y="5235064"/>
                </a:cubicBezTo>
                <a:cubicBezTo>
                  <a:pt x="1418279" y="5248591"/>
                  <a:pt x="1264074" y="5266996"/>
                  <a:pt x="1149977" y="5280527"/>
                </a:cubicBezTo>
                <a:cubicBezTo>
                  <a:pt x="1078956" y="5285959"/>
                  <a:pt x="1007436" y="5276867"/>
                  <a:pt x="948730" y="5278315"/>
                </a:cubicBezTo>
                <a:cubicBezTo>
                  <a:pt x="943262" y="5275236"/>
                  <a:pt x="864620" y="5290630"/>
                  <a:pt x="858267" y="5289202"/>
                </a:cubicBezTo>
                <a:lnTo>
                  <a:pt x="837538" y="5288087"/>
                </a:lnTo>
                <a:cubicBezTo>
                  <a:pt x="828230" y="5291222"/>
                  <a:pt x="821860" y="5291245"/>
                  <a:pt x="816807" y="5289893"/>
                </a:cubicBezTo>
                <a:lnTo>
                  <a:pt x="811504" y="5287231"/>
                </a:lnTo>
                <a:lnTo>
                  <a:pt x="797039" y="5287512"/>
                </a:lnTo>
                <a:lnTo>
                  <a:pt x="767899" y="5285482"/>
                </a:lnTo>
                <a:lnTo>
                  <a:pt x="763051" y="5287525"/>
                </a:lnTo>
                <a:lnTo>
                  <a:pt x="720045" y="5288234"/>
                </a:lnTo>
                <a:cubicBezTo>
                  <a:pt x="719945" y="5288620"/>
                  <a:pt x="719841" y="5289007"/>
                  <a:pt x="719740" y="5289394"/>
                </a:cubicBezTo>
                <a:cubicBezTo>
                  <a:pt x="718072" y="5292009"/>
                  <a:pt x="714994" y="5293970"/>
                  <a:pt x="708873" y="5294615"/>
                </a:cubicBezTo>
                <a:cubicBezTo>
                  <a:pt x="688382" y="5302054"/>
                  <a:pt x="618515" y="5327054"/>
                  <a:pt x="596790" y="5334030"/>
                </a:cubicBezTo>
                <a:cubicBezTo>
                  <a:pt x="586280" y="5334581"/>
                  <a:pt x="582712" y="5336092"/>
                  <a:pt x="578533" y="5336469"/>
                </a:cubicBezTo>
                <a:lnTo>
                  <a:pt x="571715" y="5336295"/>
                </a:lnTo>
                <a:cubicBezTo>
                  <a:pt x="549477" y="5342095"/>
                  <a:pt x="473047" y="5364548"/>
                  <a:pt x="445097" y="5371270"/>
                </a:cubicBezTo>
                <a:cubicBezTo>
                  <a:pt x="428063" y="5364232"/>
                  <a:pt x="415658" y="5368590"/>
                  <a:pt x="404013" y="5376625"/>
                </a:cubicBezTo>
                <a:cubicBezTo>
                  <a:pt x="366416" y="5376310"/>
                  <a:pt x="333818" y="5389190"/>
                  <a:pt x="292433" y="5395658"/>
                </a:cubicBezTo>
                <a:lnTo>
                  <a:pt x="118379" y="5443301"/>
                </a:lnTo>
                <a:cubicBezTo>
                  <a:pt x="72227" y="5451679"/>
                  <a:pt x="35253" y="5444651"/>
                  <a:pt x="15524" y="5445927"/>
                </a:cubicBezTo>
                <a:lnTo>
                  <a:pt x="0" y="5450957"/>
                </a:lnTo>
                <a:close/>
              </a:path>
            </a:pathLst>
          </a:custGeom>
        </p:spPr>
        <p:txBody>
          <a:bodyPr wrap="square">
            <a:noAutofit/>
          </a:bodyPr>
          <a:lstStyle>
            <a:lvl1pPr marL="0" indent="0" algn="ctr">
              <a:buNone/>
              <a:defRPr/>
            </a:lvl1pPr>
          </a:lstStyle>
          <a:p>
            <a:r>
              <a:rPr lang="en-US" dirty="0"/>
              <a:t>Click to add photo</a:t>
            </a:r>
          </a:p>
        </p:txBody>
      </p:sp>
      <p:sp>
        <p:nvSpPr>
          <p:cNvPr id="24" name="Title 1">
            <a:extLst>
              <a:ext uri="{FF2B5EF4-FFF2-40B4-BE49-F238E27FC236}">
                <a16:creationId xmlns:a16="http://schemas.microsoft.com/office/drawing/2014/main" id="{1D6E0D65-9776-491D-8E3D-8FD9375B26D1}"/>
              </a:ext>
            </a:extLst>
          </p:cNvPr>
          <p:cNvSpPr>
            <a:spLocks noGrp="1"/>
          </p:cNvSpPr>
          <p:nvPr>
            <p:ph type="ctrTitle"/>
          </p:nvPr>
        </p:nvSpPr>
        <p:spPr>
          <a:xfrm>
            <a:off x="723900" y="5492887"/>
            <a:ext cx="10750253" cy="632588"/>
          </a:xfrm>
        </p:spPr>
        <p:txBody>
          <a:bodyPr/>
          <a:lstStyle>
            <a:lvl1pPr algn="ctr">
              <a:defRPr/>
            </a:lvl1pPr>
          </a:lstStyle>
          <a:p>
            <a:r>
              <a:rPr lang="en-US"/>
              <a:t>Click to edit Master title style</a:t>
            </a:r>
            <a:endParaRPr lang="en-US" dirty="0"/>
          </a:p>
        </p:txBody>
      </p:sp>
      <p:sp>
        <p:nvSpPr>
          <p:cNvPr id="25" name="Subtitle 2">
            <a:extLst>
              <a:ext uri="{FF2B5EF4-FFF2-40B4-BE49-F238E27FC236}">
                <a16:creationId xmlns:a16="http://schemas.microsoft.com/office/drawing/2014/main" id="{B1E8DB09-DDC5-4A27-9DF1-7FCD28BEBA36}"/>
              </a:ext>
            </a:extLst>
          </p:cNvPr>
          <p:cNvSpPr>
            <a:spLocks noGrp="1"/>
          </p:cNvSpPr>
          <p:nvPr>
            <p:ph type="subTitle" idx="1"/>
          </p:nvPr>
        </p:nvSpPr>
        <p:spPr>
          <a:xfrm>
            <a:off x="1697411" y="6137069"/>
            <a:ext cx="8803231" cy="494419"/>
          </a:xfrm>
        </p:spPr>
        <p:txBody>
          <a:bodyPr>
            <a:normAutofit/>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241722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ntent 2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5674CD2-0113-4C47-91D3-14BC669D469F}"/>
              </a:ext>
            </a:extLst>
          </p:cNvPr>
          <p:cNvSpPr>
            <a:spLocks noGrp="1"/>
          </p:cNvSpPr>
          <p:nvPr>
            <p:ph type="title"/>
          </p:nvPr>
        </p:nvSpPr>
        <p:spPr>
          <a:xfrm>
            <a:off x="1054681" y="609601"/>
            <a:ext cx="9810604" cy="422365"/>
          </a:xfrm>
        </p:spPr>
        <p:txBody>
          <a:bodyPr/>
          <a:lstStyle>
            <a:lvl1pPr algn="ctr">
              <a:defRPr/>
            </a:lvl1pPr>
          </a:lstStyle>
          <a:p>
            <a:pPr algn="ctr"/>
            <a:r>
              <a:rPr lang="en-US"/>
              <a:t>Click to edit Master title style</a:t>
            </a:r>
            <a:endParaRPr lang="en-US" dirty="0"/>
          </a:p>
        </p:txBody>
      </p:sp>
      <p:sp>
        <p:nvSpPr>
          <p:cNvPr id="13" name="Freeform: Shape 12">
            <a:extLst>
              <a:ext uri="{FF2B5EF4-FFF2-40B4-BE49-F238E27FC236}">
                <a16:creationId xmlns:a16="http://schemas.microsoft.com/office/drawing/2014/main" id="{E58C4B7E-8AD2-4DB7-8297-2C077FA87BBC}"/>
              </a:ext>
              <a:ext uri="{C183D7F6-B498-43B3-948B-1728B52AA6E4}">
                <adec:decorative xmlns:adec="http://schemas.microsoft.com/office/drawing/2017/decorative" val="1"/>
              </a:ext>
            </a:extLst>
          </p:cNvPr>
          <p:cNvSpPr/>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5" name="Text Placeholder 14">
            <a:extLst>
              <a:ext uri="{FF2B5EF4-FFF2-40B4-BE49-F238E27FC236}">
                <a16:creationId xmlns:a16="http://schemas.microsoft.com/office/drawing/2014/main" id="{FDBEDC39-0C40-4877-A8FE-73980FE6D05B}"/>
              </a:ext>
            </a:extLst>
          </p:cNvPr>
          <p:cNvSpPr>
            <a:spLocks noGrp="1"/>
          </p:cNvSpPr>
          <p:nvPr>
            <p:ph type="body" sz="quarter" idx="13" hasCustomPrompt="1"/>
          </p:nvPr>
        </p:nvSpPr>
        <p:spPr>
          <a:xfrm>
            <a:off x="1054890" y="1619250"/>
            <a:ext cx="4736448" cy="422365"/>
          </a:xfrm>
        </p:spPr>
        <p:txBody>
          <a:bodyPr>
            <a:normAutofit/>
          </a:bodyPr>
          <a:lstStyle>
            <a:lvl1pPr marL="0" indent="0" algn="l">
              <a:buNone/>
              <a:defRPr sz="2400" b="0" i="0"/>
            </a:lvl1pPr>
          </a:lstStyle>
          <a:p>
            <a:pPr lvl="0"/>
            <a:r>
              <a:rPr lang="en-US" dirty="0"/>
              <a:t>Click to add subtitle here </a:t>
            </a:r>
          </a:p>
        </p:txBody>
      </p:sp>
      <p:sp>
        <p:nvSpPr>
          <p:cNvPr id="18" name="Text Placeholder 17">
            <a:extLst>
              <a:ext uri="{FF2B5EF4-FFF2-40B4-BE49-F238E27FC236}">
                <a16:creationId xmlns:a16="http://schemas.microsoft.com/office/drawing/2014/main" id="{A2AC0395-26DE-46D5-86B5-74E575713D45}"/>
              </a:ext>
            </a:extLst>
          </p:cNvPr>
          <p:cNvSpPr>
            <a:spLocks noGrp="1"/>
          </p:cNvSpPr>
          <p:nvPr>
            <p:ph type="body" sz="quarter" idx="15" hasCustomPrompt="1"/>
          </p:nvPr>
        </p:nvSpPr>
        <p:spPr>
          <a:xfrm>
            <a:off x="1054682" y="2142535"/>
            <a:ext cx="4735966" cy="3748087"/>
          </a:xfrm>
        </p:spPr>
        <p:txBody>
          <a:bodyPr/>
          <a:lstStyle>
            <a:lvl1pPr>
              <a:defRPr/>
            </a:lvl1pPr>
          </a:lstStyle>
          <a:p>
            <a:pPr lvl="0"/>
            <a:r>
              <a:rPr lang="en-US" dirty="0"/>
              <a:t>Click to add text</a:t>
            </a:r>
          </a:p>
        </p:txBody>
      </p:sp>
      <p:sp>
        <p:nvSpPr>
          <p:cNvPr id="16" name="Text Placeholder 14">
            <a:extLst>
              <a:ext uri="{FF2B5EF4-FFF2-40B4-BE49-F238E27FC236}">
                <a16:creationId xmlns:a16="http://schemas.microsoft.com/office/drawing/2014/main" id="{DD04A74F-DEC1-4C2F-BA56-2223DDF66670}"/>
              </a:ext>
            </a:extLst>
          </p:cNvPr>
          <p:cNvSpPr>
            <a:spLocks noGrp="1"/>
          </p:cNvSpPr>
          <p:nvPr>
            <p:ph type="body" sz="quarter" idx="14" hasCustomPrompt="1"/>
          </p:nvPr>
        </p:nvSpPr>
        <p:spPr>
          <a:xfrm>
            <a:off x="6128839" y="1619249"/>
            <a:ext cx="4736447" cy="422365"/>
          </a:xfrm>
        </p:spPr>
        <p:txBody>
          <a:bodyPr>
            <a:normAutofit/>
          </a:bodyPr>
          <a:lstStyle>
            <a:lvl1pPr marL="0" indent="0" algn="l">
              <a:buNone/>
              <a:defRPr sz="2400" b="0"/>
            </a:lvl1pPr>
          </a:lstStyle>
          <a:p>
            <a:pPr lvl="0"/>
            <a:r>
              <a:rPr lang="en-US" dirty="0"/>
              <a:t>Click to add subtitle here </a:t>
            </a:r>
          </a:p>
        </p:txBody>
      </p:sp>
      <p:sp>
        <p:nvSpPr>
          <p:cNvPr id="19" name="Text Placeholder 17">
            <a:extLst>
              <a:ext uri="{FF2B5EF4-FFF2-40B4-BE49-F238E27FC236}">
                <a16:creationId xmlns:a16="http://schemas.microsoft.com/office/drawing/2014/main" id="{5C05E3C7-9158-43D2-9CE3-55BE738A7CB5}"/>
              </a:ext>
            </a:extLst>
          </p:cNvPr>
          <p:cNvSpPr>
            <a:spLocks noGrp="1"/>
          </p:cNvSpPr>
          <p:nvPr>
            <p:ph type="body" sz="quarter" idx="16" hasCustomPrompt="1"/>
          </p:nvPr>
        </p:nvSpPr>
        <p:spPr>
          <a:xfrm>
            <a:off x="6129319" y="2142534"/>
            <a:ext cx="4735966" cy="3748087"/>
          </a:xfrm>
        </p:spPr>
        <p:txBody>
          <a:bodyPr/>
          <a:lstStyle>
            <a:lvl1pPr>
              <a:defRPr/>
            </a:lvl1pPr>
          </a:lstStyle>
          <a:p>
            <a:pPr lvl="0"/>
            <a:r>
              <a:rPr lang="en-US" dirty="0"/>
              <a:t>Click to add text</a:t>
            </a:r>
          </a:p>
        </p:txBody>
      </p:sp>
      <p:sp>
        <p:nvSpPr>
          <p:cNvPr id="11" name="Footer Placeholder 4">
            <a:extLst>
              <a:ext uri="{FF2B5EF4-FFF2-40B4-BE49-F238E27FC236}">
                <a16:creationId xmlns:a16="http://schemas.microsoft.com/office/drawing/2014/main" id="{539C1417-80EF-4E64-9656-5EEF1E94C4D9}"/>
              </a:ext>
            </a:extLst>
          </p:cNvPr>
          <p:cNvSpPr>
            <a:spLocks noGrp="1"/>
          </p:cNvSpPr>
          <p:nvPr>
            <p:ph type="ftr" sz="quarter" idx="11"/>
          </p:nvPr>
        </p:nvSpPr>
        <p:spPr>
          <a:xfrm rot="5400000">
            <a:off x="10451592" y="1408176"/>
            <a:ext cx="2770499" cy="365125"/>
          </a:xfrm>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523C6CB9-7FD6-4D73-82C8-320B10A2F3CA}"/>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14" name="Date Placeholder 3">
            <a:extLst>
              <a:ext uri="{FF2B5EF4-FFF2-40B4-BE49-F238E27FC236}">
                <a16:creationId xmlns:a16="http://schemas.microsoft.com/office/drawing/2014/main" id="{57B47E85-DD05-4BF2-9AC7-35668D9BA751}"/>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357532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ntent 3 Colum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17A3ED9-579C-4A5D-B4F3-340A9F2A2C1C}"/>
              </a:ext>
              <a:ext uri="{C183D7F6-B498-43B3-948B-1728B52AA6E4}">
                <adec:decorative xmlns:adec="http://schemas.microsoft.com/office/drawing/2017/decorative" val="1"/>
              </a:ext>
            </a:extLst>
          </p:cNvPr>
          <p:cNvSpPr/>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7" name="Title 1">
            <a:extLst>
              <a:ext uri="{FF2B5EF4-FFF2-40B4-BE49-F238E27FC236}">
                <a16:creationId xmlns:a16="http://schemas.microsoft.com/office/drawing/2014/main" id="{FBEAF734-C04F-44B0-B015-EC5E97167254}"/>
              </a:ext>
            </a:extLst>
          </p:cNvPr>
          <p:cNvSpPr>
            <a:spLocks noGrp="1"/>
          </p:cNvSpPr>
          <p:nvPr>
            <p:ph type="title"/>
          </p:nvPr>
        </p:nvSpPr>
        <p:spPr>
          <a:xfrm>
            <a:off x="873706" y="609601"/>
            <a:ext cx="9810604" cy="422365"/>
          </a:xfrm>
        </p:spPr>
        <p:txBody>
          <a:bodyPr/>
          <a:lstStyle>
            <a:lvl1pPr algn="ctr">
              <a:defRPr/>
            </a:lvl1pPr>
          </a:lstStyle>
          <a:p>
            <a:pPr algn="ctr"/>
            <a:r>
              <a:rPr lang="en-US"/>
              <a:t>Click to edit Master title style</a:t>
            </a:r>
            <a:endParaRPr lang="en-US" dirty="0"/>
          </a:p>
        </p:txBody>
      </p:sp>
      <p:sp>
        <p:nvSpPr>
          <p:cNvPr id="18" name="Text Placeholder 14">
            <a:extLst>
              <a:ext uri="{FF2B5EF4-FFF2-40B4-BE49-F238E27FC236}">
                <a16:creationId xmlns:a16="http://schemas.microsoft.com/office/drawing/2014/main" id="{A7DE670C-FEBB-43A3-903F-5D3C1665AEB6}"/>
              </a:ext>
            </a:extLst>
          </p:cNvPr>
          <p:cNvSpPr>
            <a:spLocks noGrp="1"/>
          </p:cNvSpPr>
          <p:nvPr>
            <p:ph type="body" sz="quarter" idx="13" hasCustomPrompt="1"/>
          </p:nvPr>
        </p:nvSpPr>
        <p:spPr>
          <a:xfrm>
            <a:off x="454758" y="1619250"/>
            <a:ext cx="3424321" cy="422365"/>
          </a:xfrm>
        </p:spPr>
        <p:txBody>
          <a:bodyPr>
            <a:normAutofit/>
          </a:bodyPr>
          <a:lstStyle>
            <a:lvl1pPr marL="0" indent="0" algn="l">
              <a:buNone/>
              <a:defRPr sz="2400" b="0" i="0"/>
            </a:lvl1pPr>
          </a:lstStyle>
          <a:p>
            <a:pPr lvl="0"/>
            <a:r>
              <a:rPr lang="en-US" dirty="0"/>
              <a:t>Click to add subtitle here </a:t>
            </a:r>
          </a:p>
        </p:txBody>
      </p:sp>
      <p:sp>
        <p:nvSpPr>
          <p:cNvPr id="20" name="Text Placeholder 17">
            <a:extLst>
              <a:ext uri="{FF2B5EF4-FFF2-40B4-BE49-F238E27FC236}">
                <a16:creationId xmlns:a16="http://schemas.microsoft.com/office/drawing/2014/main" id="{2D4CFDE6-CB59-458A-8642-CB7F271A2051}"/>
              </a:ext>
            </a:extLst>
          </p:cNvPr>
          <p:cNvSpPr>
            <a:spLocks noGrp="1"/>
          </p:cNvSpPr>
          <p:nvPr>
            <p:ph type="body" sz="quarter" idx="15" hasCustomPrompt="1"/>
          </p:nvPr>
        </p:nvSpPr>
        <p:spPr>
          <a:xfrm>
            <a:off x="454550" y="2142535"/>
            <a:ext cx="3423973" cy="3748087"/>
          </a:xfrm>
        </p:spPr>
        <p:txBody>
          <a:bodyPr/>
          <a:lstStyle>
            <a:lvl1pPr>
              <a:defRPr/>
            </a:lvl1pPr>
          </a:lstStyle>
          <a:p>
            <a:pPr lvl="0"/>
            <a:r>
              <a:rPr lang="en-US" dirty="0"/>
              <a:t>Click to add text</a:t>
            </a:r>
          </a:p>
        </p:txBody>
      </p:sp>
      <p:sp>
        <p:nvSpPr>
          <p:cNvPr id="19" name="Text Placeholder 14">
            <a:extLst>
              <a:ext uri="{FF2B5EF4-FFF2-40B4-BE49-F238E27FC236}">
                <a16:creationId xmlns:a16="http://schemas.microsoft.com/office/drawing/2014/main" id="{9BA9E954-2475-443B-9BDD-0835ED4F845C}"/>
              </a:ext>
            </a:extLst>
          </p:cNvPr>
          <p:cNvSpPr>
            <a:spLocks noGrp="1"/>
          </p:cNvSpPr>
          <p:nvPr>
            <p:ph type="body" sz="quarter" idx="14" hasCustomPrompt="1"/>
          </p:nvPr>
        </p:nvSpPr>
        <p:spPr>
          <a:xfrm>
            <a:off x="4115018" y="1619249"/>
            <a:ext cx="3424320" cy="422365"/>
          </a:xfrm>
        </p:spPr>
        <p:txBody>
          <a:bodyPr>
            <a:normAutofit/>
          </a:bodyPr>
          <a:lstStyle>
            <a:lvl1pPr marL="0" indent="0" algn="l">
              <a:buNone/>
              <a:defRPr sz="2400" b="0"/>
            </a:lvl1pPr>
          </a:lstStyle>
          <a:p>
            <a:pPr lvl="0"/>
            <a:r>
              <a:rPr lang="en-US" dirty="0"/>
              <a:t>Click to add subtitle here </a:t>
            </a:r>
          </a:p>
        </p:txBody>
      </p:sp>
      <p:sp>
        <p:nvSpPr>
          <p:cNvPr id="21" name="Text Placeholder 17">
            <a:extLst>
              <a:ext uri="{FF2B5EF4-FFF2-40B4-BE49-F238E27FC236}">
                <a16:creationId xmlns:a16="http://schemas.microsoft.com/office/drawing/2014/main" id="{8DCA3A4B-8BE0-4372-9A95-C23F7388BC83}"/>
              </a:ext>
            </a:extLst>
          </p:cNvPr>
          <p:cNvSpPr>
            <a:spLocks noGrp="1"/>
          </p:cNvSpPr>
          <p:nvPr>
            <p:ph type="body" sz="quarter" idx="16" hasCustomPrompt="1"/>
          </p:nvPr>
        </p:nvSpPr>
        <p:spPr>
          <a:xfrm>
            <a:off x="4115497" y="2142534"/>
            <a:ext cx="3423973" cy="3748087"/>
          </a:xfrm>
        </p:spPr>
        <p:txBody>
          <a:bodyPr/>
          <a:lstStyle>
            <a:lvl1pPr>
              <a:defRPr/>
            </a:lvl1pPr>
          </a:lstStyle>
          <a:p>
            <a:pPr lvl="0"/>
            <a:r>
              <a:rPr lang="en-US" dirty="0"/>
              <a:t>Click to add text</a:t>
            </a:r>
          </a:p>
        </p:txBody>
      </p:sp>
      <p:sp>
        <p:nvSpPr>
          <p:cNvPr id="24" name="Text Placeholder 14">
            <a:extLst>
              <a:ext uri="{FF2B5EF4-FFF2-40B4-BE49-F238E27FC236}">
                <a16:creationId xmlns:a16="http://schemas.microsoft.com/office/drawing/2014/main" id="{83814004-56EB-4A4E-AB1E-98855CE440F4}"/>
              </a:ext>
            </a:extLst>
          </p:cNvPr>
          <p:cNvSpPr>
            <a:spLocks noGrp="1"/>
          </p:cNvSpPr>
          <p:nvPr>
            <p:ph type="body" sz="quarter" idx="17" hasCustomPrompt="1"/>
          </p:nvPr>
        </p:nvSpPr>
        <p:spPr>
          <a:xfrm>
            <a:off x="7775277" y="1619249"/>
            <a:ext cx="3424320" cy="422365"/>
          </a:xfrm>
        </p:spPr>
        <p:txBody>
          <a:bodyPr>
            <a:normAutofit/>
          </a:bodyPr>
          <a:lstStyle>
            <a:lvl1pPr marL="0" indent="0" algn="l">
              <a:buNone/>
              <a:defRPr sz="2400" b="0"/>
            </a:lvl1pPr>
          </a:lstStyle>
          <a:p>
            <a:pPr lvl="0"/>
            <a:r>
              <a:rPr lang="en-US" dirty="0"/>
              <a:t>Click to add subtitle here </a:t>
            </a:r>
          </a:p>
        </p:txBody>
      </p:sp>
      <p:sp>
        <p:nvSpPr>
          <p:cNvPr id="25" name="Text Placeholder 17">
            <a:extLst>
              <a:ext uri="{FF2B5EF4-FFF2-40B4-BE49-F238E27FC236}">
                <a16:creationId xmlns:a16="http://schemas.microsoft.com/office/drawing/2014/main" id="{0B306CC8-2ACB-4500-A7C7-453E36674B96}"/>
              </a:ext>
            </a:extLst>
          </p:cNvPr>
          <p:cNvSpPr>
            <a:spLocks noGrp="1"/>
          </p:cNvSpPr>
          <p:nvPr>
            <p:ph type="body" sz="quarter" idx="18" hasCustomPrompt="1"/>
          </p:nvPr>
        </p:nvSpPr>
        <p:spPr>
          <a:xfrm>
            <a:off x="7775756" y="2142534"/>
            <a:ext cx="3423973" cy="3748087"/>
          </a:xfrm>
        </p:spPr>
        <p:txBody>
          <a:bodyPr/>
          <a:lstStyle>
            <a:lvl1pPr>
              <a:defRPr/>
            </a:lvl1pPr>
          </a:lstStyle>
          <a:p>
            <a:pPr lvl="0"/>
            <a:r>
              <a:rPr lang="en-US" dirty="0"/>
              <a:t>Click to add text</a:t>
            </a:r>
          </a:p>
        </p:txBody>
      </p:sp>
      <p:sp>
        <p:nvSpPr>
          <p:cNvPr id="9" name="Footer Placeholder 4">
            <a:extLst>
              <a:ext uri="{FF2B5EF4-FFF2-40B4-BE49-F238E27FC236}">
                <a16:creationId xmlns:a16="http://schemas.microsoft.com/office/drawing/2014/main" id="{FAEEA5FB-A25B-4356-85A4-FF41A9F28587}"/>
              </a:ext>
            </a:extLst>
          </p:cNvPr>
          <p:cNvSpPr>
            <a:spLocks noGrp="1"/>
          </p:cNvSpPr>
          <p:nvPr>
            <p:ph type="ftr" sz="quarter" idx="11"/>
          </p:nvPr>
        </p:nvSpPr>
        <p:spPr>
          <a:xfrm rot="5400000">
            <a:off x="10451592" y="1408176"/>
            <a:ext cx="2770499" cy="365125"/>
          </a:xfrm>
        </p:spPr>
        <p:txBody>
          <a:bodyPr/>
          <a:lstStyle>
            <a:lvl1pPr>
              <a:defRPr/>
            </a:lvl1pPr>
          </a:lstStyle>
          <a:p>
            <a:endParaRPr lang="en-IN"/>
          </a:p>
        </p:txBody>
      </p:sp>
      <p:sp>
        <p:nvSpPr>
          <p:cNvPr id="10" name="Slide Number Placeholder 5">
            <a:extLst>
              <a:ext uri="{FF2B5EF4-FFF2-40B4-BE49-F238E27FC236}">
                <a16:creationId xmlns:a16="http://schemas.microsoft.com/office/drawing/2014/main" id="{747C945D-F288-4F1A-BB40-8FE634FE2D1C}"/>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12" name="Date Placeholder 3">
            <a:extLst>
              <a:ext uri="{FF2B5EF4-FFF2-40B4-BE49-F238E27FC236}">
                <a16:creationId xmlns:a16="http://schemas.microsoft.com/office/drawing/2014/main" id="{C09D8AE7-A672-4CAA-9DBC-4EAAD377B0C0}"/>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165299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ummary">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DDED3827-9034-4290-9283-5879482F34FF}"/>
              </a:ext>
            </a:extLst>
          </p:cNvPr>
          <p:cNvSpPr>
            <a:spLocks noGrp="1"/>
          </p:cNvSpPr>
          <p:nvPr>
            <p:ph type="title"/>
          </p:nvPr>
        </p:nvSpPr>
        <p:spPr>
          <a:xfrm>
            <a:off x="6095491" y="609601"/>
            <a:ext cx="5190969" cy="1216024"/>
          </a:xfrm>
        </p:spPr>
        <p:txBody>
          <a:bodyPr>
            <a:normAutofit/>
          </a:bodyPr>
          <a:lstStyle/>
          <a:p>
            <a:r>
              <a:rPr lang="en-US"/>
              <a:t>Click to edit Master title style</a:t>
            </a:r>
            <a:endParaRPr lang="en-US" dirty="0"/>
          </a:p>
        </p:txBody>
      </p:sp>
      <p:sp>
        <p:nvSpPr>
          <p:cNvPr id="9" name="Freeform: Shape 8">
            <a:extLst>
              <a:ext uri="{FF2B5EF4-FFF2-40B4-BE49-F238E27FC236}">
                <a16:creationId xmlns:a16="http://schemas.microsoft.com/office/drawing/2014/main" id="{E9EAE860-AA99-4AA2-AF58-8DB185C79452}"/>
              </a:ext>
              <a:ext uri="{C183D7F6-B498-43B3-948B-1728B52AA6E4}">
                <adec:decorative xmlns:adec="http://schemas.microsoft.com/office/drawing/2017/decorative" val="1"/>
              </a:ext>
            </a:extLst>
          </p:cNvPr>
          <p:cNvSpPr/>
          <p:nvPr/>
        </p:nvSpPr>
        <p:spPr>
          <a:xfrm rot="10800000">
            <a:off x="-2" y="0"/>
            <a:ext cx="5462338" cy="6858000"/>
          </a:xfrm>
          <a:custGeom>
            <a:avLst/>
            <a:gdLst>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82961 w 7853120"/>
              <a:gd name="connsiteY136" fmla="*/ 287474 h 6858000"/>
              <a:gd name="connsiteX137" fmla="*/ 1500474 w 7853120"/>
              <a:gd name="connsiteY137" fmla="*/ 198977 h 6858000"/>
              <a:gd name="connsiteX138" fmla="*/ 1494568 w 7853120"/>
              <a:gd name="connsiteY138" fmla="*/ 35011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82961 w 7853120"/>
              <a:gd name="connsiteY136" fmla="*/ 2874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23503 w 7853120"/>
              <a:gd name="connsiteY134" fmla="*/ 3571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23503 w 7853120"/>
              <a:gd name="connsiteY134" fmla="*/ 3571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87659 w 7853120"/>
              <a:gd name="connsiteY10" fmla="*/ 66623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15019 w 7853120"/>
              <a:gd name="connsiteY9" fmla="*/ 6721347 h 6858000"/>
              <a:gd name="connsiteX10" fmla="*/ 87659 w 7853120"/>
              <a:gd name="connsiteY10" fmla="*/ 66623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98998 w 7864459"/>
              <a:gd name="connsiteY10" fmla="*/ 66623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98998 w 7864459"/>
              <a:gd name="connsiteY10" fmla="*/ 66623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63367 w 7864459"/>
              <a:gd name="connsiteY10" fmla="*/ 663062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35856 w 7864459"/>
              <a:gd name="connsiteY8" fmla="*/ 6763669 h 6858000"/>
              <a:gd name="connsiteX9" fmla="*/ 35859 w 7864459"/>
              <a:gd name="connsiteY9" fmla="*/ 6695947 h 6858000"/>
              <a:gd name="connsiteX10" fmla="*/ 63367 w 7864459"/>
              <a:gd name="connsiteY10" fmla="*/ 663062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123355 w 7885837"/>
              <a:gd name="connsiteY13" fmla="*/ 6405029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101978 w 7885837"/>
              <a:gd name="connsiteY13" fmla="*/ 6443129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191295 w 7885837"/>
              <a:gd name="connsiteY11" fmla="*/ 6615516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108539 w 7885837"/>
              <a:gd name="connsiteY10" fmla="*/ 6635929 h 6858000"/>
              <a:gd name="connsiteX11" fmla="*/ 191295 w 7885837"/>
              <a:gd name="connsiteY11" fmla="*/ 6615516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144704 w 7980023"/>
              <a:gd name="connsiteY6" fmla="*/ 6811393 h 6858000"/>
              <a:gd name="connsiteX7" fmla="*/ 94186 w 7980023"/>
              <a:gd name="connsiteY7" fmla="*/ 6801423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14470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406890 w 7980023"/>
              <a:gd name="connsiteY14" fmla="*/ 6358897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406890 w 7980023"/>
              <a:gd name="connsiteY14" fmla="*/ 6358897 h 6858000"/>
              <a:gd name="connsiteX15" fmla="*/ 512226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62723 w 7980023"/>
              <a:gd name="connsiteY13" fmla="*/ 6453731 h 6858000"/>
              <a:gd name="connsiteX14" fmla="*/ 406890 w 7980023"/>
              <a:gd name="connsiteY14" fmla="*/ 6358897 h 6858000"/>
              <a:gd name="connsiteX15" fmla="*/ 512226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980023" h="6858000">
                <a:moveTo>
                  <a:pt x="1624340" y="0"/>
                </a:moveTo>
                <a:lnTo>
                  <a:pt x="7980023" y="0"/>
                </a:lnTo>
                <a:lnTo>
                  <a:pt x="7980023" y="6858000"/>
                </a:lnTo>
                <a:lnTo>
                  <a:pt x="0" y="6858000"/>
                </a:lnTo>
                <a:lnTo>
                  <a:pt x="132132" y="6806542"/>
                </a:lnTo>
                <a:lnTo>
                  <a:pt x="137847" y="6810337"/>
                </a:lnTo>
                <a:lnTo>
                  <a:pt x="89184" y="6811393"/>
                </a:lnTo>
                <a:lnTo>
                  <a:pt x="70391" y="6764316"/>
                </a:lnTo>
                <a:lnTo>
                  <a:pt x="151420" y="6763669"/>
                </a:lnTo>
                <a:lnTo>
                  <a:pt x="151423" y="6695947"/>
                </a:lnTo>
                <a:cubicBezTo>
                  <a:pt x="162004" y="6681098"/>
                  <a:pt x="198681" y="6645366"/>
                  <a:pt x="202725" y="6635929"/>
                </a:cubicBezTo>
                <a:cubicBezTo>
                  <a:pt x="201411" y="6623676"/>
                  <a:pt x="277638" y="6596764"/>
                  <a:pt x="277549" y="6583710"/>
                </a:cubicBezTo>
                <a:cubicBezTo>
                  <a:pt x="286413" y="6523616"/>
                  <a:pt x="251673" y="6579466"/>
                  <a:pt x="279539" y="6538422"/>
                </a:cubicBezTo>
                <a:cubicBezTo>
                  <a:pt x="293078" y="6504360"/>
                  <a:pt x="358272" y="6485885"/>
                  <a:pt x="362723" y="6453731"/>
                </a:cubicBezTo>
                <a:cubicBezTo>
                  <a:pt x="374413" y="6445360"/>
                  <a:pt x="413615" y="6374813"/>
                  <a:pt x="406890" y="6358897"/>
                </a:cubicBezTo>
                <a:cubicBezTo>
                  <a:pt x="419018" y="6336351"/>
                  <a:pt x="502005" y="6300227"/>
                  <a:pt x="512226" y="6282376"/>
                </a:cubicBezTo>
                <a:cubicBezTo>
                  <a:pt x="512445" y="6280426"/>
                  <a:pt x="391418" y="6247554"/>
                  <a:pt x="391637" y="6245603"/>
                </a:cubicBezTo>
                <a:cubicBezTo>
                  <a:pt x="392655" y="6242109"/>
                  <a:pt x="400234" y="6240246"/>
                  <a:pt x="402287" y="6231382"/>
                </a:cubicBezTo>
                <a:cubicBezTo>
                  <a:pt x="413935" y="6214200"/>
                  <a:pt x="426661" y="6166520"/>
                  <a:pt x="438736" y="6150483"/>
                </a:cubicBezTo>
                <a:cubicBezTo>
                  <a:pt x="440343" y="6145383"/>
                  <a:pt x="471207" y="6136064"/>
                  <a:pt x="474738" y="6135150"/>
                </a:cubicBezTo>
                <a:lnTo>
                  <a:pt x="476247" y="6135117"/>
                </a:lnTo>
                <a:lnTo>
                  <a:pt x="461881" y="6094992"/>
                </a:lnTo>
                <a:lnTo>
                  <a:pt x="485909" y="6094804"/>
                </a:lnTo>
                <a:cubicBezTo>
                  <a:pt x="486304" y="6086380"/>
                  <a:pt x="486698" y="6077956"/>
                  <a:pt x="487093" y="6069532"/>
                </a:cubicBezTo>
                <a:lnTo>
                  <a:pt x="489317" y="6057240"/>
                </a:lnTo>
                <a:lnTo>
                  <a:pt x="486626" y="6052194"/>
                </a:lnTo>
                <a:cubicBezTo>
                  <a:pt x="485564" y="6047615"/>
                  <a:pt x="486414" y="6042180"/>
                  <a:pt x="491590" y="6034848"/>
                </a:cubicBezTo>
                <a:lnTo>
                  <a:pt x="492850" y="6016934"/>
                </a:lnTo>
                <a:cubicBezTo>
                  <a:pt x="491858" y="6011232"/>
                  <a:pt x="521519" y="5947109"/>
                  <a:pt x="518320" y="5941839"/>
                </a:cubicBezTo>
                <a:cubicBezTo>
                  <a:pt x="527728" y="5892009"/>
                  <a:pt x="525427" y="5829177"/>
                  <a:pt x="541474" y="5769612"/>
                </a:cubicBezTo>
                <a:cubicBezTo>
                  <a:pt x="573345" y="5674859"/>
                  <a:pt x="616570" y="5546820"/>
                  <a:pt x="643760" y="5483024"/>
                </a:cubicBezTo>
                <a:cubicBezTo>
                  <a:pt x="687129" y="5465021"/>
                  <a:pt x="685969" y="5418016"/>
                  <a:pt x="704612" y="5386836"/>
                </a:cubicBezTo>
                <a:cubicBezTo>
                  <a:pt x="672573" y="5382571"/>
                  <a:pt x="736210" y="5353240"/>
                  <a:pt x="704722" y="5336094"/>
                </a:cubicBezTo>
                <a:cubicBezTo>
                  <a:pt x="709112" y="5330963"/>
                  <a:pt x="714358" y="5326534"/>
                  <a:pt x="719859" y="5322215"/>
                </a:cubicBezTo>
                <a:lnTo>
                  <a:pt x="722724" y="5319945"/>
                </a:lnTo>
                <a:lnTo>
                  <a:pt x="728625" y="5308206"/>
                </a:lnTo>
                <a:lnTo>
                  <a:pt x="737251" y="5308204"/>
                </a:lnTo>
                <a:lnTo>
                  <a:pt x="744068" y="5244688"/>
                </a:lnTo>
                <a:cubicBezTo>
                  <a:pt x="741754" y="5219841"/>
                  <a:pt x="736409" y="5193796"/>
                  <a:pt x="723007" y="5165945"/>
                </a:cubicBezTo>
                <a:cubicBezTo>
                  <a:pt x="714005" y="5153858"/>
                  <a:pt x="715978" y="5135166"/>
                  <a:pt x="727414" y="5124196"/>
                </a:cubicBezTo>
                <a:cubicBezTo>
                  <a:pt x="729382" y="5122308"/>
                  <a:pt x="731564" y="5120724"/>
                  <a:pt x="733886" y="5119497"/>
                </a:cubicBezTo>
                <a:cubicBezTo>
                  <a:pt x="713338" y="5084291"/>
                  <a:pt x="733062" y="5075230"/>
                  <a:pt x="717223" y="5056494"/>
                </a:cubicBezTo>
                <a:cubicBezTo>
                  <a:pt x="722653" y="5015230"/>
                  <a:pt x="752784" y="4991932"/>
                  <a:pt x="739127" y="4974868"/>
                </a:cubicBezTo>
                <a:cubicBezTo>
                  <a:pt x="747068" y="4955744"/>
                  <a:pt x="776644" y="4936770"/>
                  <a:pt x="763081" y="4914948"/>
                </a:cubicBezTo>
                <a:cubicBezTo>
                  <a:pt x="779099" y="4918788"/>
                  <a:pt x="759254" y="4888088"/>
                  <a:pt x="773305" y="4880631"/>
                </a:cubicBezTo>
                <a:cubicBezTo>
                  <a:pt x="778316" y="4859911"/>
                  <a:pt x="788730" y="4824114"/>
                  <a:pt x="793146" y="4790628"/>
                </a:cubicBezTo>
                <a:cubicBezTo>
                  <a:pt x="772519" y="4753454"/>
                  <a:pt x="815026" y="4709732"/>
                  <a:pt x="799802" y="4679718"/>
                </a:cubicBezTo>
                <a:lnTo>
                  <a:pt x="825430" y="4557310"/>
                </a:lnTo>
                <a:cubicBezTo>
                  <a:pt x="836009" y="4523413"/>
                  <a:pt x="802432" y="4537635"/>
                  <a:pt x="840410" y="4508412"/>
                </a:cubicBezTo>
                <a:cubicBezTo>
                  <a:pt x="833896" y="4445321"/>
                  <a:pt x="869756" y="4449367"/>
                  <a:pt x="845542" y="4391240"/>
                </a:cubicBezTo>
                <a:lnTo>
                  <a:pt x="852182" y="4174996"/>
                </a:lnTo>
                <a:cubicBezTo>
                  <a:pt x="862953" y="4139969"/>
                  <a:pt x="857292" y="4130009"/>
                  <a:pt x="863579" y="4078684"/>
                </a:cubicBezTo>
                <a:cubicBezTo>
                  <a:pt x="874385" y="4027210"/>
                  <a:pt x="856366" y="3979051"/>
                  <a:pt x="887954" y="3934323"/>
                </a:cubicBezTo>
                <a:cubicBezTo>
                  <a:pt x="883536" y="3930474"/>
                  <a:pt x="880313" y="3925995"/>
                  <a:pt x="877947" y="3921099"/>
                </a:cubicBezTo>
                <a:lnTo>
                  <a:pt x="873349" y="3906233"/>
                </a:lnTo>
                <a:lnTo>
                  <a:pt x="874786" y="3904422"/>
                </a:lnTo>
                <a:cubicBezTo>
                  <a:pt x="878047" y="3896214"/>
                  <a:pt x="877547" y="3891016"/>
                  <a:pt x="875386" y="3887163"/>
                </a:cubicBezTo>
                <a:lnTo>
                  <a:pt x="871518" y="3883366"/>
                </a:lnTo>
                <a:lnTo>
                  <a:pt x="865200" y="3808615"/>
                </a:lnTo>
                <a:lnTo>
                  <a:pt x="890414" y="3801218"/>
                </a:lnTo>
                <a:cubicBezTo>
                  <a:pt x="898964" y="3789082"/>
                  <a:pt x="908634" y="3753967"/>
                  <a:pt x="916505" y="3735794"/>
                </a:cubicBezTo>
                <a:cubicBezTo>
                  <a:pt x="915058" y="3723991"/>
                  <a:pt x="914130" y="3711671"/>
                  <a:pt x="913893" y="3699097"/>
                </a:cubicBezTo>
                <a:lnTo>
                  <a:pt x="914187" y="3691697"/>
                </a:lnTo>
                <a:lnTo>
                  <a:pt x="914531" y="3691546"/>
                </a:lnTo>
                <a:cubicBezTo>
                  <a:pt x="915319" y="3689926"/>
                  <a:pt x="915686" y="3687488"/>
                  <a:pt x="915517" y="3683730"/>
                </a:cubicBezTo>
                <a:lnTo>
                  <a:pt x="914724" y="3678210"/>
                </a:lnTo>
                <a:lnTo>
                  <a:pt x="961701" y="3622140"/>
                </a:lnTo>
                <a:cubicBezTo>
                  <a:pt x="975640" y="3587061"/>
                  <a:pt x="979994" y="3573862"/>
                  <a:pt x="1003428" y="3534890"/>
                </a:cubicBezTo>
                <a:cubicBezTo>
                  <a:pt x="1016574" y="3502088"/>
                  <a:pt x="1036805" y="3477721"/>
                  <a:pt x="1040894" y="3446748"/>
                </a:cubicBezTo>
                <a:cubicBezTo>
                  <a:pt x="1052479" y="3438695"/>
                  <a:pt x="1059489" y="3429320"/>
                  <a:pt x="1052591" y="3413985"/>
                </a:cubicBezTo>
                <a:cubicBezTo>
                  <a:pt x="1067970" y="3384791"/>
                  <a:pt x="1086321" y="3384396"/>
                  <a:pt x="1081677" y="3359338"/>
                </a:cubicBezTo>
                <a:cubicBezTo>
                  <a:pt x="1113360" y="3353444"/>
                  <a:pt x="1104181" y="3348054"/>
                  <a:pt x="1100102" y="3336636"/>
                </a:cubicBezTo>
                <a:cubicBezTo>
                  <a:pt x="1100079" y="3336171"/>
                  <a:pt x="1100055" y="3335707"/>
                  <a:pt x="1100032" y="3335242"/>
                </a:cubicBezTo>
                <a:lnTo>
                  <a:pt x="1104519" y="3334506"/>
                </a:lnTo>
                <a:lnTo>
                  <a:pt x="1108049" y="3330362"/>
                </a:lnTo>
                <a:lnTo>
                  <a:pt x="1112079" y="3316492"/>
                </a:lnTo>
                <a:lnTo>
                  <a:pt x="1112670" y="3310855"/>
                </a:lnTo>
                <a:cubicBezTo>
                  <a:pt x="1113422" y="3307128"/>
                  <a:pt x="1114364" y="3304853"/>
                  <a:pt x="1115504" y="3303502"/>
                </a:cubicBezTo>
                <a:lnTo>
                  <a:pt x="1115868" y="3303456"/>
                </a:lnTo>
                <a:lnTo>
                  <a:pt x="1117945" y="3296306"/>
                </a:lnTo>
                <a:cubicBezTo>
                  <a:pt x="1120779" y="3283935"/>
                  <a:pt x="1122897" y="3271607"/>
                  <a:pt x="1124395" y="3259631"/>
                </a:cubicBezTo>
                <a:cubicBezTo>
                  <a:pt x="1144329" y="3258025"/>
                  <a:pt x="1140070" y="3209319"/>
                  <a:pt x="1169437" y="3227829"/>
                </a:cubicBezTo>
                <a:cubicBezTo>
                  <a:pt x="1172377" y="3212096"/>
                  <a:pt x="1162844" y="3197427"/>
                  <a:pt x="1181330" y="3211605"/>
                </a:cubicBezTo>
                <a:cubicBezTo>
                  <a:pt x="1182880" y="3206694"/>
                  <a:pt x="1185735" y="3204534"/>
                  <a:pt x="1189252" y="3203657"/>
                </a:cubicBezTo>
                <a:lnTo>
                  <a:pt x="1190760" y="3203625"/>
                </a:lnTo>
                <a:lnTo>
                  <a:pt x="1199962" y="3164801"/>
                </a:lnTo>
                <a:cubicBezTo>
                  <a:pt x="1200264" y="3156687"/>
                  <a:pt x="1200565" y="3148573"/>
                  <a:pt x="1200867" y="3140459"/>
                </a:cubicBezTo>
                <a:lnTo>
                  <a:pt x="1202949" y="3128619"/>
                </a:lnTo>
                <a:lnTo>
                  <a:pt x="1200205" y="3123757"/>
                </a:lnTo>
                <a:cubicBezTo>
                  <a:pt x="1199091" y="3119348"/>
                  <a:pt x="1199880" y="3114114"/>
                  <a:pt x="1204970" y="3107053"/>
                </a:cubicBezTo>
                <a:lnTo>
                  <a:pt x="1206773" y="3105708"/>
                </a:lnTo>
                <a:cubicBezTo>
                  <a:pt x="1206525" y="3100405"/>
                  <a:pt x="1206276" y="3095101"/>
                  <a:pt x="1206028" y="3089798"/>
                </a:cubicBezTo>
                <a:cubicBezTo>
                  <a:pt x="1204975" y="3084307"/>
                  <a:pt x="1203006" y="3078968"/>
                  <a:pt x="1199753" y="3073892"/>
                </a:cubicBezTo>
                <a:cubicBezTo>
                  <a:pt x="1240588" y="3039515"/>
                  <a:pt x="1235210" y="2987050"/>
                  <a:pt x="1257977" y="2939902"/>
                </a:cubicBezTo>
                <a:cubicBezTo>
                  <a:pt x="1261623" y="2932662"/>
                  <a:pt x="1272171" y="2848651"/>
                  <a:pt x="1259084" y="2801843"/>
                </a:cubicBezTo>
                <a:cubicBezTo>
                  <a:pt x="1261710" y="2779194"/>
                  <a:pt x="1260063" y="2798580"/>
                  <a:pt x="1291951" y="2729696"/>
                </a:cubicBezTo>
                <a:cubicBezTo>
                  <a:pt x="1294720" y="2711201"/>
                  <a:pt x="1326484" y="2667348"/>
                  <a:pt x="1336103" y="2682866"/>
                </a:cubicBezTo>
                <a:cubicBezTo>
                  <a:pt x="1327276" y="2618810"/>
                  <a:pt x="1375294" y="2590047"/>
                  <a:pt x="1384457" y="2526390"/>
                </a:cubicBezTo>
                <a:cubicBezTo>
                  <a:pt x="1427584" y="2509077"/>
                  <a:pt x="1392282" y="2513023"/>
                  <a:pt x="1410558" y="2483002"/>
                </a:cubicBezTo>
                <a:cubicBezTo>
                  <a:pt x="1378504" y="2478874"/>
                  <a:pt x="1441751" y="2450659"/>
                  <a:pt x="1410103" y="2434127"/>
                </a:cubicBezTo>
                <a:cubicBezTo>
                  <a:pt x="1414431" y="2429186"/>
                  <a:pt x="1419622" y="2424923"/>
                  <a:pt x="1425070" y="2420768"/>
                </a:cubicBezTo>
                <a:lnTo>
                  <a:pt x="1427908" y="2418582"/>
                </a:lnTo>
                <a:lnTo>
                  <a:pt x="1433672" y="2407279"/>
                </a:lnTo>
                <a:lnTo>
                  <a:pt x="1442289" y="2407282"/>
                </a:lnTo>
                <a:lnTo>
                  <a:pt x="1455974" y="2392557"/>
                </a:lnTo>
                <a:cubicBezTo>
                  <a:pt x="1460018" y="2386551"/>
                  <a:pt x="1463107" y="2379509"/>
                  <a:pt x="1464630" y="2370864"/>
                </a:cubicBezTo>
                <a:lnTo>
                  <a:pt x="1522314" y="2202566"/>
                </a:lnTo>
                <a:cubicBezTo>
                  <a:pt x="1527106" y="2194430"/>
                  <a:pt x="1526489" y="2183277"/>
                  <a:pt x="1538623" y="2182184"/>
                </a:cubicBezTo>
                <a:cubicBezTo>
                  <a:pt x="1553760" y="2179059"/>
                  <a:pt x="1542407" y="2143133"/>
                  <a:pt x="1556663" y="2151646"/>
                </a:cubicBezTo>
                <a:lnTo>
                  <a:pt x="1600318" y="2025678"/>
                </a:lnTo>
                <a:lnTo>
                  <a:pt x="1608967" y="1908118"/>
                </a:lnTo>
                <a:lnTo>
                  <a:pt x="1618408" y="1721725"/>
                </a:lnTo>
                <a:cubicBezTo>
                  <a:pt x="1616185" y="1710244"/>
                  <a:pt x="1616662" y="1699865"/>
                  <a:pt x="1618819" y="1690229"/>
                </a:cubicBezTo>
                <a:lnTo>
                  <a:pt x="1628779" y="1664519"/>
                </a:lnTo>
                <a:lnTo>
                  <a:pt x="1639464" y="1659741"/>
                </a:lnTo>
                <a:lnTo>
                  <a:pt x="1641233" y="1642638"/>
                </a:lnTo>
                <a:lnTo>
                  <a:pt x="1643710" y="1638374"/>
                </a:lnTo>
                <a:cubicBezTo>
                  <a:pt x="1642186" y="1623558"/>
                  <a:pt x="1632070" y="1579162"/>
                  <a:pt x="1632084" y="1553747"/>
                </a:cubicBezTo>
                <a:cubicBezTo>
                  <a:pt x="1640456" y="1506669"/>
                  <a:pt x="1598558" y="1531113"/>
                  <a:pt x="1643796" y="1485881"/>
                </a:cubicBezTo>
                <a:cubicBezTo>
                  <a:pt x="1624858" y="1402479"/>
                  <a:pt x="1665635" y="1293819"/>
                  <a:pt x="1624197" y="1219904"/>
                </a:cubicBezTo>
                <a:cubicBezTo>
                  <a:pt x="1628256" y="1151825"/>
                  <a:pt x="1614523" y="1131365"/>
                  <a:pt x="1611125" y="1079200"/>
                </a:cubicBezTo>
                <a:cubicBezTo>
                  <a:pt x="1604986" y="1008575"/>
                  <a:pt x="1550313" y="937246"/>
                  <a:pt x="1603801" y="906926"/>
                </a:cubicBezTo>
                <a:lnTo>
                  <a:pt x="1596871" y="693671"/>
                </a:lnTo>
                <a:lnTo>
                  <a:pt x="1588375" y="674509"/>
                </a:lnTo>
                <a:lnTo>
                  <a:pt x="1589972" y="671854"/>
                </a:lnTo>
                <a:cubicBezTo>
                  <a:pt x="1592920" y="660342"/>
                  <a:pt x="1591406" y="653465"/>
                  <a:pt x="1587929" y="648655"/>
                </a:cubicBezTo>
                <a:lnTo>
                  <a:pt x="1582211" y="644194"/>
                </a:lnTo>
                <a:lnTo>
                  <a:pt x="1579157" y="628473"/>
                </a:lnTo>
                <a:lnTo>
                  <a:pt x="1561622" y="545150"/>
                </a:lnTo>
                <a:lnTo>
                  <a:pt x="1563476" y="544275"/>
                </a:lnTo>
                <a:cubicBezTo>
                  <a:pt x="1572747" y="526653"/>
                  <a:pt x="1579298" y="492024"/>
                  <a:pt x="1586685" y="466430"/>
                </a:cubicBezTo>
                <a:cubicBezTo>
                  <a:pt x="1582840" y="450867"/>
                  <a:pt x="1610171" y="407510"/>
                  <a:pt x="1607797" y="390714"/>
                </a:cubicBezTo>
                <a:cubicBezTo>
                  <a:pt x="1607521" y="387397"/>
                  <a:pt x="1607246" y="384081"/>
                  <a:pt x="1606970" y="380764"/>
                </a:cubicBezTo>
                <a:lnTo>
                  <a:pt x="1540890" y="399555"/>
                </a:lnTo>
                <a:cubicBezTo>
                  <a:pt x="1541661" y="397262"/>
                  <a:pt x="1541746" y="387588"/>
                  <a:pt x="1540905" y="382586"/>
                </a:cubicBezTo>
                <a:lnTo>
                  <a:pt x="1529454" y="305471"/>
                </a:lnTo>
                <a:lnTo>
                  <a:pt x="1571859" y="211274"/>
                </a:lnTo>
                <a:cubicBezTo>
                  <a:pt x="1577697" y="181775"/>
                  <a:pt x="1574034" y="164976"/>
                  <a:pt x="1579872" y="135477"/>
                </a:cubicBezTo>
                <a:cubicBezTo>
                  <a:pt x="1577903" y="80822"/>
                  <a:pt x="1629791" y="97694"/>
                  <a:pt x="1621471" y="35011"/>
                </a:cubicBezTo>
                <a:lnTo>
                  <a:pt x="162434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0" name="Freeform: Shape 9">
            <a:extLst>
              <a:ext uri="{FF2B5EF4-FFF2-40B4-BE49-F238E27FC236}">
                <a16:creationId xmlns:a16="http://schemas.microsoft.com/office/drawing/2014/main" id="{FF861025-1719-42FD-BBEB-64F486BE0801}"/>
              </a:ext>
              <a:ext uri="{C183D7F6-B498-43B3-948B-1728B52AA6E4}">
                <adec:decorative xmlns:adec="http://schemas.microsoft.com/office/drawing/2017/decorative" val="1"/>
              </a:ext>
            </a:extLst>
          </p:cNvPr>
          <p:cNvSpPr/>
          <p:nvPr/>
        </p:nvSpPr>
        <p:spPr>
          <a:xfrm>
            <a:off x="526312" y="454550"/>
            <a:ext cx="5045148" cy="594360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1" name="Rectangle 6">
            <a:extLst>
              <a:ext uri="{FF2B5EF4-FFF2-40B4-BE49-F238E27FC236}">
                <a16:creationId xmlns:a16="http://schemas.microsoft.com/office/drawing/2014/main" id="{FB5281A5-738F-4421-9D42-84CA9A8692F5}"/>
              </a:ext>
              <a:ext uri="{C183D7F6-B498-43B3-948B-1728B52AA6E4}">
                <adec:decorative xmlns:adec="http://schemas.microsoft.com/office/drawing/2017/decorative" val="1"/>
              </a:ext>
            </a:extLst>
          </p:cNvPr>
          <p:cNvSpPr/>
          <p:nvPr/>
        </p:nvSpPr>
        <p:spPr>
          <a:xfrm>
            <a:off x="2339455" y="186966"/>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5" name="Picture Placeholder 20">
            <a:extLst>
              <a:ext uri="{FF2B5EF4-FFF2-40B4-BE49-F238E27FC236}">
                <a16:creationId xmlns:a16="http://schemas.microsoft.com/office/drawing/2014/main" id="{ACD4D9FC-DAB8-4FDD-928D-40EC8DF87FCB}"/>
              </a:ext>
            </a:extLst>
          </p:cNvPr>
          <p:cNvSpPr>
            <a:spLocks noGrp="1"/>
          </p:cNvSpPr>
          <p:nvPr>
            <p:ph type="pic" sz="quarter" idx="13" hasCustomPrompt="1"/>
          </p:nvPr>
        </p:nvSpPr>
        <p:spPr>
          <a:xfrm>
            <a:off x="801711" y="724530"/>
            <a:ext cx="2122242" cy="2599357"/>
          </a:xfrm>
        </p:spPr>
        <p:txBody>
          <a:bodyPr/>
          <a:lstStyle>
            <a:lvl1pPr marL="0" indent="0" algn="ctr">
              <a:buNone/>
              <a:defRPr/>
            </a:lvl1pPr>
          </a:lstStyle>
          <a:p>
            <a:r>
              <a:rPr lang="en-US" dirty="0"/>
              <a:t>Click to add photo</a:t>
            </a:r>
          </a:p>
        </p:txBody>
      </p:sp>
      <p:sp>
        <p:nvSpPr>
          <p:cNvPr id="26" name="Picture Placeholder 20">
            <a:extLst>
              <a:ext uri="{FF2B5EF4-FFF2-40B4-BE49-F238E27FC236}">
                <a16:creationId xmlns:a16="http://schemas.microsoft.com/office/drawing/2014/main" id="{D9ABF72E-D2F2-4447-BF2A-6F05FE4FD6DA}"/>
              </a:ext>
            </a:extLst>
          </p:cNvPr>
          <p:cNvSpPr>
            <a:spLocks noGrp="1"/>
          </p:cNvSpPr>
          <p:nvPr>
            <p:ph type="pic" sz="quarter" idx="14" hasCustomPrompt="1"/>
          </p:nvPr>
        </p:nvSpPr>
        <p:spPr>
          <a:xfrm>
            <a:off x="3187309" y="724530"/>
            <a:ext cx="2122242" cy="2599357"/>
          </a:xfrm>
        </p:spPr>
        <p:txBody>
          <a:bodyPr/>
          <a:lstStyle>
            <a:lvl1pPr marL="0" indent="0" algn="ctr">
              <a:buNone/>
              <a:defRPr/>
            </a:lvl1pPr>
          </a:lstStyle>
          <a:p>
            <a:r>
              <a:rPr lang="en-US" dirty="0"/>
              <a:t>Click to add photo</a:t>
            </a:r>
          </a:p>
        </p:txBody>
      </p:sp>
      <p:sp>
        <p:nvSpPr>
          <p:cNvPr id="27" name="Picture Placeholder 20">
            <a:extLst>
              <a:ext uri="{FF2B5EF4-FFF2-40B4-BE49-F238E27FC236}">
                <a16:creationId xmlns:a16="http://schemas.microsoft.com/office/drawing/2014/main" id="{2F0F37A1-4DF5-4621-9E37-D1CC2342A56F}"/>
              </a:ext>
            </a:extLst>
          </p:cNvPr>
          <p:cNvSpPr>
            <a:spLocks noGrp="1"/>
          </p:cNvSpPr>
          <p:nvPr>
            <p:ph type="pic" sz="quarter" idx="15" hasCustomPrompt="1"/>
          </p:nvPr>
        </p:nvSpPr>
        <p:spPr>
          <a:xfrm>
            <a:off x="801710" y="3593830"/>
            <a:ext cx="2122242" cy="2534378"/>
          </a:xfrm>
        </p:spPr>
        <p:txBody>
          <a:bodyPr/>
          <a:lstStyle>
            <a:lvl1pPr marL="0" indent="0" algn="ctr">
              <a:buNone/>
              <a:defRPr/>
            </a:lvl1pPr>
          </a:lstStyle>
          <a:p>
            <a:r>
              <a:rPr lang="en-US" dirty="0"/>
              <a:t>Click to add photo</a:t>
            </a:r>
          </a:p>
        </p:txBody>
      </p:sp>
      <p:sp>
        <p:nvSpPr>
          <p:cNvPr id="28" name="Picture Placeholder 20">
            <a:extLst>
              <a:ext uri="{FF2B5EF4-FFF2-40B4-BE49-F238E27FC236}">
                <a16:creationId xmlns:a16="http://schemas.microsoft.com/office/drawing/2014/main" id="{8C685007-8C22-443A-BE57-85A48662482F}"/>
              </a:ext>
            </a:extLst>
          </p:cNvPr>
          <p:cNvSpPr>
            <a:spLocks noGrp="1"/>
          </p:cNvSpPr>
          <p:nvPr>
            <p:ph type="pic" sz="quarter" idx="16" hasCustomPrompt="1"/>
          </p:nvPr>
        </p:nvSpPr>
        <p:spPr>
          <a:xfrm>
            <a:off x="3182643" y="3593830"/>
            <a:ext cx="2122242" cy="2534378"/>
          </a:xfrm>
        </p:spPr>
        <p:txBody>
          <a:bodyPr/>
          <a:lstStyle>
            <a:lvl1pPr marL="0" indent="0" algn="ctr">
              <a:buNone/>
              <a:defRPr/>
            </a:lvl1pPr>
          </a:lstStyle>
          <a:p>
            <a:r>
              <a:rPr lang="en-US" dirty="0"/>
              <a:t>Click to add photo</a:t>
            </a:r>
          </a:p>
        </p:txBody>
      </p:sp>
      <p:sp>
        <p:nvSpPr>
          <p:cNvPr id="14" name="Content Placeholder 5">
            <a:extLst>
              <a:ext uri="{FF2B5EF4-FFF2-40B4-BE49-F238E27FC236}">
                <a16:creationId xmlns:a16="http://schemas.microsoft.com/office/drawing/2014/main" id="{3494C765-0916-4EB3-A106-4EE989AD902D}"/>
              </a:ext>
            </a:extLst>
          </p:cNvPr>
          <p:cNvSpPr>
            <a:spLocks noGrp="1"/>
          </p:cNvSpPr>
          <p:nvPr>
            <p:ph idx="1"/>
          </p:nvPr>
        </p:nvSpPr>
        <p:spPr>
          <a:xfrm>
            <a:off x="6095999" y="2147355"/>
            <a:ext cx="5045149" cy="4107021"/>
          </a:xfrm>
        </p:spPr>
        <p:txBody>
          <a:bodyPr/>
          <a:lstStyle>
            <a:lvl1pPr marL="0" indent="0">
              <a:buNone/>
              <a:defRPr/>
            </a:lvl1pPr>
          </a:lstStyle>
          <a:p>
            <a:pPr lvl="0"/>
            <a:r>
              <a:rPr lang="en-US"/>
              <a:t>Click to edit Master text styles</a:t>
            </a:r>
          </a:p>
        </p:txBody>
      </p:sp>
      <p:sp>
        <p:nvSpPr>
          <p:cNvPr id="15" name="Footer Placeholder 17">
            <a:extLst>
              <a:ext uri="{FF2B5EF4-FFF2-40B4-BE49-F238E27FC236}">
                <a16:creationId xmlns:a16="http://schemas.microsoft.com/office/drawing/2014/main" id="{C51070D0-48FE-47F4-9654-246F3D4083EF}"/>
              </a:ext>
            </a:extLst>
          </p:cNvPr>
          <p:cNvSpPr>
            <a:spLocks noGrp="1"/>
          </p:cNvSpPr>
          <p:nvPr>
            <p:ph type="ftr" sz="quarter" idx="11"/>
          </p:nvPr>
        </p:nvSpPr>
        <p:spPr>
          <a:xfrm rot="5400000">
            <a:off x="10451592" y="1408176"/>
            <a:ext cx="2770499" cy="365125"/>
          </a:xfrm>
        </p:spPr>
        <p:txBody>
          <a:bodyPr/>
          <a:lstStyle>
            <a:lvl1pPr>
              <a:defRPr/>
            </a:lvl1pPr>
          </a:lstStyle>
          <a:p>
            <a:endParaRPr lang="en-IN"/>
          </a:p>
        </p:txBody>
      </p:sp>
      <p:sp>
        <p:nvSpPr>
          <p:cNvPr id="18" name="Slide Number Placeholder 18">
            <a:extLst>
              <a:ext uri="{FF2B5EF4-FFF2-40B4-BE49-F238E27FC236}">
                <a16:creationId xmlns:a16="http://schemas.microsoft.com/office/drawing/2014/main" id="{D705FA93-7DE4-4F91-BD9C-A7A25372DDBA}"/>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19" name="Date Placeholder 16">
            <a:extLst>
              <a:ext uri="{FF2B5EF4-FFF2-40B4-BE49-F238E27FC236}">
                <a16:creationId xmlns:a16="http://schemas.microsoft.com/office/drawing/2014/main" id="{C4F3A1D4-1535-400A-AC07-233D6F875A96}"/>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106980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losin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6684E77-3328-431D-852A-A1C804D16D46}"/>
              </a:ext>
              <a:ext uri="{C183D7F6-B498-43B3-948B-1728B52AA6E4}">
                <adec:decorative xmlns:adec="http://schemas.microsoft.com/office/drawing/2017/decorative" val="1"/>
              </a:ext>
            </a:extLst>
          </p:cNvPr>
          <p:cNvSpPr/>
          <p:nvPr/>
        </p:nvSpPr>
        <p:spPr>
          <a:xfrm rot="19121972">
            <a:off x="-780426" y="-1149210"/>
            <a:ext cx="8356063" cy="11088571"/>
          </a:xfrm>
          <a:custGeom>
            <a:avLst/>
            <a:gdLst>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818449 w 8356063"/>
              <a:gd name="connsiteY123" fmla="*/ 7561859 h 11088571"/>
              <a:gd name="connsiteX124" fmla="*/ 6818449 w 8356063"/>
              <a:gd name="connsiteY124" fmla="*/ 8601534 h 11088571"/>
              <a:gd name="connsiteX125" fmla="*/ 6710538 w 8356063"/>
              <a:gd name="connsiteY125" fmla="*/ 8601534 h 11088571"/>
              <a:gd name="connsiteX126" fmla="*/ 6718259 w 8356063"/>
              <a:gd name="connsiteY126" fmla="*/ 8630244 h 11088571"/>
              <a:gd name="connsiteX127" fmla="*/ 6774653 w 8356063"/>
              <a:gd name="connsiteY127" fmla="*/ 8750271 h 11088571"/>
              <a:gd name="connsiteX128" fmla="*/ 6791102 w 8356063"/>
              <a:gd name="connsiteY128" fmla="*/ 8874277 h 11088571"/>
              <a:gd name="connsiteX129" fmla="*/ 6749840 w 8356063"/>
              <a:gd name="connsiteY129" fmla="*/ 9027677 h 11088571"/>
              <a:gd name="connsiteX130" fmla="*/ 6782551 w 8356063"/>
              <a:gd name="connsiteY130" fmla="*/ 9305160 h 11088571"/>
              <a:gd name="connsiteX131" fmla="*/ 6822558 w 8356063"/>
              <a:gd name="connsiteY131" fmla="*/ 9381799 h 11088571"/>
              <a:gd name="connsiteX132" fmla="*/ 6904583 w 8356063"/>
              <a:gd name="connsiteY132" fmla="*/ 9690906 h 11088571"/>
              <a:gd name="connsiteX133" fmla="*/ 6979504 w 8356063"/>
              <a:gd name="connsiteY133" fmla="*/ 9813607 h 11088571"/>
              <a:gd name="connsiteX134" fmla="*/ 6996966 w 8356063"/>
              <a:gd name="connsiteY134" fmla="*/ 9833017 h 11088571"/>
              <a:gd name="connsiteX135" fmla="*/ 7008802 w 8356063"/>
              <a:gd name="connsiteY135" fmla="*/ 9857707 h 11088571"/>
              <a:gd name="connsiteX136" fmla="*/ 7030988 w 8356063"/>
              <a:gd name="connsiteY136" fmla="*/ 9965361 h 11088571"/>
              <a:gd name="connsiteX137" fmla="*/ 7034231 w 8356063"/>
              <a:gd name="connsiteY137" fmla="*/ 10050875 h 11088571"/>
              <a:gd name="connsiteX138" fmla="*/ 7030221 w 8356063"/>
              <a:gd name="connsiteY138" fmla="*/ 10082725 h 11088571"/>
              <a:gd name="connsiteX139" fmla="*/ 7023828 w 8356063"/>
              <a:gd name="connsiteY139" fmla="*/ 10135993 h 11088571"/>
              <a:gd name="connsiteX140" fmla="*/ 7006346 w 8356063"/>
              <a:gd name="connsiteY140" fmla="*/ 10179503 h 11088571"/>
              <a:gd name="connsiteX141" fmla="*/ 7006032 w 8356063"/>
              <a:gd name="connsiteY141" fmla="*/ 10222580 h 11088571"/>
              <a:gd name="connsiteX142" fmla="*/ 7022387 w 8356063"/>
              <a:gd name="connsiteY142" fmla="*/ 10227810 h 11088571"/>
              <a:gd name="connsiteX143" fmla="*/ 7016719 w 8356063"/>
              <a:gd name="connsiteY143" fmla="*/ 10275442 h 11088571"/>
              <a:gd name="connsiteX144" fmla="*/ 7006319 w 8356063"/>
              <a:gd name="connsiteY144" fmla="*/ 10348220 h 11088571"/>
              <a:gd name="connsiteX145" fmla="*/ 7009149 w 8356063"/>
              <a:gd name="connsiteY145" fmla="*/ 10359098 h 11088571"/>
              <a:gd name="connsiteX146" fmla="*/ 6994973 w 8356063"/>
              <a:gd name="connsiteY146" fmla="*/ 10370490 h 11088571"/>
              <a:gd name="connsiteX147" fmla="*/ 6984719 w 8356063"/>
              <a:gd name="connsiteY147" fmla="*/ 10397278 h 11088571"/>
              <a:gd name="connsiteX148" fmla="*/ 6958822 w 8356063"/>
              <a:gd name="connsiteY148" fmla="*/ 10537951 h 11088571"/>
              <a:gd name="connsiteX149" fmla="*/ 6961280 w 8356063"/>
              <a:gd name="connsiteY149" fmla="*/ 10565026 h 11088571"/>
              <a:gd name="connsiteX150" fmla="*/ 6961883 w 8356063"/>
              <a:gd name="connsiteY150" fmla="*/ 10621345 h 11088571"/>
              <a:gd name="connsiteX151" fmla="*/ 6969420 w 8356063"/>
              <a:gd name="connsiteY151" fmla="*/ 10658847 h 11088571"/>
              <a:gd name="connsiteX152" fmla="*/ 6961243 w 8356063"/>
              <a:gd name="connsiteY152" fmla="*/ 10667121 h 11088571"/>
              <a:gd name="connsiteX153" fmla="*/ 6954751 w 8356063"/>
              <a:gd name="connsiteY153" fmla="*/ 10688604 h 11088571"/>
              <a:gd name="connsiteX154" fmla="*/ 6941940 w 8356063"/>
              <a:gd name="connsiteY154" fmla="*/ 10797948 h 11088571"/>
              <a:gd name="connsiteX155" fmla="*/ 6945141 w 8356063"/>
              <a:gd name="connsiteY155" fmla="*/ 10818072 h 11088571"/>
              <a:gd name="connsiteX156" fmla="*/ 6897807 w 8356063"/>
              <a:gd name="connsiteY156" fmla="*/ 10904998 h 11088571"/>
              <a:gd name="connsiteX157" fmla="*/ 6834058 w 8356063"/>
              <a:gd name="connsiteY157" fmla="*/ 11025845 h 11088571"/>
              <a:gd name="connsiteX158" fmla="*/ 6757195 w 8356063"/>
              <a:gd name="connsiteY158" fmla="*/ 11088571 h 11088571"/>
              <a:gd name="connsiteX159" fmla="*/ 0 w 8356063"/>
              <a:gd name="connsiteY159" fmla="*/ 5152133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818449 w 8356063"/>
              <a:gd name="connsiteY123" fmla="*/ 8601534 h 11088571"/>
              <a:gd name="connsiteX124" fmla="*/ 6710538 w 8356063"/>
              <a:gd name="connsiteY124" fmla="*/ 8601534 h 11088571"/>
              <a:gd name="connsiteX125" fmla="*/ 6718259 w 8356063"/>
              <a:gd name="connsiteY125" fmla="*/ 8630244 h 11088571"/>
              <a:gd name="connsiteX126" fmla="*/ 6774653 w 8356063"/>
              <a:gd name="connsiteY126" fmla="*/ 8750271 h 11088571"/>
              <a:gd name="connsiteX127" fmla="*/ 6791102 w 8356063"/>
              <a:gd name="connsiteY127" fmla="*/ 8874277 h 11088571"/>
              <a:gd name="connsiteX128" fmla="*/ 6749840 w 8356063"/>
              <a:gd name="connsiteY128" fmla="*/ 9027677 h 11088571"/>
              <a:gd name="connsiteX129" fmla="*/ 6782551 w 8356063"/>
              <a:gd name="connsiteY129" fmla="*/ 9305160 h 11088571"/>
              <a:gd name="connsiteX130" fmla="*/ 6822558 w 8356063"/>
              <a:gd name="connsiteY130" fmla="*/ 9381799 h 11088571"/>
              <a:gd name="connsiteX131" fmla="*/ 6904583 w 8356063"/>
              <a:gd name="connsiteY131" fmla="*/ 9690906 h 11088571"/>
              <a:gd name="connsiteX132" fmla="*/ 6979504 w 8356063"/>
              <a:gd name="connsiteY132" fmla="*/ 9813607 h 11088571"/>
              <a:gd name="connsiteX133" fmla="*/ 6996966 w 8356063"/>
              <a:gd name="connsiteY133" fmla="*/ 9833017 h 11088571"/>
              <a:gd name="connsiteX134" fmla="*/ 7008802 w 8356063"/>
              <a:gd name="connsiteY134" fmla="*/ 9857707 h 11088571"/>
              <a:gd name="connsiteX135" fmla="*/ 7030988 w 8356063"/>
              <a:gd name="connsiteY135" fmla="*/ 9965361 h 11088571"/>
              <a:gd name="connsiteX136" fmla="*/ 7034231 w 8356063"/>
              <a:gd name="connsiteY136" fmla="*/ 10050875 h 11088571"/>
              <a:gd name="connsiteX137" fmla="*/ 7030221 w 8356063"/>
              <a:gd name="connsiteY137" fmla="*/ 10082725 h 11088571"/>
              <a:gd name="connsiteX138" fmla="*/ 7023828 w 8356063"/>
              <a:gd name="connsiteY138" fmla="*/ 10135993 h 11088571"/>
              <a:gd name="connsiteX139" fmla="*/ 7006346 w 8356063"/>
              <a:gd name="connsiteY139" fmla="*/ 10179503 h 11088571"/>
              <a:gd name="connsiteX140" fmla="*/ 7006032 w 8356063"/>
              <a:gd name="connsiteY140" fmla="*/ 10222580 h 11088571"/>
              <a:gd name="connsiteX141" fmla="*/ 7022387 w 8356063"/>
              <a:gd name="connsiteY141" fmla="*/ 10227810 h 11088571"/>
              <a:gd name="connsiteX142" fmla="*/ 7016719 w 8356063"/>
              <a:gd name="connsiteY142" fmla="*/ 10275442 h 11088571"/>
              <a:gd name="connsiteX143" fmla="*/ 7006319 w 8356063"/>
              <a:gd name="connsiteY143" fmla="*/ 10348220 h 11088571"/>
              <a:gd name="connsiteX144" fmla="*/ 7009149 w 8356063"/>
              <a:gd name="connsiteY144" fmla="*/ 10359098 h 11088571"/>
              <a:gd name="connsiteX145" fmla="*/ 6994973 w 8356063"/>
              <a:gd name="connsiteY145" fmla="*/ 10370490 h 11088571"/>
              <a:gd name="connsiteX146" fmla="*/ 6984719 w 8356063"/>
              <a:gd name="connsiteY146" fmla="*/ 10397278 h 11088571"/>
              <a:gd name="connsiteX147" fmla="*/ 6958822 w 8356063"/>
              <a:gd name="connsiteY147" fmla="*/ 10537951 h 11088571"/>
              <a:gd name="connsiteX148" fmla="*/ 6961280 w 8356063"/>
              <a:gd name="connsiteY148" fmla="*/ 10565026 h 11088571"/>
              <a:gd name="connsiteX149" fmla="*/ 6961883 w 8356063"/>
              <a:gd name="connsiteY149" fmla="*/ 10621345 h 11088571"/>
              <a:gd name="connsiteX150" fmla="*/ 6969420 w 8356063"/>
              <a:gd name="connsiteY150" fmla="*/ 10658847 h 11088571"/>
              <a:gd name="connsiteX151" fmla="*/ 6961243 w 8356063"/>
              <a:gd name="connsiteY151" fmla="*/ 10667121 h 11088571"/>
              <a:gd name="connsiteX152" fmla="*/ 6954751 w 8356063"/>
              <a:gd name="connsiteY152" fmla="*/ 10688604 h 11088571"/>
              <a:gd name="connsiteX153" fmla="*/ 6941940 w 8356063"/>
              <a:gd name="connsiteY153" fmla="*/ 10797948 h 11088571"/>
              <a:gd name="connsiteX154" fmla="*/ 6945141 w 8356063"/>
              <a:gd name="connsiteY154" fmla="*/ 10818072 h 11088571"/>
              <a:gd name="connsiteX155" fmla="*/ 6897807 w 8356063"/>
              <a:gd name="connsiteY155" fmla="*/ 10904998 h 11088571"/>
              <a:gd name="connsiteX156" fmla="*/ 6834058 w 8356063"/>
              <a:gd name="connsiteY156" fmla="*/ 11025845 h 11088571"/>
              <a:gd name="connsiteX157" fmla="*/ 6757195 w 8356063"/>
              <a:gd name="connsiteY157" fmla="*/ 11088571 h 11088571"/>
              <a:gd name="connsiteX158" fmla="*/ 0 w 8356063"/>
              <a:gd name="connsiteY158" fmla="*/ 5152133 h 11088571"/>
              <a:gd name="connsiteX159" fmla="*/ 4526334 w 8356063"/>
              <a:gd name="connsiteY159"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710538 w 8356063"/>
              <a:gd name="connsiteY123" fmla="*/ 8601534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555535 w 8356063"/>
              <a:gd name="connsiteY122" fmla="*/ 7663006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555535 w 8356063"/>
              <a:gd name="connsiteY122" fmla="*/ 7663006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157110 w 8356063"/>
              <a:gd name="connsiteY105" fmla="*/ 6320298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91102 w 8356063"/>
              <a:gd name="connsiteY124" fmla="*/ 8874277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91102 w 8356063"/>
              <a:gd name="connsiteY124" fmla="*/ 8874277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84373 w 8356063"/>
              <a:gd name="connsiteY127" fmla="*/ 9313641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84373 w 8356063"/>
              <a:gd name="connsiteY127" fmla="*/ 9313641 h 11088571"/>
              <a:gd name="connsiteX128" fmla="*/ 6802351 w 8356063"/>
              <a:gd name="connsiteY128" fmla="*/ 9439574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802351 w 8356063"/>
              <a:gd name="connsiteY128" fmla="*/ 9439574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71210 w 8356063"/>
              <a:gd name="connsiteY143" fmla="*/ 1042578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96966 w 8356063"/>
              <a:gd name="connsiteY129" fmla="*/ 983301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41597 w 8356063"/>
              <a:gd name="connsiteY126" fmla="*/ 9194190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84041 w 8356063"/>
              <a:gd name="connsiteY129" fmla="*/ 9484436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84041 w 8356063"/>
              <a:gd name="connsiteY129" fmla="*/ 9484436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52367 w 8356063"/>
              <a:gd name="connsiteY129" fmla="*/ 9421998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52367 w 8356063"/>
              <a:gd name="connsiteY129" fmla="*/ 9421998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71993 w 8356063"/>
              <a:gd name="connsiteY129" fmla="*/ 9393092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356063" h="11088571">
                <a:moveTo>
                  <a:pt x="4526334" y="0"/>
                </a:moveTo>
                <a:lnTo>
                  <a:pt x="8356063" y="3364555"/>
                </a:lnTo>
                <a:cubicBezTo>
                  <a:pt x="8303055" y="3395080"/>
                  <a:pt x="8312000" y="3433882"/>
                  <a:pt x="8289968" y="3468545"/>
                </a:cubicBezTo>
                <a:cubicBezTo>
                  <a:pt x="8289400" y="3475096"/>
                  <a:pt x="8289317" y="3480768"/>
                  <a:pt x="8289831" y="3484485"/>
                </a:cubicBezTo>
                <a:cubicBezTo>
                  <a:pt x="8301575" y="3524859"/>
                  <a:pt x="8262275" y="3569815"/>
                  <a:pt x="8270620" y="3602360"/>
                </a:cubicBezTo>
                <a:cubicBezTo>
                  <a:pt x="8270018" y="3611595"/>
                  <a:pt x="8268024" y="3619636"/>
                  <a:pt x="8265172" y="3626889"/>
                </a:cubicBezTo>
                <a:lnTo>
                  <a:pt x="8255109" y="3645719"/>
                </a:lnTo>
                <a:lnTo>
                  <a:pt x="8248082" y="3648125"/>
                </a:lnTo>
                <a:lnTo>
                  <a:pt x="8244223" y="3661252"/>
                </a:lnTo>
                <a:lnTo>
                  <a:pt x="8242070" y="3664274"/>
                </a:lnTo>
                <a:cubicBezTo>
                  <a:pt x="8237938" y="3670030"/>
                  <a:pt x="8234022" y="3675825"/>
                  <a:pt x="8230862" y="3682070"/>
                </a:cubicBezTo>
                <a:cubicBezTo>
                  <a:pt x="8257899" y="3690084"/>
                  <a:pt x="8208426" y="3736505"/>
                  <a:pt x="8234872" y="3731763"/>
                </a:cubicBezTo>
                <a:cubicBezTo>
                  <a:pt x="8222199" y="3767466"/>
                  <a:pt x="8250697" y="3753586"/>
                  <a:pt x="8216817" y="3783275"/>
                </a:cubicBezTo>
                <a:cubicBezTo>
                  <a:pt x="8214083" y="3850717"/>
                  <a:pt x="8206550" y="3937460"/>
                  <a:pt x="8195332" y="3974147"/>
                </a:cubicBezTo>
                <a:cubicBezTo>
                  <a:pt x="8201334" y="4003038"/>
                  <a:pt x="8176534" y="4007754"/>
                  <a:pt x="8175650" y="4027382"/>
                </a:cubicBezTo>
                <a:cubicBezTo>
                  <a:pt x="8155731" y="3992336"/>
                  <a:pt x="8120913" y="4051233"/>
                  <a:pt x="8135083" y="4099051"/>
                </a:cubicBezTo>
                <a:cubicBezTo>
                  <a:pt x="8162483" y="4119362"/>
                  <a:pt x="8149718" y="4218916"/>
                  <a:pt x="8144458" y="4240084"/>
                </a:cubicBezTo>
                <a:cubicBezTo>
                  <a:pt x="8129405" y="4294500"/>
                  <a:pt x="8137692" y="4346473"/>
                  <a:pt x="8106952" y="4392916"/>
                </a:cubicBezTo>
                <a:cubicBezTo>
                  <a:pt x="8109983" y="4397184"/>
                  <a:pt x="8111985" y="4402075"/>
                  <a:pt x="8113254" y="4407377"/>
                </a:cubicBezTo>
                <a:lnTo>
                  <a:pt x="8115047" y="4423384"/>
                </a:lnTo>
                <a:lnTo>
                  <a:pt x="8113676" y="4425263"/>
                </a:lnTo>
                <a:cubicBezTo>
                  <a:pt x="8110052" y="4433879"/>
                  <a:pt x="8109796" y="4439435"/>
                  <a:pt x="8111032" y="4443621"/>
                </a:cubicBezTo>
                <a:lnTo>
                  <a:pt x="8113632" y="4447809"/>
                </a:lnTo>
                <a:lnTo>
                  <a:pt x="8112816" y="4460459"/>
                </a:lnTo>
                <a:cubicBezTo>
                  <a:pt x="8113174" y="4468813"/>
                  <a:pt x="8113533" y="4477167"/>
                  <a:pt x="8113891" y="4485521"/>
                </a:cubicBezTo>
                <a:lnTo>
                  <a:pt x="8111575" y="4490076"/>
                </a:lnTo>
                <a:lnTo>
                  <a:pt x="8109277" y="4527664"/>
                </a:lnTo>
                <a:lnTo>
                  <a:pt x="8108050" y="4528119"/>
                </a:lnTo>
                <a:cubicBezTo>
                  <a:pt x="8105248" y="4529993"/>
                  <a:pt x="8103079" y="4532993"/>
                  <a:pt x="8102182" y="4538432"/>
                </a:cubicBezTo>
                <a:cubicBezTo>
                  <a:pt x="8086050" y="4529141"/>
                  <a:pt x="8094915" y="4541433"/>
                  <a:pt x="8093690" y="4558290"/>
                </a:cubicBezTo>
                <a:cubicBezTo>
                  <a:pt x="8068364" y="4547623"/>
                  <a:pt x="8075463" y="4596080"/>
                  <a:pt x="8059326" y="4603283"/>
                </a:cubicBezTo>
                <a:cubicBezTo>
                  <a:pt x="8058998" y="4615908"/>
                  <a:pt x="8058188" y="4629064"/>
                  <a:pt x="8056799" y="4642466"/>
                </a:cubicBezTo>
                <a:lnTo>
                  <a:pt x="8055636" y="4650334"/>
                </a:lnTo>
                <a:lnTo>
                  <a:pt x="8055344" y="4650484"/>
                </a:lnTo>
                <a:cubicBezTo>
                  <a:pt x="8054515" y="4652180"/>
                  <a:pt x="8053916" y="4654761"/>
                  <a:pt x="8053580" y="4658770"/>
                </a:cubicBezTo>
                <a:cubicBezTo>
                  <a:pt x="8053559" y="4660740"/>
                  <a:pt x="8053537" y="4662710"/>
                  <a:pt x="8053516" y="4664680"/>
                </a:cubicBezTo>
                <a:lnTo>
                  <a:pt x="8032914" y="4681132"/>
                </a:lnTo>
                <a:lnTo>
                  <a:pt x="8009112" y="4722617"/>
                </a:lnTo>
                <a:cubicBezTo>
                  <a:pt x="7993622" y="4759455"/>
                  <a:pt x="7967567" y="4771774"/>
                  <a:pt x="7964967" y="4813968"/>
                </a:cubicBezTo>
                <a:cubicBezTo>
                  <a:pt x="7950394" y="4848407"/>
                  <a:pt x="7931242" y="4873595"/>
                  <a:pt x="7924105" y="4906426"/>
                </a:cubicBezTo>
                <a:cubicBezTo>
                  <a:pt x="7913878" y="4914566"/>
                  <a:pt x="7907124" y="4924287"/>
                  <a:pt x="7910687" y="4940879"/>
                </a:cubicBezTo>
                <a:cubicBezTo>
                  <a:pt x="7894790" y="4971391"/>
                  <a:pt x="7880144" y="4971117"/>
                  <a:pt x="7880692" y="4997983"/>
                </a:cubicBezTo>
                <a:cubicBezTo>
                  <a:pt x="7854749" y="5003060"/>
                  <a:pt x="7861376" y="5009148"/>
                  <a:pt x="7863187" y="5021465"/>
                </a:cubicBezTo>
                <a:lnTo>
                  <a:pt x="7863067" y="5022953"/>
                </a:lnTo>
                <a:lnTo>
                  <a:pt x="7859404" y="5023566"/>
                </a:lnTo>
                <a:lnTo>
                  <a:pt x="7856078" y="5027845"/>
                </a:lnTo>
                <a:lnTo>
                  <a:pt x="7851131" y="5042466"/>
                </a:lnTo>
                <a:lnTo>
                  <a:pt x="7849953" y="5048447"/>
                </a:lnTo>
                <a:cubicBezTo>
                  <a:pt x="7848887" y="5052389"/>
                  <a:pt x="7847853" y="5054775"/>
                  <a:pt x="7846777" y="5056170"/>
                </a:cubicBezTo>
                <a:lnTo>
                  <a:pt x="7846482" y="5056208"/>
                </a:lnTo>
                <a:lnTo>
                  <a:pt x="7843931" y="5063745"/>
                </a:lnTo>
                <a:cubicBezTo>
                  <a:pt x="7840123" y="5076812"/>
                  <a:pt x="7836892" y="5089863"/>
                  <a:pt x="7834199" y="5102559"/>
                </a:cubicBezTo>
                <a:cubicBezTo>
                  <a:pt x="7818139" y="5103517"/>
                  <a:pt x="7815415" y="5155552"/>
                  <a:pt x="7794377" y="5134725"/>
                </a:cubicBezTo>
                <a:cubicBezTo>
                  <a:pt x="7790065" y="5151375"/>
                  <a:pt x="7795806" y="5167358"/>
                  <a:pt x="7782881" y="5151558"/>
                </a:cubicBezTo>
                <a:cubicBezTo>
                  <a:pt x="7781031" y="5156730"/>
                  <a:pt x="7778488" y="5158922"/>
                  <a:pt x="7775580" y="5159723"/>
                </a:cubicBezTo>
                <a:lnTo>
                  <a:pt x="7774377" y="5159700"/>
                </a:lnTo>
                <a:lnTo>
                  <a:pt x="7765158" y="5196988"/>
                </a:lnTo>
                <a:lnTo>
                  <a:pt x="7762184" y="5200701"/>
                </a:lnTo>
                <a:lnTo>
                  <a:pt x="7758413" y="5226592"/>
                </a:lnTo>
                <a:lnTo>
                  <a:pt x="7755270" y="5239122"/>
                </a:lnTo>
                <a:lnTo>
                  <a:pt x="7756842" y="5244407"/>
                </a:lnTo>
                <a:cubicBezTo>
                  <a:pt x="7757174" y="5249146"/>
                  <a:pt x="7755889" y="5254690"/>
                  <a:pt x="7750955" y="5262017"/>
                </a:cubicBezTo>
                <a:lnTo>
                  <a:pt x="7749353" y="5263381"/>
                </a:lnTo>
                <a:lnTo>
                  <a:pt x="7747948" y="5280355"/>
                </a:lnTo>
                <a:cubicBezTo>
                  <a:pt x="7748095" y="5286243"/>
                  <a:pt x="7748992" y="5292002"/>
                  <a:pt x="7750944" y="5297535"/>
                </a:cubicBezTo>
                <a:cubicBezTo>
                  <a:pt x="7714145" y="5332602"/>
                  <a:pt x="7711838" y="5388684"/>
                  <a:pt x="7687811" y="5438038"/>
                </a:cubicBezTo>
                <a:cubicBezTo>
                  <a:pt x="7660645" y="5440301"/>
                  <a:pt x="7652121" y="5504170"/>
                  <a:pt x="7658457" y="5549229"/>
                </a:cubicBezTo>
                <a:lnTo>
                  <a:pt x="7668135" y="5580314"/>
                </a:lnTo>
                <a:lnTo>
                  <a:pt x="7666267" y="5584947"/>
                </a:lnTo>
                <a:lnTo>
                  <a:pt x="7660190" y="5584780"/>
                </a:lnTo>
                <a:cubicBezTo>
                  <a:pt x="7657715" y="5587018"/>
                  <a:pt x="7655842" y="5591316"/>
                  <a:pt x="7654390" y="5596873"/>
                </a:cubicBezTo>
                <a:lnTo>
                  <a:pt x="7652276" y="5614256"/>
                </a:lnTo>
                <a:lnTo>
                  <a:pt x="7644533" y="5628338"/>
                </a:lnTo>
                <a:lnTo>
                  <a:pt x="7623924" y="5659453"/>
                </a:lnTo>
                <a:lnTo>
                  <a:pt x="7620970" y="5670583"/>
                </a:lnTo>
                <a:lnTo>
                  <a:pt x="7614472" y="5680853"/>
                </a:lnTo>
                <a:lnTo>
                  <a:pt x="7611151" y="5681035"/>
                </a:lnTo>
                <a:cubicBezTo>
                  <a:pt x="7608455" y="5679880"/>
                  <a:pt x="7606172" y="5677323"/>
                  <a:pt x="7604745" y="5673100"/>
                </a:cubicBezTo>
                <a:lnTo>
                  <a:pt x="7598508" y="5707792"/>
                </a:lnTo>
                <a:lnTo>
                  <a:pt x="7588132" y="5731832"/>
                </a:lnTo>
                <a:cubicBezTo>
                  <a:pt x="7585724" y="5738566"/>
                  <a:pt x="7582585" y="5744203"/>
                  <a:pt x="7579010" y="5749130"/>
                </a:cubicBezTo>
                <a:lnTo>
                  <a:pt x="7567846" y="5761514"/>
                </a:lnTo>
                <a:lnTo>
                  <a:pt x="7562360" y="5762220"/>
                </a:lnTo>
                <a:lnTo>
                  <a:pt x="7556811" y="5771335"/>
                </a:lnTo>
                <a:lnTo>
                  <a:pt x="7554640" y="5773241"/>
                </a:lnTo>
                <a:cubicBezTo>
                  <a:pt x="7550479" y="5776868"/>
                  <a:pt x="7546465" y="5780555"/>
                  <a:pt x="7542887" y="5784687"/>
                </a:cubicBezTo>
                <a:cubicBezTo>
                  <a:pt x="7560283" y="5794721"/>
                  <a:pt x="7515323" y="5821499"/>
                  <a:pt x="7535042" y="5822014"/>
                </a:cubicBezTo>
                <a:cubicBezTo>
                  <a:pt x="7530882" y="5828129"/>
                  <a:pt x="7529209" y="5832346"/>
                  <a:pt x="7528564" y="5835491"/>
                </a:cubicBezTo>
                <a:cubicBezTo>
                  <a:pt x="7528463" y="5837834"/>
                  <a:pt x="7528363" y="5840177"/>
                  <a:pt x="7528262" y="5842520"/>
                </a:cubicBezTo>
                <a:lnTo>
                  <a:pt x="7524672" y="5848636"/>
                </a:lnTo>
                <a:lnTo>
                  <a:pt x="7511201" y="5857337"/>
                </a:lnTo>
                <a:cubicBezTo>
                  <a:pt x="7502987" y="5882046"/>
                  <a:pt x="7487211" y="5907545"/>
                  <a:pt x="7472860" y="5932895"/>
                </a:cubicBezTo>
                <a:lnTo>
                  <a:pt x="7455737" y="5966371"/>
                </a:lnTo>
                <a:lnTo>
                  <a:pt x="7441118" y="5983776"/>
                </a:lnTo>
                <a:lnTo>
                  <a:pt x="7422136" y="6006029"/>
                </a:lnTo>
                <a:lnTo>
                  <a:pt x="7415242" y="6014193"/>
                </a:lnTo>
                <a:lnTo>
                  <a:pt x="7413713" y="6011261"/>
                </a:lnTo>
                <a:cubicBezTo>
                  <a:pt x="7411057" y="6009236"/>
                  <a:pt x="7409296" y="6014607"/>
                  <a:pt x="7407657" y="6023093"/>
                </a:cubicBezTo>
                <a:cubicBezTo>
                  <a:pt x="7407651" y="6023128"/>
                  <a:pt x="7407644" y="6023163"/>
                  <a:pt x="7407638" y="6023198"/>
                </a:cubicBezTo>
                <a:lnTo>
                  <a:pt x="7405595" y="6025617"/>
                </a:lnTo>
                <a:cubicBezTo>
                  <a:pt x="7391835" y="6035947"/>
                  <a:pt x="7360910" y="6059966"/>
                  <a:pt x="7359074" y="6082195"/>
                </a:cubicBezTo>
                <a:cubicBezTo>
                  <a:pt x="7351042" y="6071991"/>
                  <a:pt x="7348930" y="6103616"/>
                  <a:pt x="7336852" y="6102590"/>
                </a:cubicBezTo>
                <a:cubicBezTo>
                  <a:pt x="7327578" y="6100630"/>
                  <a:pt x="7324777" y="6109768"/>
                  <a:pt x="7318867" y="6115205"/>
                </a:cubicBezTo>
                <a:cubicBezTo>
                  <a:pt x="7308091" y="6116440"/>
                  <a:pt x="7277286" y="6181399"/>
                  <a:pt x="7273790" y="6193687"/>
                </a:cubicBezTo>
                <a:lnTo>
                  <a:pt x="7163624" y="6304854"/>
                </a:lnTo>
                <a:cubicBezTo>
                  <a:pt x="7141377" y="6324779"/>
                  <a:pt x="7159494" y="6340152"/>
                  <a:pt x="7122624" y="6344013"/>
                </a:cubicBezTo>
                <a:cubicBezTo>
                  <a:pt x="7097280" y="6393191"/>
                  <a:pt x="7053036" y="6438445"/>
                  <a:pt x="7040846" y="6492157"/>
                </a:cubicBezTo>
                <a:cubicBezTo>
                  <a:pt x="7005173" y="6542788"/>
                  <a:pt x="6950026" y="6611349"/>
                  <a:pt x="6916976" y="6654368"/>
                </a:cubicBezTo>
                <a:lnTo>
                  <a:pt x="6822405" y="6769489"/>
                </a:lnTo>
                <a:lnTo>
                  <a:pt x="6820682" y="6770153"/>
                </a:lnTo>
                <a:cubicBezTo>
                  <a:pt x="6814865" y="6774656"/>
                  <a:pt x="6801315" y="6791715"/>
                  <a:pt x="6800846" y="6795532"/>
                </a:cubicBezTo>
                <a:lnTo>
                  <a:pt x="6780881" y="6844365"/>
                </a:lnTo>
                <a:lnTo>
                  <a:pt x="6771446" y="6859283"/>
                </a:lnTo>
                <a:cubicBezTo>
                  <a:pt x="6771167" y="6877980"/>
                  <a:pt x="6770887" y="6896678"/>
                  <a:pt x="6770608" y="6915375"/>
                </a:cubicBezTo>
                <a:cubicBezTo>
                  <a:pt x="6767981" y="6938891"/>
                  <a:pt x="6771379" y="6963165"/>
                  <a:pt x="6765891" y="6983100"/>
                </a:cubicBezTo>
                <a:cubicBezTo>
                  <a:pt x="6751093" y="7054616"/>
                  <a:pt x="6785811" y="7067619"/>
                  <a:pt x="6776798" y="7102610"/>
                </a:cubicBezTo>
                <a:cubicBezTo>
                  <a:pt x="6772465" y="7124753"/>
                  <a:pt x="6756272" y="7184791"/>
                  <a:pt x="6756252" y="7196536"/>
                </a:cubicBezTo>
                <a:cubicBezTo>
                  <a:pt x="6741979" y="7223615"/>
                  <a:pt x="6707904" y="7247824"/>
                  <a:pt x="6688476" y="7299947"/>
                </a:cubicBezTo>
                <a:cubicBezTo>
                  <a:pt x="6678415" y="7355056"/>
                  <a:pt x="6634663" y="7464820"/>
                  <a:pt x="6626875" y="7510098"/>
                </a:cubicBezTo>
                <a:cubicBezTo>
                  <a:pt x="6627425" y="7519110"/>
                  <a:pt x="6618728" y="7571571"/>
                  <a:pt x="6618676" y="7582454"/>
                </a:cubicBezTo>
                <a:lnTo>
                  <a:pt x="6522906" y="7755150"/>
                </a:lnTo>
                <a:cubicBezTo>
                  <a:pt x="6466158" y="7886690"/>
                  <a:pt x="6513760" y="7832803"/>
                  <a:pt x="6504327" y="7999871"/>
                </a:cubicBezTo>
                <a:cubicBezTo>
                  <a:pt x="6505059" y="8226862"/>
                  <a:pt x="6674329" y="8590311"/>
                  <a:pt x="6738004" y="8745656"/>
                </a:cubicBezTo>
                <a:cubicBezTo>
                  <a:pt x="6759417" y="8798995"/>
                  <a:pt x="6777330" y="8806981"/>
                  <a:pt x="6780585" y="8842009"/>
                </a:cubicBezTo>
                <a:cubicBezTo>
                  <a:pt x="6785134" y="8871053"/>
                  <a:pt x="6770115" y="8903722"/>
                  <a:pt x="6775523" y="8918275"/>
                </a:cubicBezTo>
                <a:cubicBezTo>
                  <a:pt x="6769288" y="8957146"/>
                  <a:pt x="6764777" y="8927355"/>
                  <a:pt x="6763351" y="8999167"/>
                </a:cubicBezTo>
                <a:cubicBezTo>
                  <a:pt x="6775624" y="9071182"/>
                  <a:pt x="6742022" y="9069996"/>
                  <a:pt x="6752735" y="9128984"/>
                </a:cubicBezTo>
                <a:cubicBezTo>
                  <a:pt x="6762519" y="9150895"/>
                  <a:pt x="6739467" y="9162215"/>
                  <a:pt x="6769952" y="9185602"/>
                </a:cubicBezTo>
                <a:cubicBezTo>
                  <a:pt x="6782211" y="9272204"/>
                  <a:pt x="6744884" y="9205438"/>
                  <a:pt x="6775302" y="9306210"/>
                </a:cubicBezTo>
                <a:cubicBezTo>
                  <a:pt x="6778487" y="9345214"/>
                  <a:pt x="6739922" y="9343724"/>
                  <a:pt x="6771993" y="9393092"/>
                </a:cubicBezTo>
                <a:lnTo>
                  <a:pt x="7008802" y="9857707"/>
                </a:lnTo>
                <a:cubicBezTo>
                  <a:pt x="7022013" y="9893993"/>
                  <a:pt x="7024800" y="9931110"/>
                  <a:pt x="7030988" y="9965361"/>
                </a:cubicBezTo>
                <a:cubicBezTo>
                  <a:pt x="7037473" y="10017929"/>
                  <a:pt x="7005819" y="9991696"/>
                  <a:pt x="7034231" y="10050875"/>
                </a:cubicBezTo>
                <a:cubicBezTo>
                  <a:pt x="7024456" y="10061289"/>
                  <a:pt x="7024480" y="10069937"/>
                  <a:pt x="7030221" y="10082725"/>
                </a:cubicBezTo>
                <a:cubicBezTo>
                  <a:pt x="7032609" y="10108506"/>
                  <a:pt x="7006817" y="10114502"/>
                  <a:pt x="7023828" y="10135993"/>
                </a:cubicBezTo>
                <a:cubicBezTo>
                  <a:pt x="7009753" y="10135575"/>
                  <a:pt x="7021395" y="10187072"/>
                  <a:pt x="7006346" y="10179503"/>
                </a:cubicBezTo>
                <a:cubicBezTo>
                  <a:pt x="6994778" y="10200384"/>
                  <a:pt x="7015963" y="10202331"/>
                  <a:pt x="7006032" y="10222580"/>
                </a:cubicBezTo>
                <a:cubicBezTo>
                  <a:pt x="7004600" y="10242379"/>
                  <a:pt x="7020135" y="10207086"/>
                  <a:pt x="7022387" y="10227810"/>
                </a:cubicBezTo>
                <a:cubicBezTo>
                  <a:pt x="7022627" y="10253709"/>
                  <a:pt x="7047921" y="10245795"/>
                  <a:pt x="7016719" y="10275442"/>
                </a:cubicBezTo>
                <a:cubicBezTo>
                  <a:pt x="7025983" y="10299752"/>
                  <a:pt x="7011751" y="10309423"/>
                  <a:pt x="7006319" y="10348220"/>
                </a:cubicBezTo>
                <a:lnTo>
                  <a:pt x="7009149" y="10359098"/>
                </a:lnTo>
                <a:lnTo>
                  <a:pt x="6994973" y="10370490"/>
                </a:lnTo>
                <a:cubicBezTo>
                  <a:pt x="6988990" y="10377090"/>
                  <a:pt x="6971218" y="10413909"/>
                  <a:pt x="6971210" y="10425788"/>
                </a:cubicBezTo>
                <a:cubicBezTo>
                  <a:pt x="6965186" y="10453697"/>
                  <a:pt x="6962728" y="10509993"/>
                  <a:pt x="6958822" y="10537951"/>
                </a:cubicBezTo>
                <a:cubicBezTo>
                  <a:pt x="6960326" y="10545321"/>
                  <a:pt x="6970976" y="10562028"/>
                  <a:pt x="6961280" y="10565026"/>
                </a:cubicBezTo>
                <a:cubicBezTo>
                  <a:pt x="6959807" y="10584208"/>
                  <a:pt x="6960023" y="10603132"/>
                  <a:pt x="6961883" y="10621345"/>
                </a:cubicBezTo>
                <a:lnTo>
                  <a:pt x="6969420" y="10658847"/>
                </a:lnTo>
                <a:lnTo>
                  <a:pt x="6961243" y="10667121"/>
                </a:lnTo>
                <a:cubicBezTo>
                  <a:pt x="6957010" y="10672840"/>
                  <a:pt x="6954171" y="10679639"/>
                  <a:pt x="6954751" y="10688604"/>
                </a:cubicBezTo>
                <a:cubicBezTo>
                  <a:pt x="6951534" y="10710409"/>
                  <a:pt x="6943540" y="10776370"/>
                  <a:pt x="6941940" y="10797948"/>
                </a:cubicBezTo>
                <a:cubicBezTo>
                  <a:pt x="6943446" y="10803324"/>
                  <a:pt x="6952376" y="10814607"/>
                  <a:pt x="6945141" y="10818072"/>
                </a:cubicBezTo>
                <a:lnTo>
                  <a:pt x="6897807" y="10904998"/>
                </a:lnTo>
                <a:cubicBezTo>
                  <a:pt x="6894235" y="10913784"/>
                  <a:pt x="6829963" y="11016942"/>
                  <a:pt x="6834058" y="11025845"/>
                </a:cubicBezTo>
                <a:lnTo>
                  <a:pt x="6757195" y="11088571"/>
                </a:lnTo>
                <a:lnTo>
                  <a:pt x="0" y="5152133"/>
                </a:lnTo>
                <a:lnTo>
                  <a:pt x="4526334"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6" name="Title 1">
            <a:extLst>
              <a:ext uri="{FF2B5EF4-FFF2-40B4-BE49-F238E27FC236}">
                <a16:creationId xmlns:a16="http://schemas.microsoft.com/office/drawing/2014/main" id="{8ED1D475-3787-4EAC-9EED-2006C7D7158C}"/>
              </a:ext>
            </a:extLst>
          </p:cNvPr>
          <p:cNvSpPr>
            <a:spLocks noGrp="1"/>
          </p:cNvSpPr>
          <p:nvPr>
            <p:ph type="ctrTitle"/>
          </p:nvPr>
        </p:nvSpPr>
        <p:spPr>
          <a:xfrm>
            <a:off x="677509" y="842564"/>
            <a:ext cx="4930565" cy="2959100"/>
          </a:xfrm>
        </p:spPr>
        <p:txBody>
          <a:bodyPr anchor="b"/>
          <a:lstStyle/>
          <a:p>
            <a:r>
              <a:rPr lang="en-US"/>
              <a:t>Click to edit Master title style</a:t>
            </a:r>
            <a:endParaRPr lang="en-US" dirty="0"/>
          </a:p>
        </p:txBody>
      </p:sp>
      <p:sp>
        <p:nvSpPr>
          <p:cNvPr id="27" name="Subtitle 2">
            <a:extLst>
              <a:ext uri="{FF2B5EF4-FFF2-40B4-BE49-F238E27FC236}">
                <a16:creationId xmlns:a16="http://schemas.microsoft.com/office/drawing/2014/main" id="{144AC1F0-193E-45D6-8BC0-0E0A6FA202E7}"/>
              </a:ext>
            </a:extLst>
          </p:cNvPr>
          <p:cNvSpPr>
            <a:spLocks noGrp="1"/>
          </p:cNvSpPr>
          <p:nvPr>
            <p:ph type="subTitle" idx="1"/>
          </p:nvPr>
        </p:nvSpPr>
        <p:spPr>
          <a:xfrm>
            <a:off x="1138009" y="4149002"/>
            <a:ext cx="4015310" cy="1709103"/>
          </a:xfrm>
        </p:spPr>
        <p:txBody>
          <a:bodyPr anchor="t">
            <a:normAutofit/>
          </a:bodyPr>
          <a:lstStyle>
            <a:lvl1pPr marL="0" indent="0">
              <a:buNone/>
              <a:defRPr sz="2400"/>
            </a:lvl1pPr>
          </a:lstStyle>
          <a:p>
            <a:r>
              <a:rPr lang="en-US"/>
              <a:t>Click to edit Master subtitle style</a:t>
            </a:r>
            <a:endParaRPr lang="en-US" dirty="0"/>
          </a:p>
        </p:txBody>
      </p:sp>
      <p:sp>
        <p:nvSpPr>
          <p:cNvPr id="28" name="Freeform: Shape 27">
            <a:extLst>
              <a:ext uri="{FF2B5EF4-FFF2-40B4-BE49-F238E27FC236}">
                <a16:creationId xmlns:a16="http://schemas.microsoft.com/office/drawing/2014/main" id="{F287D1F6-3C98-4785-AFFB-263FF25C2207}"/>
              </a:ext>
              <a:ext uri="{C183D7F6-B498-43B3-948B-1728B52AA6E4}">
                <adec:decorative xmlns:adec="http://schemas.microsoft.com/office/drawing/2017/decorative" val="1"/>
              </a:ext>
            </a:extLst>
          </p:cNvPr>
          <p:cNvSpPr/>
          <p:nvPr/>
        </p:nvSpPr>
        <p:spPr>
          <a:xfrm>
            <a:off x="7877083" y="905430"/>
            <a:ext cx="3359346" cy="504714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0" name="Freeform: Shape 29">
            <a:extLst>
              <a:ext uri="{FF2B5EF4-FFF2-40B4-BE49-F238E27FC236}">
                <a16:creationId xmlns:a16="http://schemas.microsoft.com/office/drawing/2014/main" id="{65D28F67-7F21-4807-914E-010CAC283124}"/>
              </a:ext>
              <a:ext uri="{C183D7F6-B498-43B3-948B-1728B52AA6E4}">
                <adec:decorative xmlns:adec="http://schemas.microsoft.com/office/drawing/2017/decorative" val="1"/>
              </a:ext>
            </a:extLst>
          </p:cNvPr>
          <p:cNvSpPr/>
          <p:nvPr/>
        </p:nvSpPr>
        <p:spPr>
          <a:xfrm>
            <a:off x="6722640" y="2452794"/>
            <a:ext cx="2066591" cy="261852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8" name="Picture Placeholder 36">
            <a:extLst>
              <a:ext uri="{FF2B5EF4-FFF2-40B4-BE49-F238E27FC236}">
                <a16:creationId xmlns:a16="http://schemas.microsoft.com/office/drawing/2014/main" id="{E3A5A5E0-A25F-4E87-8081-9FC39173C9C0}"/>
              </a:ext>
            </a:extLst>
          </p:cNvPr>
          <p:cNvSpPr>
            <a:spLocks noGrp="1"/>
          </p:cNvSpPr>
          <p:nvPr>
            <p:ph type="pic" sz="quarter" idx="13" hasCustomPrompt="1"/>
          </p:nvPr>
        </p:nvSpPr>
        <p:spPr>
          <a:xfrm>
            <a:off x="6855886" y="2573778"/>
            <a:ext cx="1822789" cy="2373973"/>
          </a:xfrm>
        </p:spPr>
        <p:txBody>
          <a:bodyPr/>
          <a:lstStyle>
            <a:lvl1pPr marL="0" indent="0" algn="ctr">
              <a:buNone/>
              <a:defRPr/>
            </a:lvl1pPr>
          </a:lstStyle>
          <a:p>
            <a:r>
              <a:rPr lang="en-US" dirty="0"/>
              <a:t>Click to add photo</a:t>
            </a:r>
          </a:p>
        </p:txBody>
      </p:sp>
      <p:sp>
        <p:nvSpPr>
          <p:cNvPr id="41" name="Picture Placeholder 39">
            <a:extLst>
              <a:ext uri="{FF2B5EF4-FFF2-40B4-BE49-F238E27FC236}">
                <a16:creationId xmlns:a16="http://schemas.microsoft.com/office/drawing/2014/main" id="{93D574BA-1CEA-4AC6-8305-5E9E5BDEEEB2}"/>
              </a:ext>
            </a:extLst>
          </p:cNvPr>
          <p:cNvSpPr>
            <a:spLocks noGrp="1"/>
          </p:cNvSpPr>
          <p:nvPr>
            <p:ph type="pic" sz="quarter" idx="14" hasCustomPrompt="1"/>
          </p:nvPr>
        </p:nvSpPr>
        <p:spPr>
          <a:xfrm>
            <a:off x="7876309" y="905429"/>
            <a:ext cx="3360118" cy="5047139"/>
          </a:xfrm>
          <a:custGeom>
            <a:avLst/>
            <a:gdLst>
              <a:gd name="connsiteX0" fmla="*/ 0 w 3359344"/>
              <a:gd name="connsiteY0" fmla="*/ 0 h 5047139"/>
              <a:gd name="connsiteX1" fmla="*/ 3359344 w 3359344"/>
              <a:gd name="connsiteY1" fmla="*/ 0 h 5047139"/>
              <a:gd name="connsiteX2" fmla="*/ 3359344 w 3359344"/>
              <a:gd name="connsiteY2" fmla="*/ 5047139 h 5047139"/>
              <a:gd name="connsiteX3" fmla="*/ 0 w 3359344"/>
              <a:gd name="connsiteY3" fmla="*/ 5047139 h 5047139"/>
              <a:gd name="connsiteX4" fmla="*/ 0 w 3359344"/>
              <a:gd name="connsiteY4"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1539898 h 5047139"/>
              <a:gd name="connsiteX5" fmla="*/ 774 w 3360118"/>
              <a:gd name="connsiteY5"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4172262 h 5047139"/>
              <a:gd name="connsiteX5" fmla="*/ 0 w 3360118"/>
              <a:gd name="connsiteY5" fmla="*/ 1539898 h 5047139"/>
              <a:gd name="connsiteX6" fmla="*/ 774 w 3360118"/>
              <a:gd name="connsiteY6"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0 w 3367045"/>
              <a:gd name="connsiteY5" fmla="*/ 2301898 h 5047139"/>
              <a:gd name="connsiteX6" fmla="*/ 6927 w 3367045"/>
              <a:gd name="connsiteY6" fmla="*/ 1539898 h 5047139"/>
              <a:gd name="connsiteX7" fmla="*/ 7701 w 3367045"/>
              <a:gd name="connsiteY7"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1 w 3367045"/>
              <a:gd name="connsiteY5" fmla="*/ 3410262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79189 h 5047139"/>
              <a:gd name="connsiteX6" fmla="*/ 0 w 3367045"/>
              <a:gd name="connsiteY6" fmla="*/ 2301898 h 5047139"/>
              <a:gd name="connsiteX7" fmla="*/ 6927 w 3367045"/>
              <a:gd name="connsiteY7" fmla="*/ 1539898 h 5047139"/>
              <a:gd name="connsiteX8" fmla="*/ 7701 w 3367045"/>
              <a:gd name="connsiteY8"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4172262 h 5047139"/>
              <a:gd name="connsiteX5" fmla="*/ 921328 w 3360118"/>
              <a:gd name="connsiteY5" fmla="*/ 4179189 h 5047139"/>
              <a:gd name="connsiteX6" fmla="*/ 907473 w 3360118"/>
              <a:gd name="connsiteY6" fmla="*/ 1539898 h 5047139"/>
              <a:gd name="connsiteX7" fmla="*/ 0 w 3360118"/>
              <a:gd name="connsiteY7" fmla="*/ 1539898 h 5047139"/>
              <a:gd name="connsiteX8" fmla="*/ 774 w 3360118"/>
              <a:gd name="connsiteY8" fmla="*/ 0 h 50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0118" h="5047139">
                <a:moveTo>
                  <a:pt x="774" y="0"/>
                </a:moveTo>
                <a:lnTo>
                  <a:pt x="3360118" y="0"/>
                </a:lnTo>
                <a:lnTo>
                  <a:pt x="3360118" y="5047139"/>
                </a:lnTo>
                <a:lnTo>
                  <a:pt x="774" y="5047139"/>
                </a:lnTo>
                <a:lnTo>
                  <a:pt x="0" y="4172262"/>
                </a:lnTo>
                <a:lnTo>
                  <a:pt x="921328" y="4179189"/>
                </a:lnTo>
                <a:cubicBezTo>
                  <a:pt x="921328" y="3809734"/>
                  <a:pt x="907473" y="1909353"/>
                  <a:pt x="907473" y="1539898"/>
                </a:cubicBezTo>
                <a:lnTo>
                  <a:pt x="0" y="1539898"/>
                </a:lnTo>
                <a:lnTo>
                  <a:pt x="774" y="0"/>
                </a:lnTo>
                <a:close/>
              </a:path>
            </a:pathLst>
          </a:custGeom>
        </p:spPr>
        <p:txBody>
          <a:bodyPr/>
          <a:lstStyle>
            <a:lvl1pPr marL="0" indent="0" algn="ctr">
              <a:buNone/>
              <a:defRPr/>
            </a:lvl1pPr>
          </a:lstStyle>
          <a:p>
            <a:r>
              <a:rPr lang="en-US" dirty="0"/>
              <a:t>Click to add photo</a:t>
            </a:r>
          </a:p>
        </p:txBody>
      </p:sp>
      <p:sp>
        <p:nvSpPr>
          <p:cNvPr id="32" name="Footer Placeholder 15">
            <a:extLst>
              <a:ext uri="{FF2B5EF4-FFF2-40B4-BE49-F238E27FC236}">
                <a16:creationId xmlns:a16="http://schemas.microsoft.com/office/drawing/2014/main" id="{89C9E051-183F-44E0-B1E7-7B56B33C7999}"/>
              </a:ext>
            </a:extLst>
          </p:cNvPr>
          <p:cNvSpPr>
            <a:spLocks noGrp="1"/>
          </p:cNvSpPr>
          <p:nvPr>
            <p:ph type="ftr" sz="quarter" idx="11"/>
          </p:nvPr>
        </p:nvSpPr>
        <p:spPr>
          <a:xfrm rot="5400000">
            <a:off x="10447827" y="1407402"/>
            <a:ext cx="2770499" cy="365125"/>
          </a:xfrm>
        </p:spPr>
        <p:txBody>
          <a:bodyPr/>
          <a:lstStyle>
            <a:lvl1pPr>
              <a:defRPr/>
            </a:lvl1pPr>
          </a:lstStyle>
          <a:p>
            <a:endParaRPr lang="en-IN"/>
          </a:p>
        </p:txBody>
      </p:sp>
      <p:sp>
        <p:nvSpPr>
          <p:cNvPr id="33" name="Slide Number Placeholder 16">
            <a:extLst>
              <a:ext uri="{FF2B5EF4-FFF2-40B4-BE49-F238E27FC236}">
                <a16:creationId xmlns:a16="http://schemas.microsoft.com/office/drawing/2014/main" id="{B5EB86EF-FF65-400A-BF2F-6646EF09D90A}"/>
              </a:ext>
            </a:extLst>
          </p:cNvPr>
          <p:cNvSpPr>
            <a:spLocks noGrp="1"/>
          </p:cNvSpPr>
          <p:nvPr>
            <p:ph type="sldNum" sz="quarter" idx="12"/>
          </p:nvPr>
        </p:nvSpPr>
        <p:spPr>
          <a:xfrm>
            <a:off x="11560121" y="3138985"/>
            <a:ext cx="545911" cy="580029"/>
          </a:xfrm>
        </p:spPr>
        <p:txBody>
          <a:bodyPr/>
          <a:lstStyle/>
          <a:p>
            <a:fld id="{458652BF-8582-46DC-9572-EFB65CA1204F}" type="slidenum">
              <a:rPr lang="en-IN" smtClean="0"/>
              <a:t>‹#›</a:t>
            </a:fld>
            <a:endParaRPr lang="en-IN"/>
          </a:p>
        </p:txBody>
      </p:sp>
      <p:sp>
        <p:nvSpPr>
          <p:cNvPr id="35" name="Date Placeholder 14">
            <a:extLst>
              <a:ext uri="{FF2B5EF4-FFF2-40B4-BE49-F238E27FC236}">
                <a16:creationId xmlns:a16="http://schemas.microsoft.com/office/drawing/2014/main" id="{872C8187-83A4-46E8-9B05-090C78936FCC}"/>
              </a:ext>
            </a:extLst>
          </p:cNvPr>
          <p:cNvSpPr>
            <a:spLocks noGrp="1"/>
          </p:cNvSpPr>
          <p:nvPr>
            <p:ph type="dt" sz="half" idx="10"/>
          </p:nvPr>
        </p:nvSpPr>
        <p:spPr>
          <a:xfrm rot="5400000">
            <a:off x="10509243" y="5071825"/>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2457198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5A5D00-1F0E-4FDF-A79E-CE0F64977F14}"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652BF-8582-46DC-9572-EFB65CA1204F}" type="slidenum">
              <a:rPr lang="en-IN" smtClean="0"/>
              <a:t>‹#›</a:t>
            </a:fld>
            <a:endParaRPr lang="en-IN"/>
          </a:p>
        </p:txBody>
      </p:sp>
    </p:spTree>
    <p:extLst>
      <p:ext uri="{BB962C8B-B14F-4D97-AF65-F5344CB8AC3E}">
        <p14:creationId xmlns:p14="http://schemas.microsoft.com/office/powerpoint/2010/main" val="3916272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4698"/>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223800"/>
            <a:ext cx="10515600" cy="3657601"/>
          </a:xfrm>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A5D00-1F0E-4FDF-A79E-CE0F64977F14}"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652BF-8582-46DC-9572-EFB65CA1204F}" type="slidenum">
              <a:rPr lang="en-IN" smtClean="0"/>
              <a:t>‹#›</a:t>
            </a:fld>
            <a:endParaRPr lang="en-IN"/>
          </a:p>
        </p:txBody>
      </p:sp>
    </p:spTree>
    <p:extLst>
      <p:ext uri="{BB962C8B-B14F-4D97-AF65-F5344CB8AC3E}">
        <p14:creationId xmlns:p14="http://schemas.microsoft.com/office/powerpoint/2010/main" val="160295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240F339-C1FD-4771-AB0F-388020B7BB02}"/>
              </a:ext>
              <a:ext uri="{C183D7F6-B498-43B3-948B-1728B52AA6E4}">
                <adec:decorative xmlns:adec="http://schemas.microsoft.com/office/drawing/2017/decorative" val="1"/>
              </a:ext>
            </a:extLst>
          </p:cNvPr>
          <p:cNvSpPr/>
          <p:nvPr/>
        </p:nvSpPr>
        <p:spPr>
          <a:xfrm rot="10800000">
            <a:off x="-11297" y="0"/>
            <a:ext cx="7360592" cy="6858000"/>
          </a:xfrm>
          <a:custGeom>
            <a:avLst/>
            <a:gdLst>
              <a:gd name="connsiteX0" fmla="*/ 1814929 w 5542424"/>
              <a:gd name="connsiteY0" fmla="*/ 0 h 6858000"/>
              <a:gd name="connsiteX1" fmla="*/ 5542424 w 5542424"/>
              <a:gd name="connsiteY1" fmla="*/ 0 h 6858000"/>
              <a:gd name="connsiteX2" fmla="*/ 5542424 w 5542424"/>
              <a:gd name="connsiteY2" fmla="*/ 6858000 h 6858000"/>
              <a:gd name="connsiteX3" fmla="*/ 0 w 5542424"/>
              <a:gd name="connsiteY3" fmla="*/ 6858000 h 6858000"/>
              <a:gd name="connsiteX4" fmla="*/ 2310 w 5542424"/>
              <a:gd name="connsiteY4" fmla="*/ 6853652 h 6858000"/>
              <a:gd name="connsiteX5" fmla="*/ 91006 w 5542424"/>
              <a:gd name="connsiteY5" fmla="*/ 6620968 h 6858000"/>
              <a:gd name="connsiteX6" fmla="*/ 81892 w 5542424"/>
              <a:gd name="connsiteY6" fmla="*/ 6435659 h 6858000"/>
              <a:gd name="connsiteX7" fmla="*/ 80998 w 5542424"/>
              <a:gd name="connsiteY7" fmla="*/ 6414855 h 6858000"/>
              <a:gd name="connsiteX8" fmla="*/ 75836 w 5542424"/>
              <a:gd name="connsiteY8" fmla="*/ 6409671 h 6858000"/>
              <a:gd name="connsiteX9" fmla="*/ 77989 w 5542424"/>
              <a:gd name="connsiteY9" fmla="*/ 6396556 h 6858000"/>
              <a:gd name="connsiteX10" fmla="*/ 77374 w 5542424"/>
              <a:gd name="connsiteY10" fmla="*/ 6392981 h 6858000"/>
              <a:gd name="connsiteX11" fmla="*/ 75036 w 5542424"/>
              <a:gd name="connsiteY11" fmla="*/ 6372572 h 6858000"/>
              <a:gd name="connsiteX12" fmla="*/ 99554 w 5542424"/>
              <a:gd name="connsiteY12" fmla="*/ 6331118 h 6858000"/>
              <a:gd name="connsiteX13" fmla="*/ 105442 w 5542424"/>
              <a:gd name="connsiteY13" fmla="*/ 6278374 h 6858000"/>
              <a:gd name="connsiteX14" fmla="*/ 172914 w 5542424"/>
              <a:gd name="connsiteY14" fmla="*/ 6144628 h 6858000"/>
              <a:gd name="connsiteX15" fmla="*/ 264181 w 5542424"/>
              <a:gd name="connsiteY15" fmla="*/ 5952072 h 6858000"/>
              <a:gd name="connsiteX16" fmla="*/ 423554 w 5542424"/>
              <a:gd name="connsiteY16" fmla="*/ 5679532 h 6858000"/>
              <a:gd name="connsiteX17" fmla="*/ 485571 w 5542424"/>
              <a:gd name="connsiteY17" fmla="*/ 5396320 h 6858000"/>
              <a:gd name="connsiteX18" fmla="*/ 455275 w 5542424"/>
              <a:gd name="connsiteY18" fmla="*/ 5176878 h 6858000"/>
              <a:gd name="connsiteX19" fmla="*/ 367284 w 5542424"/>
              <a:gd name="connsiteY19" fmla="*/ 5066430 h 6858000"/>
              <a:gd name="connsiteX20" fmla="*/ 317365 w 5542424"/>
              <a:gd name="connsiteY20" fmla="*/ 5016642 h 6858000"/>
              <a:gd name="connsiteX21" fmla="*/ 317834 w 5542424"/>
              <a:gd name="connsiteY21" fmla="*/ 5008528 h 6858000"/>
              <a:gd name="connsiteX22" fmla="*/ 317591 w 5542424"/>
              <a:gd name="connsiteY22" fmla="*/ 5008366 h 6858000"/>
              <a:gd name="connsiteX23" fmla="*/ 318532 w 5542424"/>
              <a:gd name="connsiteY23" fmla="*/ 5000689 h 6858000"/>
              <a:gd name="connsiteX24" fmla="*/ 326373 w 5542424"/>
              <a:gd name="connsiteY24" fmla="*/ 4962649 h 6858000"/>
              <a:gd name="connsiteX25" fmla="*/ 304517 w 5542424"/>
              <a:gd name="connsiteY25" fmla="*/ 4845612 h 6858000"/>
              <a:gd name="connsiteX26" fmla="*/ 312138 w 5542424"/>
              <a:gd name="connsiteY26" fmla="*/ 4821435 h 6858000"/>
              <a:gd name="connsiteX27" fmla="*/ 314669 w 5542424"/>
              <a:gd name="connsiteY27" fmla="*/ 4809154 h 6858000"/>
              <a:gd name="connsiteX28" fmla="*/ 318283 w 5542424"/>
              <a:gd name="connsiteY28" fmla="*/ 4805250 h 6858000"/>
              <a:gd name="connsiteX29" fmla="*/ 320547 w 5542424"/>
              <a:gd name="connsiteY29" fmla="*/ 4787345 h 6858000"/>
              <a:gd name="connsiteX30" fmla="*/ 319715 w 5542424"/>
              <a:gd name="connsiteY30" fmla="*/ 4785453 h 6858000"/>
              <a:gd name="connsiteX31" fmla="*/ 325649 w 5542424"/>
              <a:gd name="connsiteY31" fmla="*/ 4770073 h 6858000"/>
              <a:gd name="connsiteX32" fmla="*/ 335542 w 5542424"/>
              <a:gd name="connsiteY32" fmla="*/ 4756450 h 6858000"/>
              <a:gd name="connsiteX33" fmla="*/ 339391 w 5542424"/>
              <a:gd name="connsiteY33" fmla="*/ 4606479 h 6858000"/>
              <a:gd name="connsiteX34" fmla="*/ 385485 w 5542424"/>
              <a:gd name="connsiteY34" fmla="*/ 4470620 h 6858000"/>
              <a:gd name="connsiteX35" fmla="*/ 386474 w 5542424"/>
              <a:gd name="connsiteY35" fmla="*/ 4389388 h 6858000"/>
              <a:gd name="connsiteX36" fmla="*/ 365661 w 5542424"/>
              <a:gd name="connsiteY36" fmla="*/ 4365498 h 6858000"/>
              <a:gd name="connsiteX37" fmla="*/ 389339 w 5542424"/>
              <a:gd name="connsiteY37" fmla="*/ 4160513 h 6858000"/>
              <a:gd name="connsiteX38" fmla="*/ 385403 w 5542424"/>
              <a:gd name="connsiteY38" fmla="*/ 4109650 h 6858000"/>
              <a:gd name="connsiteX39" fmla="*/ 402327 w 5542424"/>
              <a:gd name="connsiteY39" fmla="*/ 4061824 h 6858000"/>
              <a:gd name="connsiteX40" fmla="*/ 396156 w 5542424"/>
              <a:gd name="connsiteY40" fmla="*/ 4043965 h 6858000"/>
              <a:gd name="connsiteX41" fmla="*/ 394868 w 5542424"/>
              <a:gd name="connsiteY41" fmla="*/ 4040920 h 6858000"/>
              <a:gd name="connsiteX42" fmla="*/ 394584 w 5542424"/>
              <a:gd name="connsiteY42" fmla="*/ 4028000 h 6858000"/>
              <a:gd name="connsiteX43" fmla="*/ 388418 w 5542424"/>
              <a:gd name="connsiteY43" fmla="*/ 4025270 h 6858000"/>
              <a:gd name="connsiteX44" fmla="*/ 383628 w 5542424"/>
              <a:gd name="connsiteY44" fmla="*/ 4006478 h 6858000"/>
              <a:gd name="connsiteX45" fmla="*/ 384802 w 5542424"/>
              <a:gd name="connsiteY45" fmla="*/ 3982442 h 6858000"/>
              <a:gd name="connsiteX46" fmla="*/ 397167 w 5542424"/>
              <a:gd name="connsiteY46" fmla="*/ 3867331 h 6858000"/>
              <a:gd name="connsiteX47" fmla="*/ 400691 w 5542424"/>
              <a:gd name="connsiteY47" fmla="*/ 3798966 h 6858000"/>
              <a:gd name="connsiteX48" fmla="*/ 395946 w 5542424"/>
              <a:gd name="connsiteY48" fmla="*/ 3773791 h 6858000"/>
              <a:gd name="connsiteX49" fmla="*/ 393410 w 5542424"/>
              <a:gd name="connsiteY49" fmla="*/ 3738098 h 6858000"/>
              <a:gd name="connsiteX50" fmla="*/ 384223 w 5542424"/>
              <a:gd name="connsiteY50" fmla="*/ 3675719 h 6858000"/>
              <a:gd name="connsiteX51" fmla="*/ 386290 w 5542424"/>
              <a:gd name="connsiteY51" fmla="*/ 3642763 h 6858000"/>
              <a:gd name="connsiteX52" fmla="*/ 382514 w 5542424"/>
              <a:gd name="connsiteY52" fmla="*/ 3624093 h 6858000"/>
              <a:gd name="connsiteX53" fmla="*/ 383976 w 5542424"/>
              <a:gd name="connsiteY53" fmla="*/ 3616602 h 6858000"/>
              <a:gd name="connsiteX54" fmla="*/ 385517 w 5542424"/>
              <a:gd name="connsiteY54" fmla="*/ 3591527 h 6858000"/>
              <a:gd name="connsiteX55" fmla="*/ 387146 w 5542424"/>
              <a:gd name="connsiteY55" fmla="*/ 3577241 h 6858000"/>
              <a:gd name="connsiteX56" fmla="*/ 388068 w 5542424"/>
              <a:gd name="connsiteY56" fmla="*/ 3571585 h 6858000"/>
              <a:gd name="connsiteX57" fmla="*/ 395496 w 5542424"/>
              <a:gd name="connsiteY57" fmla="*/ 3559720 h 6858000"/>
              <a:gd name="connsiteX58" fmla="*/ 394985 w 5542424"/>
              <a:gd name="connsiteY58" fmla="*/ 3543047 h 6858000"/>
              <a:gd name="connsiteX59" fmla="*/ 403028 w 5542424"/>
              <a:gd name="connsiteY59" fmla="*/ 3525651 h 6858000"/>
              <a:gd name="connsiteX60" fmla="*/ 398728 w 5542424"/>
              <a:gd name="connsiteY60" fmla="*/ 3520715 h 6858000"/>
              <a:gd name="connsiteX61" fmla="*/ 395530 w 5542424"/>
              <a:gd name="connsiteY61" fmla="*/ 3505412 h 6858000"/>
              <a:gd name="connsiteX62" fmla="*/ 402719 w 5542424"/>
              <a:gd name="connsiteY62" fmla="*/ 3493445 h 6858000"/>
              <a:gd name="connsiteX63" fmla="*/ 409328 w 5542424"/>
              <a:gd name="connsiteY63" fmla="*/ 3467406 h 6858000"/>
              <a:gd name="connsiteX64" fmla="*/ 409292 w 5542424"/>
              <a:gd name="connsiteY64" fmla="*/ 3460033 h 6858000"/>
              <a:gd name="connsiteX65" fmla="*/ 419755 w 5542424"/>
              <a:gd name="connsiteY65" fmla="*/ 3435495 h 6858000"/>
              <a:gd name="connsiteX66" fmla="*/ 430771 w 5542424"/>
              <a:gd name="connsiteY66" fmla="*/ 3395884 h 6858000"/>
              <a:gd name="connsiteX67" fmla="*/ 439140 w 5542424"/>
              <a:gd name="connsiteY67" fmla="*/ 3350083 h 6858000"/>
              <a:gd name="connsiteX68" fmla="*/ 446544 w 5542424"/>
              <a:gd name="connsiteY68" fmla="*/ 3337690 h 6858000"/>
              <a:gd name="connsiteX69" fmla="*/ 470731 w 5542424"/>
              <a:gd name="connsiteY69" fmla="*/ 3254519 h 6858000"/>
              <a:gd name="connsiteX70" fmla="*/ 477713 w 5542424"/>
              <a:gd name="connsiteY70" fmla="*/ 3231166 h 6858000"/>
              <a:gd name="connsiteX71" fmla="*/ 478087 w 5542424"/>
              <a:gd name="connsiteY71" fmla="*/ 3210262 h 6858000"/>
              <a:gd name="connsiteX72" fmla="*/ 473269 w 5542424"/>
              <a:gd name="connsiteY72" fmla="*/ 3204689 h 6858000"/>
              <a:gd name="connsiteX73" fmla="*/ 476207 w 5542424"/>
              <a:gd name="connsiteY73" fmla="*/ 3191713 h 6858000"/>
              <a:gd name="connsiteX74" fmla="*/ 475813 w 5542424"/>
              <a:gd name="connsiteY74" fmla="*/ 3188085 h 6858000"/>
              <a:gd name="connsiteX75" fmla="*/ 474728 w 5542424"/>
              <a:gd name="connsiteY75" fmla="*/ 3167471 h 6858000"/>
              <a:gd name="connsiteX76" fmla="*/ 501612 w 5542424"/>
              <a:gd name="connsiteY76" fmla="*/ 3127774 h 6858000"/>
              <a:gd name="connsiteX77" fmla="*/ 510667 w 5542424"/>
              <a:gd name="connsiteY77" fmla="*/ 3075380 h 6858000"/>
              <a:gd name="connsiteX78" fmla="*/ 582379 w 5542424"/>
              <a:gd name="connsiteY78" fmla="*/ 2882573 h 6858000"/>
              <a:gd name="connsiteX79" fmla="*/ 569744 w 5542424"/>
              <a:gd name="connsiteY79" fmla="*/ 2849169 h 6858000"/>
              <a:gd name="connsiteX80" fmla="*/ 590685 w 5542424"/>
              <a:gd name="connsiteY80" fmla="*/ 2768869 h 6858000"/>
              <a:gd name="connsiteX81" fmla="*/ 665292 w 5542424"/>
              <a:gd name="connsiteY81" fmla="*/ 2655182 h 6858000"/>
              <a:gd name="connsiteX82" fmla="*/ 705757 w 5542424"/>
              <a:gd name="connsiteY82" fmla="*/ 2507872 h 6858000"/>
              <a:gd name="connsiteX83" fmla="*/ 717932 w 5542424"/>
              <a:gd name="connsiteY83" fmla="*/ 2498916 h 6858000"/>
              <a:gd name="connsiteX84" fmla="*/ 727017 w 5542424"/>
              <a:gd name="connsiteY84" fmla="*/ 2486382 h 6858000"/>
              <a:gd name="connsiteX85" fmla="*/ 726741 w 5542424"/>
              <a:gd name="connsiteY85" fmla="*/ 2484113 h 6858000"/>
              <a:gd name="connsiteX86" fmla="*/ 733179 w 5542424"/>
              <a:gd name="connsiteY86" fmla="*/ 2467361 h 6858000"/>
              <a:gd name="connsiteX87" fmla="*/ 737364 w 5542424"/>
              <a:gd name="connsiteY87" fmla="*/ 2465156 h 6858000"/>
              <a:gd name="connsiteX88" fmla="*/ 742650 w 5542424"/>
              <a:gd name="connsiteY88" fmla="*/ 2454122 h 6858000"/>
              <a:gd name="connsiteX89" fmla="*/ 755408 w 5542424"/>
              <a:gd name="connsiteY89" fmla="*/ 2433619 h 6858000"/>
              <a:gd name="connsiteX90" fmla="*/ 755598 w 5542424"/>
              <a:gd name="connsiteY90" fmla="*/ 2428626 h 6858000"/>
              <a:gd name="connsiteX91" fmla="*/ 771418 w 5542424"/>
              <a:gd name="connsiteY91" fmla="*/ 2395899 h 6858000"/>
              <a:gd name="connsiteX92" fmla="*/ 770593 w 5542424"/>
              <a:gd name="connsiteY92" fmla="*/ 2394897 h 6858000"/>
              <a:gd name="connsiteX93" fmla="*/ 770497 w 5542424"/>
              <a:gd name="connsiteY93" fmla="*/ 2383267 h 6858000"/>
              <a:gd name="connsiteX94" fmla="*/ 772693 w 5542424"/>
              <a:gd name="connsiteY94" fmla="*/ 2362296 h 6858000"/>
              <a:gd name="connsiteX95" fmla="*/ 764846 w 5542424"/>
              <a:gd name="connsiteY95" fmla="*/ 2307129 h 6858000"/>
              <a:gd name="connsiteX96" fmla="*/ 781226 w 5542424"/>
              <a:gd name="connsiteY96" fmla="*/ 2272947 h 6858000"/>
              <a:gd name="connsiteX97" fmla="*/ 783960 w 5542424"/>
              <a:gd name="connsiteY97" fmla="*/ 2265753 h 6858000"/>
              <a:gd name="connsiteX98" fmla="*/ 783783 w 5542424"/>
              <a:gd name="connsiteY98" fmla="*/ 2265478 h 6858000"/>
              <a:gd name="connsiteX99" fmla="*/ 786206 w 5542424"/>
              <a:gd name="connsiteY99" fmla="*/ 2257630 h 6858000"/>
              <a:gd name="connsiteX100" fmla="*/ 788946 w 5542424"/>
              <a:gd name="connsiteY100" fmla="*/ 2252635 h 6858000"/>
              <a:gd name="connsiteX101" fmla="*/ 794250 w 5542424"/>
              <a:gd name="connsiteY101" fmla="*/ 2238675 h 6858000"/>
              <a:gd name="connsiteX102" fmla="*/ 794536 w 5542424"/>
              <a:gd name="connsiteY102" fmla="*/ 2233003 h 6858000"/>
              <a:gd name="connsiteX103" fmla="*/ 792429 w 5542424"/>
              <a:gd name="connsiteY103" fmla="*/ 2229498 h 6858000"/>
              <a:gd name="connsiteX104" fmla="*/ 793227 w 5542424"/>
              <a:gd name="connsiteY104" fmla="*/ 2228401 h 6858000"/>
              <a:gd name="connsiteX105" fmla="*/ 795299 w 5542424"/>
              <a:gd name="connsiteY105" fmla="*/ 2197903 h 6858000"/>
              <a:gd name="connsiteX106" fmla="*/ 808822 w 5542424"/>
              <a:gd name="connsiteY106" fmla="*/ 2134368 h 6858000"/>
              <a:gd name="connsiteX107" fmla="*/ 820138 w 5542424"/>
              <a:gd name="connsiteY107" fmla="*/ 2099989 h 6858000"/>
              <a:gd name="connsiteX108" fmla="*/ 847225 w 5542424"/>
              <a:gd name="connsiteY108" fmla="*/ 2003626 h 6858000"/>
              <a:gd name="connsiteX109" fmla="*/ 871446 w 5542424"/>
              <a:gd name="connsiteY109" fmla="*/ 1905232 h 6858000"/>
              <a:gd name="connsiteX110" fmla="*/ 866894 w 5542424"/>
              <a:gd name="connsiteY110" fmla="*/ 1846725 h 6858000"/>
              <a:gd name="connsiteX111" fmla="*/ 868241 w 5542424"/>
              <a:gd name="connsiteY111" fmla="*/ 1841071 h 6858000"/>
              <a:gd name="connsiteX112" fmla="*/ 875742 w 5542424"/>
              <a:gd name="connsiteY112" fmla="*/ 1828958 h 6858000"/>
              <a:gd name="connsiteX113" fmla="*/ 879192 w 5542424"/>
              <a:gd name="connsiteY113" fmla="*/ 1824953 h 6858000"/>
              <a:gd name="connsiteX114" fmla="*/ 882790 w 5542424"/>
              <a:gd name="connsiteY114" fmla="*/ 1817574 h 6858000"/>
              <a:gd name="connsiteX115" fmla="*/ 886658 w 5542424"/>
              <a:gd name="connsiteY115" fmla="*/ 1811329 h 6858000"/>
              <a:gd name="connsiteX116" fmla="*/ 908112 w 5542424"/>
              <a:gd name="connsiteY116" fmla="*/ 1782991 h 6858000"/>
              <a:gd name="connsiteX117" fmla="*/ 1021695 w 5542424"/>
              <a:gd name="connsiteY117" fmla="*/ 1753240 h 6858000"/>
              <a:gd name="connsiteX118" fmla="*/ 1109428 w 5542424"/>
              <a:gd name="connsiteY118" fmla="*/ 1570998 h 6858000"/>
              <a:gd name="connsiteX119" fmla="*/ 1250520 w 5542424"/>
              <a:gd name="connsiteY119" fmla="*/ 1425857 h 6858000"/>
              <a:gd name="connsiteX120" fmla="*/ 1397360 w 5542424"/>
              <a:gd name="connsiteY120" fmla="*/ 1313547 h 6858000"/>
              <a:gd name="connsiteX121" fmla="*/ 1496269 w 5542424"/>
              <a:gd name="connsiteY121" fmla="*/ 1094720 h 6858000"/>
              <a:gd name="connsiteX122" fmla="*/ 1516735 w 5542424"/>
              <a:gd name="connsiteY122" fmla="*/ 913489 h 6858000"/>
              <a:gd name="connsiteX123" fmla="*/ 1518279 w 5542424"/>
              <a:gd name="connsiteY123" fmla="*/ 802489 h 6858000"/>
              <a:gd name="connsiteX124" fmla="*/ 1589359 w 5542424"/>
              <a:gd name="connsiteY124" fmla="*/ 598702 h 6858000"/>
              <a:gd name="connsiteX125" fmla="*/ 1674468 w 5542424"/>
              <a:gd name="connsiteY125" fmla="*/ 380053 h 6858000"/>
              <a:gd name="connsiteX126" fmla="*/ 1713442 w 5542424"/>
              <a:gd name="connsiteY126" fmla="*/ 307108 h 6858000"/>
              <a:gd name="connsiteX127" fmla="*/ 1723372 w 5542424"/>
              <a:gd name="connsiteY127" fmla="*/ 277643 h 6858000"/>
              <a:gd name="connsiteX128" fmla="*/ 1740253 w 5542424"/>
              <a:gd name="connsiteY128" fmla="*/ 228503 h 6858000"/>
              <a:gd name="connsiteX129" fmla="*/ 1743263 w 5542424"/>
              <a:gd name="connsiteY129" fmla="*/ 182970 h 6858000"/>
              <a:gd name="connsiteX130" fmla="*/ 1761186 w 5542424"/>
              <a:gd name="connsiteY130" fmla="*/ 145367 h 6858000"/>
              <a:gd name="connsiteX131" fmla="*/ 1777775 w 5542424"/>
              <a:gd name="connsiteY131" fmla="*/ 148014 h 6858000"/>
              <a:gd name="connsiteX132" fmla="*/ 1792914 w 5542424"/>
              <a:gd name="connsiteY132" fmla="*/ 104094 h 6858000"/>
              <a:gd name="connsiteX133" fmla="*/ 1814516 w 5542424"/>
              <a:gd name="connsiteY133" fmla="*/ 36224 h 6858000"/>
              <a:gd name="connsiteX134" fmla="*/ 1821598 w 5542424"/>
              <a:gd name="connsiteY134" fmla="*/ 28008 h 6858000"/>
              <a:gd name="connsiteX135" fmla="*/ 1813947 w 5542424"/>
              <a:gd name="connsiteY135" fmla="*/ 11863 h 6858000"/>
              <a:gd name="connsiteX0" fmla="*/ 1814929 w 7360592"/>
              <a:gd name="connsiteY0" fmla="*/ 0 h 6858000"/>
              <a:gd name="connsiteX1" fmla="*/ 5542424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20087 w 7360592"/>
              <a:gd name="connsiteY120" fmla="*/ 1339305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16638 w 7360592"/>
              <a:gd name="connsiteY18" fmla="*/ 5202635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46935 w 7360592"/>
              <a:gd name="connsiteY17" fmla="*/ 5383441 h 6858000"/>
              <a:gd name="connsiteX18" fmla="*/ 416638 w 7360592"/>
              <a:gd name="connsiteY18" fmla="*/ 5202635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7360592" h="6858000">
                <a:moveTo>
                  <a:pt x="1814929" y="0"/>
                </a:moveTo>
                <a:lnTo>
                  <a:pt x="7349959" y="0"/>
                </a:lnTo>
                <a:cubicBezTo>
                  <a:pt x="7353503" y="2286000"/>
                  <a:pt x="7357048" y="4572000"/>
                  <a:pt x="7360592" y="6858000"/>
                </a:cubicBezTo>
                <a:lnTo>
                  <a:pt x="0" y="6858000"/>
                </a:lnTo>
                <a:lnTo>
                  <a:pt x="2310" y="6853652"/>
                </a:lnTo>
                <a:cubicBezTo>
                  <a:pt x="29810" y="6805010"/>
                  <a:pt x="56276" y="6770828"/>
                  <a:pt x="91006" y="6620968"/>
                </a:cubicBezTo>
                <a:cubicBezTo>
                  <a:pt x="94381" y="6612671"/>
                  <a:pt x="81335" y="6443221"/>
                  <a:pt x="81892" y="6435659"/>
                </a:cubicBezTo>
                <a:lnTo>
                  <a:pt x="80998" y="6414855"/>
                </a:lnTo>
                <a:lnTo>
                  <a:pt x="75836" y="6409671"/>
                </a:lnTo>
                <a:lnTo>
                  <a:pt x="77989" y="6396556"/>
                </a:lnTo>
                <a:lnTo>
                  <a:pt x="77374" y="6392981"/>
                </a:lnTo>
                <a:cubicBezTo>
                  <a:pt x="76172" y="6386157"/>
                  <a:pt x="75177" y="6379394"/>
                  <a:pt x="75036" y="6372572"/>
                </a:cubicBezTo>
                <a:cubicBezTo>
                  <a:pt x="102194" y="6377497"/>
                  <a:pt x="78306" y="6315359"/>
                  <a:pt x="99554" y="6331118"/>
                </a:cubicBezTo>
                <a:cubicBezTo>
                  <a:pt x="103496" y="6294492"/>
                  <a:pt x="122687" y="6319101"/>
                  <a:pt x="105442" y="6278374"/>
                </a:cubicBezTo>
                <a:cubicBezTo>
                  <a:pt x="113996" y="6231380"/>
                  <a:pt x="151354" y="6216149"/>
                  <a:pt x="172914" y="6144628"/>
                </a:cubicBezTo>
                <a:cubicBezTo>
                  <a:pt x="184454" y="6105934"/>
                  <a:pt x="219188" y="6021085"/>
                  <a:pt x="264181" y="5952072"/>
                </a:cubicBezTo>
                <a:cubicBezTo>
                  <a:pt x="320644" y="5872108"/>
                  <a:pt x="367070" y="5761141"/>
                  <a:pt x="423554" y="5679532"/>
                </a:cubicBezTo>
                <a:lnTo>
                  <a:pt x="446935" y="5383441"/>
                </a:lnTo>
                <a:cubicBezTo>
                  <a:pt x="408154" y="5295993"/>
                  <a:pt x="446289" y="5276257"/>
                  <a:pt x="416638" y="5202635"/>
                </a:cubicBezTo>
                <a:lnTo>
                  <a:pt x="367284" y="5066430"/>
                </a:lnTo>
                <a:lnTo>
                  <a:pt x="317365" y="5016642"/>
                </a:lnTo>
                <a:cubicBezTo>
                  <a:pt x="318092" y="5012746"/>
                  <a:pt x="318190" y="5010215"/>
                  <a:pt x="317834" y="5008528"/>
                </a:cubicBezTo>
                <a:lnTo>
                  <a:pt x="317591" y="5008366"/>
                </a:lnTo>
                <a:lnTo>
                  <a:pt x="318532" y="5000689"/>
                </a:lnTo>
                <a:cubicBezTo>
                  <a:pt x="320705" y="4987649"/>
                  <a:pt x="323377" y="4974877"/>
                  <a:pt x="326373" y="4962649"/>
                </a:cubicBezTo>
                <a:lnTo>
                  <a:pt x="304517" y="4845612"/>
                </a:lnTo>
                <a:lnTo>
                  <a:pt x="312138" y="4821435"/>
                </a:lnTo>
                <a:lnTo>
                  <a:pt x="314669" y="4809154"/>
                </a:lnTo>
                <a:lnTo>
                  <a:pt x="318283" y="4805250"/>
                </a:lnTo>
                <a:cubicBezTo>
                  <a:pt x="320578" y="4801275"/>
                  <a:pt x="321790" y="4795888"/>
                  <a:pt x="320547" y="4787345"/>
                </a:cubicBezTo>
                <a:lnTo>
                  <a:pt x="319715" y="4785453"/>
                </a:lnTo>
                <a:lnTo>
                  <a:pt x="325649" y="4770073"/>
                </a:lnTo>
                <a:cubicBezTo>
                  <a:pt x="328268" y="4765017"/>
                  <a:pt x="331488" y="4760402"/>
                  <a:pt x="335542" y="4756450"/>
                </a:cubicBezTo>
                <a:cubicBezTo>
                  <a:pt x="318003" y="4709762"/>
                  <a:pt x="339666" y="4659972"/>
                  <a:pt x="339391" y="4606479"/>
                </a:cubicBezTo>
                <a:cubicBezTo>
                  <a:pt x="308820" y="4587919"/>
                  <a:pt x="353653" y="4488685"/>
                  <a:pt x="385485" y="4470620"/>
                </a:cubicBezTo>
                <a:cubicBezTo>
                  <a:pt x="349272" y="4475654"/>
                  <a:pt x="434439" y="4343750"/>
                  <a:pt x="386474" y="4389388"/>
                </a:cubicBezTo>
                <a:cubicBezTo>
                  <a:pt x="390773" y="4370356"/>
                  <a:pt x="377813" y="4353317"/>
                  <a:pt x="365661" y="4365498"/>
                </a:cubicBezTo>
                <a:cubicBezTo>
                  <a:pt x="393730" y="4305427"/>
                  <a:pt x="374276" y="4225895"/>
                  <a:pt x="389339" y="4160513"/>
                </a:cubicBezTo>
                <a:cubicBezTo>
                  <a:pt x="364366" y="4129844"/>
                  <a:pt x="388282" y="4144911"/>
                  <a:pt x="385403" y="4109650"/>
                </a:cubicBezTo>
                <a:cubicBezTo>
                  <a:pt x="409735" y="4115762"/>
                  <a:pt x="374071" y="4068016"/>
                  <a:pt x="402327" y="4061824"/>
                </a:cubicBezTo>
                <a:cubicBezTo>
                  <a:pt x="400908" y="4055602"/>
                  <a:pt x="398642" y="4049772"/>
                  <a:pt x="396156" y="4043965"/>
                </a:cubicBezTo>
                <a:lnTo>
                  <a:pt x="394868" y="4040920"/>
                </a:lnTo>
                <a:cubicBezTo>
                  <a:pt x="394773" y="4036613"/>
                  <a:pt x="394679" y="4032307"/>
                  <a:pt x="394584" y="4028000"/>
                </a:cubicBezTo>
                <a:lnTo>
                  <a:pt x="388418" y="4025270"/>
                </a:lnTo>
                <a:lnTo>
                  <a:pt x="383628" y="4006478"/>
                </a:lnTo>
                <a:cubicBezTo>
                  <a:pt x="382774" y="3999299"/>
                  <a:pt x="382957" y="3991408"/>
                  <a:pt x="384802" y="3982442"/>
                </a:cubicBezTo>
                <a:cubicBezTo>
                  <a:pt x="401416" y="3951445"/>
                  <a:pt x="375209" y="3905701"/>
                  <a:pt x="397167" y="3867331"/>
                </a:cubicBezTo>
                <a:cubicBezTo>
                  <a:pt x="403057" y="3853072"/>
                  <a:pt x="407915" y="3808030"/>
                  <a:pt x="400691" y="3798966"/>
                </a:cubicBezTo>
                <a:cubicBezTo>
                  <a:pt x="400026" y="3789462"/>
                  <a:pt x="404255" y="3778712"/>
                  <a:pt x="395946" y="3773791"/>
                </a:cubicBezTo>
                <a:cubicBezTo>
                  <a:pt x="386179" y="3765922"/>
                  <a:pt x="406502" y="3734262"/>
                  <a:pt x="393410" y="3738098"/>
                </a:cubicBezTo>
                <a:cubicBezTo>
                  <a:pt x="407431" y="3715587"/>
                  <a:pt x="387387" y="3695630"/>
                  <a:pt x="384223" y="3675719"/>
                </a:cubicBezTo>
                <a:cubicBezTo>
                  <a:pt x="390897" y="3666933"/>
                  <a:pt x="389284" y="3656428"/>
                  <a:pt x="386290" y="3642763"/>
                </a:cubicBezTo>
                <a:lnTo>
                  <a:pt x="382514" y="3624093"/>
                </a:lnTo>
                <a:lnTo>
                  <a:pt x="383976" y="3616602"/>
                </a:lnTo>
                <a:cubicBezTo>
                  <a:pt x="384920" y="3607445"/>
                  <a:pt x="385162" y="3599012"/>
                  <a:pt x="385517" y="3591527"/>
                </a:cubicBezTo>
                <a:lnTo>
                  <a:pt x="387146" y="3577241"/>
                </a:lnTo>
                <a:lnTo>
                  <a:pt x="388068" y="3571585"/>
                </a:lnTo>
                <a:lnTo>
                  <a:pt x="395496" y="3559720"/>
                </a:lnTo>
                <a:cubicBezTo>
                  <a:pt x="395326" y="3554162"/>
                  <a:pt x="395155" y="3548605"/>
                  <a:pt x="394985" y="3543047"/>
                </a:cubicBezTo>
                <a:lnTo>
                  <a:pt x="403028" y="3525651"/>
                </a:lnTo>
                <a:cubicBezTo>
                  <a:pt x="401413" y="3524354"/>
                  <a:pt x="399963" y="3522692"/>
                  <a:pt x="398728" y="3520715"/>
                </a:cubicBezTo>
                <a:lnTo>
                  <a:pt x="395530" y="3505412"/>
                </a:lnTo>
                <a:lnTo>
                  <a:pt x="402719" y="3493445"/>
                </a:lnTo>
                <a:cubicBezTo>
                  <a:pt x="393264" y="3491751"/>
                  <a:pt x="405480" y="3478925"/>
                  <a:pt x="409328" y="3467406"/>
                </a:cubicBezTo>
                <a:cubicBezTo>
                  <a:pt x="409316" y="3464948"/>
                  <a:pt x="409304" y="3462491"/>
                  <a:pt x="409292" y="3460033"/>
                </a:cubicBezTo>
                <a:lnTo>
                  <a:pt x="419755" y="3435495"/>
                </a:lnTo>
                <a:cubicBezTo>
                  <a:pt x="424399" y="3421940"/>
                  <a:pt x="427905" y="3408759"/>
                  <a:pt x="430771" y="3395884"/>
                </a:cubicBezTo>
                <a:lnTo>
                  <a:pt x="439140" y="3350083"/>
                </a:lnTo>
                <a:lnTo>
                  <a:pt x="446544" y="3337690"/>
                </a:lnTo>
                <a:cubicBezTo>
                  <a:pt x="456457" y="3308602"/>
                  <a:pt x="453892" y="3271850"/>
                  <a:pt x="470731" y="3254519"/>
                </a:cubicBezTo>
                <a:cubicBezTo>
                  <a:pt x="474589" y="3246460"/>
                  <a:pt x="476699" y="3238700"/>
                  <a:pt x="477713" y="3231166"/>
                </a:cubicBezTo>
                <a:cubicBezTo>
                  <a:pt x="477838" y="3224198"/>
                  <a:pt x="477962" y="3217230"/>
                  <a:pt x="478087" y="3210262"/>
                </a:cubicBezTo>
                <a:lnTo>
                  <a:pt x="473269" y="3204689"/>
                </a:lnTo>
                <a:lnTo>
                  <a:pt x="476207" y="3191713"/>
                </a:lnTo>
                <a:cubicBezTo>
                  <a:pt x="476076" y="3190504"/>
                  <a:pt x="475944" y="3189294"/>
                  <a:pt x="475813" y="3188085"/>
                </a:cubicBezTo>
                <a:cubicBezTo>
                  <a:pt x="475032" y="3181161"/>
                  <a:pt x="474456" y="3174312"/>
                  <a:pt x="474728" y="3167471"/>
                </a:cubicBezTo>
                <a:cubicBezTo>
                  <a:pt x="501422" y="3174421"/>
                  <a:pt x="481450" y="3110410"/>
                  <a:pt x="501612" y="3127774"/>
                </a:cubicBezTo>
                <a:cubicBezTo>
                  <a:pt x="507757" y="3091380"/>
                  <a:pt x="525334" y="3117454"/>
                  <a:pt x="510667" y="3075380"/>
                </a:cubicBezTo>
                <a:cubicBezTo>
                  <a:pt x="540230" y="3017365"/>
                  <a:pt x="542544" y="2929274"/>
                  <a:pt x="582379" y="2882573"/>
                </a:cubicBezTo>
                <a:cubicBezTo>
                  <a:pt x="568549" y="2889043"/>
                  <a:pt x="561213" y="2866095"/>
                  <a:pt x="569744" y="2849169"/>
                </a:cubicBezTo>
                <a:cubicBezTo>
                  <a:pt x="515752" y="2872293"/>
                  <a:pt x="624181" y="2780662"/>
                  <a:pt x="590685" y="2768869"/>
                </a:cubicBezTo>
                <a:cubicBezTo>
                  <a:pt x="623497" y="2765674"/>
                  <a:pt x="687935" y="2687815"/>
                  <a:pt x="665292" y="2655182"/>
                </a:cubicBezTo>
                <a:cubicBezTo>
                  <a:pt x="678257" y="2601873"/>
                  <a:pt x="709847" y="2562423"/>
                  <a:pt x="705757" y="2507872"/>
                </a:cubicBezTo>
                <a:cubicBezTo>
                  <a:pt x="710343" y="2505822"/>
                  <a:pt x="714351" y="2502730"/>
                  <a:pt x="717932" y="2498916"/>
                </a:cubicBezTo>
                <a:lnTo>
                  <a:pt x="727017" y="2486382"/>
                </a:lnTo>
                <a:lnTo>
                  <a:pt x="726741" y="2484113"/>
                </a:lnTo>
                <a:cubicBezTo>
                  <a:pt x="727745" y="2475043"/>
                  <a:pt x="730155" y="2470249"/>
                  <a:pt x="733179" y="2467361"/>
                </a:cubicBezTo>
                <a:lnTo>
                  <a:pt x="737364" y="2465156"/>
                </a:lnTo>
                <a:lnTo>
                  <a:pt x="742650" y="2454122"/>
                </a:lnTo>
                <a:lnTo>
                  <a:pt x="755408" y="2433619"/>
                </a:lnTo>
                <a:cubicBezTo>
                  <a:pt x="755471" y="2431955"/>
                  <a:pt x="755535" y="2430290"/>
                  <a:pt x="755598" y="2428626"/>
                </a:cubicBezTo>
                <a:lnTo>
                  <a:pt x="771418" y="2395899"/>
                </a:lnTo>
                <a:lnTo>
                  <a:pt x="770593" y="2394897"/>
                </a:lnTo>
                <a:cubicBezTo>
                  <a:pt x="769106" y="2391905"/>
                  <a:pt x="768688" y="2388289"/>
                  <a:pt x="770497" y="2383267"/>
                </a:cubicBezTo>
                <a:cubicBezTo>
                  <a:pt x="752441" y="2382908"/>
                  <a:pt x="765761" y="2377071"/>
                  <a:pt x="772693" y="2362296"/>
                </a:cubicBezTo>
                <a:cubicBezTo>
                  <a:pt x="746194" y="2358441"/>
                  <a:pt x="775111" y="2321343"/>
                  <a:pt x="764846" y="2307129"/>
                </a:cubicBezTo>
                <a:cubicBezTo>
                  <a:pt x="770536" y="2296361"/>
                  <a:pt x="776068" y="2284903"/>
                  <a:pt x="781226" y="2272947"/>
                </a:cubicBezTo>
                <a:lnTo>
                  <a:pt x="783960" y="2265753"/>
                </a:lnTo>
                <a:lnTo>
                  <a:pt x="783783" y="2265478"/>
                </a:lnTo>
                <a:cubicBezTo>
                  <a:pt x="783882" y="2263635"/>
                  <a:pt x="784595" y="2261166"/>
                  <a:pt x="786206" y="2257630"/>
                </a:cubicBezTo>
                <a:lnTo>
                  <a:pt x="788946" y="2252635"/>
                </a:lnTo>
                <a:lnTo>
                  <a:pt x="794250" y="2238675"/>
                </a:lnTo>
                <a:cubicBezTo>
                  <a:pt x="794345" y="2236784"/>
                  <a:pt x="794441" y="2234894"/>
                  <a:pt x="794536" y="2233003"/>
                </a:cubicBezTo>
                <a:lnTo>
                  <a:pt x="792429" y="2229498"/>
                </a:lnTo>
                <a:lnTo>
                  <a:pt x="793227" y="2228401"/>
                </a:lnTo>
                <a:cubicBezTo>
                  <a:pt x="801728" y="2221696"/>
                  <a:pt x="809796" y="2223226"/>
                  <a:pt x="795299" y="2197903"/>
                </a:cubicBezTo>
                <a:cubicBezTo>
                  <a:pt x="811549" y="2180402"/>
                  <a:pt x="801510" y="2168206"/>
                  <a:pt x="808822" y="2134368"/>
                </a:cubicBezTo>
                <a:cubicBezTo>
                  <a:pt x="821032" y="2126284"/>
                  <a:pt x="822222" y="2114075"/>
                  <a:pt x="820138" y="2099989"/>
                </a:cubicBezTo>
                <a:cubicBezTo>
                  <a:pt x="834727" y="2072002"/>
                  <a:pt x="836697" y="2038973"/>
                  <a:pt x="847225" y="2003626"/>
                </a:cubicBezTo>
                <a:cubicBezTo>
                  <a:pt x="870411" y="1973216"/>
                  <a:pt x="860120" y="1942957"/>
                  <a:pt x="871446" y="1905232"/>
                </a:cubicBezTo>
                <a:cubicBezTo>
                  <a:pt x="899662" y="1884744"/>
                  <a:pt x="866560" y="1869681"/>
                  <a:pt x="866894" y="1846725"/>
                </a:cubicBezTo>
                <a:lnTo>
                  <a:pt x="868241" y="1841071"/>
                </a:lnTo>
                <a:lnTo>
                  <a:pt x="875742" y="1828958"/>
                </a:lnTo>
                <a:lnTo>
                  <a:pt x="879192" y="1824953"/>
                </a:lnTo>
                <a:lnTo>
                  <a:pt x="882790" y="1817574"/>
                </a:lnTo>
                <a:lnTo>
                  <a:pt x="938174" y="1837086"/>
                </a:lnTo>
                <a:cubicBezTo>
                  <a:pt x="961325" y="1826364"/>
                  <a:pt x="984567" y="1793295"/>
                  <a:pt x="1021695" y="1753240"/>
                </a:cubicBezTo>
                <a:cubicBezTo>
                  <a:pt x="1050351" y="1710564"/>
                  <a:pt x="1079859" y="1626787"/>
                  <a:pt x="1109428" y="1570998"/>
                </a:cubicBezTo>
                <a:cubicBezTo>
                  <a:pt x="1095060" y="1528987"/>
                  <a:pt x="1220038" y="1416281"/>
                  <a:pt x="1250520" y="1425857"/>
                </a:cubicBezTo>
                <a:cubicBezTo>
                  <a:pt x="1270355" y="1392742"/>
                  <a:pt x="1298168" y="1386011"/>
                  <a:pt x="1320087" y="1339305"/>
                </a:cubicBezTo>
                <a:lnTo>
                  <a:pt x="1496269" y="1094720"/>
                </a:lnTo>
                <a:cubicBezTo>
                  <a:pt x="1516164" y="1015803"/>
                  <a:pt x="1525308" y="965866"/>
                  <a:pt x="1516735" y="913489"/>
                </a:cubicBezTo>
                <a:cubicBezTo>
                  <a:pt x="1526909" y="905284"/>
                  <a:pt x="1519732" y="816693"/>
                  <a:pt x="1518279" y="802489"/>
                </a:cubicBezTo>
                <a:cubicBezTo>
                  <a:pt x="1525486" y="739008"/>
                  <a:pt x="1570345" y="641350"/>
                  <a:pt x="1589359" y="598702"/>
                </a:cubicBezTo>
                <a:cubicBezTo>
                  <a:pt x="1627631" y="531968"/>
                  <a:pt x="1653787" y="428652"/>
                  <a:pt x="1674468" y="380053"/>
                </a:cubicBezTo>
                <a:cubicBezTo>
                  <a:pt x="1702374" y="337186"/>
                  <a:pt x="1663464" y="346077"/>
                  <a:pt x="1713442" y="307108"/>
                </a:cubicBezTo>
                <a:cubicBezTo>
                  <a:pt x="1709247" y="293750"/>
                  <a:pt x="1712921" y="286239"/>
                  <a:pt x="1723372" y="277643"/>
                </a:cubicBezTo>
                <a:cubicBezTo>
                  <a:pt x="1736363" y="256271"/>
                  <a:pt x="1716219" y="239710"/>
                  <a:pt x="1740253" y="228503"/>
                </a:cubicBezTo>
                <a:cubicBezTo>
                  <a:pt x="1727703" y="222673"/>
                  <a:pt x="1759694" y="183008"/>
                  <a:pt x="1743263" y="182970"/>
                </a:cubicBezTo>
                <a:cubicBezTo>
                  <a:pt x="1741915" y="159720"/>
                  <a:pt x="1761363" y="167348"/>
                  <a:pt x="1761186" y="145367"/>
                </a:cubicBezTo>
                <a:cubicBezTo>
                  <a:pt x="1768291" y="127518"/>
                  <a:pt x="1767039" y="165048"/>
                  <a:pt x="1777775" y="148014"/>
                </a:cubicBezTo>
                <a:cubicBezTo>
                  <a:pt x="1788927" y="125594"/>
                  <a:pt x="1807822" y="143605"/>
                  <a:pt x="1792914" y="104094"/>
                </a:cubicBezTo>
                <a:cubicBezTo>
                  <a:pt x="1811329" y="87027"/>
                  <a:pt x="1802901" y="72355"/>
                  <a:pt x="1814516" y="36224"/>
                </a:cubicBezTo>
                <a:lnTo>
                  <a:pt x="1821598" y="28008"/>
                </a:lnTo>
                <a:lnTo>
                  <a:pt x="1813947" y="11863"/>
                </a:lnTo>
                <a:cubicBezTo>
                  <a:pt x="1814274" y="7909"/>
                  <a:pt x="1814602" y="3954"/>
                  <a:pt x="1814929"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Freeform: Shape 22">
            <a:extLst>
              <a:ext uri="{FF2B5EF4-FFF2-40B4-BE49-F238E27FC236}">
                <a16:creationId xmlns:a16="http://schemas.microsoft.com/office/drawing/2014/main" id="{DA910ECF-D560-46C1-AD20-74B4CE2BF55E}"/>
              </a:ext>
              <a:ext uri="{C183D7F6-B498-43B3-948B-1728B52AA6E4}">
                <adec:decorative xmlns:adec="http://schemas.microsoft.com/office/drawing/2017/decorative" val="1"/>
              </a:ext>
            </a:extLst>
          </p:cNvPr>
          <p:cNvSpPr/>
          <p:nvPr/>
        </p:nvSpPr>
        <p:spPr>
          <a:xfrm>
            <a:off x="7785758" y="3542366"/>
            <a:ext cx="3184147" cy="208076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0" name="Freeform: Shape 19">
            <a:extLst>
              <a:ext uri="{FF2B5EF4-FFF2-40B4-BE49-F238E27FC236}">
                <a16:creationId xmlns:a16="http://schemas.microsoft.com/office/drawing/2014/main" id="{59706843-4A67-4194-95BF-9BB7B1922493}"/>
              </a:ext>
              <a:ext uri="{C183D7F6-B498-43B3-948B-1728B52AA6E4}">
                <adec:decorative xmlns:adec="http://schemas.microsoft.com/office/drawing/2017/decorative" val="1"/>
              </a:ext>
            </a:extLst>
          </p:cNvPr>
          <p:cNvSpPr/>
          <p:nvPr/>
        </p:nvSpPr>
        <p:spPr>
          <a:xfrm>
            <a:off x="7777851" y="1234865"/>
            <a:ext cx="3192054" cy="208076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8" name="Title 1">
            <a:extLst>
              <a:ext uri="{FF2B5EF4-FFF2-40B4-BE49-F238E27FC236}">
                <a16:creationId xmlns:a16="http://schemas.microsoft.com/office/drawing/2014/main" id="{D516A0E2-D404-4CCA-9DA8-5C18DA11BDAC}"/>
              </a:ext>
            </a:extLst>
          </p:cNvPr>
          <p:cNvSpPr>
            <a:spLocks noGrp="1"/>
          </p:cNvSpPr>
          <p:nvPr>
            <p:ph type="title"/>
          </p:nvPr>
        </p:nvSpPr>
        <p:spPr>
          <a:xfrm>
            <a:off x="1050878" y="603623"/>
            <a:ext cx="5605103" cy="1222001"/>
          </a:xfrm>
        </p:spPr>
        <p:txBody>
          <a:bodyPr>
            <a:normAutofit/>
          </a:bodyPr>
          <a:lstStyle/>
          <a:p>
            <a:r>
              <a:rPr lang="en-US"/>
              <a:t>Click to edit Master title style</a:t>
            </a:r>
            <a:endParaRPr lang="en-US" dirty="0"/>
          </a:p>
        </p:txBody>
      </p:sp>
      <p:sp>
        <p:nvSpPr>
          <p:cNvPr id="19" name="Subtitle 2">
            <a:extLst>
              <a:ext uri="{FF2B5EF4-FFF2-40B4-BE49-F238E27FC236}">
                <a16:creationId xmlns:a16="http://schemas.microsoft.com/office/drawing/2014/main" id="{8DC7046C-D1A0-4AD8-AEA8-F3116FA5B897}"/>
              </a:ext>
            </a:extLst>
          </p:cNvPr>
          <p:cNvSpPr>
            <a:spLocks noGrp="1"/>
          </p:cNvSpPr>
          <p:nvPr>
            <p:ph idx="1"/>
          </p:nvPr>
        </p:nvSpPr>
        <p:spPr>
          <a:xfrm>
            <a:off x="1050878" y="2147357"/>
            <a:ext cx="5083222" cy="4253443"/>
          </a:xfrm>
        </p:spPr>
        <p:txBody>
          <a:bodyPr>
            <a:normAutofit/>
          </a:bodyPr>
          <a:lstStyle>
            <a:lvl1pPr marL="342900" indent="-342900">
              <a:buFont typeface="Arial" panose="020B0604020202020204" pitchFamily="34" charset="0"/>
              <a:buChar char="•"/>
              <a:defRPr sz="2000"/>
            </a:lvl1pPr>
          </a:lstStyle>
          <a:p>
            <a:pPr lvl="0"/>
            <a:r>
              <a:rPr lang="en-US"/>
              <a:t>Click to edit Master text styles</a:t>
            </a:r>
          </a:p>
        </p:txBody>
      </p:sp>
      <p:sp>
        <p:nvSpPr>
          <p:cNvPr id="30" name="Picture Placeholder 27">
            <a:extLst>
              <a:ext uri="{FF2B5EF4-FFF2-40B4-BE49-F238E27FC236}">
                <a16:creationId xmlns:a16="http://schemas.microsoft.com/office/drawing/2014/main" id="{6F647570-EE67-4211-B215-CA7C4ADFB1ED}"/>
              </a:ext>
            </a:extLst>
          </p:cNvPr>
          <p:cNvSpPr>
            <a:spLocks noGrp="1"/>
          </p:cNvSpPr>
          <p:nvPr>
            <p:ph type="pic" sz="quarter" idx="13" hasCustomPrompt="1"/>
          </p:nvPr>
        </p:nvSpPr>
        <p:spPr>
          <a:xfrm>
            <a:off x="7785759" y="1234865"/>
            <a:ext cx="3192054" cy="2080768"/>
          </a:xfrm>
        </p:spPr>
        <p:txBody>
          <a:bodyPr/>
          <a:lstStyle>
            <a:lvl1pPr marL="0" indent="0" algn="ctr">
              <a:buNone/>
              <a:defRPr/>
            </a:lvl1pPr>
          </a:lstStyle>
          <a:p>
            <a:r>
              <a:rPr lang="en-US" dirty="0"/>
              <a:t>Click to add photo</a:t>
            </a:r>
          </a:p>
        </p:txBody>
      </p:sp>
      <p:sp>
        <p:nvSpPr>
          <p:cNvPr id="31" name="Picture Placeholder 27">
            <a:extLst>
              <a:ext uri="{FF2B5EF4-FFF2-40B4-BE49-F238E27FC236}">
                <a16:creationId xmlns:a16="http://schemas.microsoft.com/office/drawing/2014/main" id="{F73F1593-ECA8-47D2-9428-EA469FCF6B21}"/>
              </a:ext>
            </a:extLst>
          </p:cNvPr>
          <p:cNvSpPr>
            <a:spLocks noGrp="1"/>
          </p:cNvSpPr>
          <p:nvPr>
            <p:ph type="pic" sz="quarter" idx="14" hasCustomPrompt="1"/>
          </p:nvPr>
        </p:nvSpPr>
        <p:spPr>
          <a:xfrm>
            <a:off x="7788349" y="3542367"/>
            <a:ext cx="3181056" cy="2080768"/>
          </a:xfrm>
        </p:spPr>
        <p:txBody>
          <a:bodyPr/>
          <a:lstStyle>
            <a:lvl1pPr marL="0" indent="0" algn="ctr">
              <a:buNone/>
              <a:defRPr/>
            </a:lvl1pPr>
          </a:lstStyle>
          <a:p>
            <a:r>
              <a:rPr lang="en-US" dirty="0"/>
              <a:t>Click to add photo</a:t>
            </a:r>
          </a:p>
        </p:txBody>
      </p:sp>
      <p:sp>
        <p:nvSpPr>
          <p:cNvPr id="22" name="Footer Placeholder 15">
            <a:extLst>
              <a:ext uri="{FF2B5EF4-FFF2-40B4-BE49-F238E27FC236}">
                <a16:creationId xmlns:a16="http://schemas.microsoft.com/office/drawing/2014/main" id="{A56A04D1-A25D-4C85-923C-4D9C5DA5B6FB}"/>
              </a:ext>
            </a:extLst>
          </p:cNvPr>
          <p:cNvSpPr>
            <a:spLocks noGrp="1"/>
          </p:cNvSpPr>
          <p:nvPr>
            <p:ph type="ftr" sz="quarter" idx="11"/>
          </p:nvPr>
        </p:nvSpPr>
        <p:spPr>
          <a:xfrm rot="5400000">
            <a:off x="10451592" y="1408176"/>
            <a:ext cx="2770499" cy="365125"/>
          </a:xfrm>
        </p:spPr>
        <p:txBody>
          <a:bodyPr/>
          <a:lstStyle>
            <a:lvl1pPr>
              <a:defRPr/>
            </a:lvl1pPr>
          </a:lstStyle>
          <a:p>
            <a:endParaRPr lang="en-IN"/>
          </a:p>
        </p:txBody>
      </p:sp>
      <p:sp>
        <p:nvSpPr>
          <p:cNvPr id="25" name="Slide Number Placeholder 16">
            <a:extLst>
              <a:ext uri="{FF2B5EF4-FFF2-40B4-BE49-F238E27FC236}">
                <a16:creationId xmlns:a16="http://schemas.microsoft.com/office/drawing/2014/main" id="{7A472ABD-85E7-41D7-836B-95547F9E0D69}"/>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26" name="Date Placeholder 14">
            <a:extLst>
              <a:ext uri="{FF2B5EF4-FFF2-40B4-BE49-F238E27FC236}">
                <a16:creationId xmlns:a16="http://schemas.microsoft.com/office/drawing/2014/main" id="{B69D16BD-38DD-42C5-8058-87A9C62C5CB6}"/>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60367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90C7E02-2DBF-47FD-AFC3-449B26D63193}"/>
              </a:ext>
              <a:ext uri="{C183D7F6-B498-43B3-948B-1728B52AA6E4}">
                <adec:decorative xmlns:adec="http://schemas.microsoft.com/office/drawing/2017/decorative" val="1"/>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8" name="Rectangle 7">
            <a:extLst>
              <a:ext uri="{FF2B5EF4-FFF2-40B4-BE49-F238E27FC236}">
                <a16:creationId xmlns:a16="http://schemas.microsoft.com/office/drawing/2014/main" id="{EF69A493-0714-4818-8A3F-622C9B00FDE1}"/>
              </a:ext>
              <a:ext uri="{C183D7F6-B498-43B3-948B-1728B52AA6E4}">
                <adec:decorative xmlns:adec="http://schemas.microsoft.com/office/drawing/2017/decorative" val="1"/>
              </a:ext>
            </a:extLst>
          </p:cNvPr>
          <p:cNvSpPr/>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9" name="Title 1">
            <a:extLst>
              <a:ext uri="{FF2B5EF4-FFF2-40B4-BE49-F238E27FC236}">
                <a16:creationId xmlns:a16="http://schemas.microsoft.com/office/drawing/2014/main" id="{06AD06C0-BCC7-4406-B2AB-9DB4A72F1140}"/>
              </a:ext>
            </a:extLst>
          </p:cNvPr>
          <p:cNvSpPr>
            <a:spLocks noGrp="1"/>
          </p:cNvSpPr>
          <p:nvPr>
            <p:ph type="title"/>
          </p:nvPr>
        </p:nvSpPr>
        <p:spPr>
          <a:xfrm>
            <a:off x="7131165" y="609601"/>
            <a:ext cx="4272537" cy="1216024"/>
          </a:xfrm>
        </p:spPr>
        <p:txBody>
          <a:bodyPr>
            <a:normAutofit/>
          </a:bodyPr>
          <a:lstStyle/>
          <a:p>
            <a:pPr algn="ctr"/>
            <a:r>
              <a:rPr lang="en-US"/>
              <a:t>Click to edit Master title style</a:t>
            </a:r>
            <a:endParaRPr lang="en-US" dirty="0"/>
          </a:p>
        </p:txBody>
      </p:sp>
      <p:sp>
        <p:nvSpPr>
          <p:cNvPr id="18" name="Picture Placeholder 17">
            <a:extLst>
              <a:ext uri="{FF2B5EF4-FFF2-40B4-BE49-F238E27FC236}">
                <a16:creationId xmlns:a16="http://schemas.microsoft.com/office/drawing/2014/main" id="{DE7B8B30-4CE9-482C-82CB-0FE02001277C}"/>
              </a:ext>
            </a:extLst>
          </p:cNvPr>
          <p:cNvSpPr>
            <a:spLocks noGrp="1"/>
          </p:cNvSpPr>
          <p:nvPr>
            <p:ph type="pic" sz="quarter" idx="13" hasCustomPrompt="1"/>
          </p:nvPr>
        </p:nvSpPr>
        <p:spPr>
          <a:xfrm>
            <a:off x="4" y="2"/>
            <a:ext cx="7037119" cy="6857999"/>
          </a:xfrm>
          <a:custGeom>
            <a:avLst/>
            <a:gdLst>
              <a:gd name="connsiteX0" fmla="*/ 0 w 7037119"/>
              <a:gd name="connsiteY0" fmla="*/ 0 h 6857999"/>
              <a:gd name="connsiteX1" fmla="*/ 6964192 w 7037119"/>
              <a:gd name="connsiteY1" fmla="*/ 0 h 6857999"/>
              <a:gd name="connsiteX2" fmla="*/ 6958160 w 7037119"/>
              <a:gd name="connsiteY2" fmla="*/ 70714 h 6857999"/>
              <a:gd name="connsiteX3" fmla="*/ 6922034 w 7037119"/>
              <a:gd name="connsiteY3" fmla="*/ 154825 h 6857999"/>
              <a:gd name="connsiteX4" fmla="*/ 6864029 w 7037119"/>
              <a:gd name="connsiteY4" fmla="*/ 301580 h 6857999"/>
              <a:gd name="connsiteX5" fmla="*/ 6842156 w 7037119"/>
              <a:gd name="connsiteY5" fmla="*/ 642469 h 6857999"/>
              <a:gd name="connsiteX6" fmla="*/ 6802087 w 7037119"/>
              <a:gd name="connsiteY6" fmla="*/ 818449 h 6857999"/>
              <a:gd name="connsiteX7" fmla="*/ 6798684 w 7037119"/>
              <a:gd name="connsiteY7" fmla="*/ 875396 h 6857999"/>
              <a:gd name="connsiteX8" fmla="*/ 6756983 w 7037119"/>
              <a:gd name="connsiteY8" fmla="*/ 952375 h 6857999"/>
              <a:gd name="connsiteX9" fmla="*/ 6758478 w 7037119"/>
              <a:gd name="connsiteY9" fmla="*/ 972424 h 6857999"/>
              <a:gd name="connsiteX10" fmla="*/ 6752651 w 7037119"/>
              <a:gd name="connsiteY10" fmla="*/ 996407 h 6857999"/>
              <a:gd name="connsiteX11" fmla="*/ 6716997 w 7037119"/>
              <a:gd name="connsiteY11" fmla="*/ 1091248 h 6857999"/>
              <a:gd name="connsiteX12" fmla="*/ 6657090 w 7037119"/>
              <a:gd name="connsiteY12" fmla="*/ 1307489 h 6857999"/>
              <a:gd name="connsiteX13" fmla="*/ 6508075 w 7037119"/>
              <a:gd name="connsiteY13" fmla="*/ 1709568 h 6857999"/>
              <a:gd name="connsiteX14" fmla="*/ 6462759 w 7037119"/>
              <a:gd name="connsiteY14" fmla="*/ 1811874 h 6857999"/>
              <a:gd name="connsiteX15" fmla="*/ 6383790 w 7037119"/>
              <a:gd name="connsiteY15" fmla="*/ 2228963 h 6857999"/>
              <a:gd name="connsiteX16" fmla="*/ 6369096 w 7037119"/>
              <a:gd name="connsiteY16" fmla="*/ 2404942 h 6857999"/>
              <a:gd name="connsiteX17" fmla="*/ 6365696 w 7037119"/>
              <a:gd name="connsiteY17" fmla="*/ 2461889 h 6857999"/>
              <a:gd name="connsiteX18" fmla="*/ 6323990 w 7037119"/>
              <a:gd name="connsiteY18" fmla="*/ 2538869 h 6857999"/>
              <a:gd name="connsiteX19" fmla="*/ 6299971 w 7037119"/>
              <a:gd name="connsiteY19" fmla="*/ 2852842 h 6857999"/>
              <a:gd name="connsiteX20" fmla="*/ 6305256 w 7037119"/>
              <a:gd name="connsiteY20" fmla="*/ 2965146 h 6857999"/>
              <a:gd name="connsiteX21" fmla="*/ 6297430 w 7037119"/>
              <a:gd name="connsiteY21" fmla="*/ 3010980 h 6857999"/>
              <a:gd name="connsiteX22" fmla="*/ 6301903 w 7037119"/>
              <a:gd name="connsiteY22" fmla="*/ 3017531 h 6857999"/>
              <a:gd name="connsiteX23" fmla="*/ 6312288 w 7037119"/>
              <a:gd name="connsiteY23" fmla="*/ 3141762 h 6857999"/>
              <a:gd name="connsiteX24" fmla="*/ 6317307 w 7037119"/>
              <a:gd name="connsiteY24" fmla="*/ 3167974 h 6857999"/>
              <a:gd name="connsiteX25" fmla="*/ 6319343 w 7037119"/>
              <a:gd name="connsiteY25" fmla="*/ 3170223 h 6857999"/>
              <a:gd name="connsiteX26" fmla="*/ 6388791 w 7037119"/>
              <a:gd name="connsiteY26" fmla="*/ 3425292 h 6857999"/>
              <a:gd name="connsiteX27" fmla="*/ 6473625 w 7037119"/>
              <a:gd name="connsiteY27" fmla="*/ 3778499 h 6857999"/>
              <a:gd name="connsiteX28" fmla="*/ 6488572 w 7037119"/>
              <a:gd name="connsiteY28" fmla="*/ 4010514 h 6857999"/>
              <a:gd name="connsiteX29" fmla="*/ 6542727 w 7037119"/>
              <a:gd name="connsiteY29" fmla="*/ 4142824 h 6857999"/>
              <a:gd name="connsiteX30" fmla="*/ 6574700 w 7037119"/>
              <a:gd name="connsiteY30" fmla="*/ 4253089 h 6857999"/>
              <a:gd name="connsiteX31" fmla="*/ 6630782 w 7037119"/>
              <a:gd name="connsiteY31" fmla="*/ 4495230 h 6857999"/>
              <a:gd name="connsiteX32" fmla="*/ 6657121 w 7037119"/>
              <a:gd name="connsiteY32" fmla="*/ 4592798 h 6857999"/>
              <a:gd name="connsiteX33" fmla="*/ 6675304 w 7037119"/>
              <a:gd name="connsiteY33" fmla="*/ 4625784 h 6857999"/>
              <a:gd name="connsiteX34" fmla="*/ 6695194 w 7037119"/>
              <a:gd name="connsiteY34" fmla="*/ 4674587 h 6857999"/>
              <a:gd name="connsiteX35" fmla="*/ 6694674 w 7037119"/>
              <a:gd name="connsiteY35" fmla="*/ 4706669 h 6857999"/>
              <a:gd name="connsiteX36" fmla="*/ 6696125 w 7037119"/>
              <a:gd name="connsiteY36" fmla="*/ 4712312 h 6857999"/>
              <a:gd name="connsiteX37" fmla="*/ 6683308 w 7037119"/>
              <a:gd name="connsiteY37" fmla="*/ 4752491 h 6857999"/>
              <a:gd name="connsiteX38" fmla="*/ 6662625 w 7037119"/>
              <a:gd name="connsiteY38" fmla="*/ 4924134 h 6857999"/>
              <a:gd name="connsiteX39" fmla="*/ 6666282 w 7037119"/>
              <a:gd name="connsiteY39" fmla="*/ 5049729 h 6857999"/>
              <a:gd name="connsiteX40" fmla="*/ 6674923 w 7037119"/>
              <a:gd name="connsiteY40" fmla="*/ 5092608 h 6857999"/>
              <a:gd name="connsiteX41" fmla="*/ 6688949 w 7037119"/>
              <a:gd name="connsiteY41" fmla="*/ 5164561 h 6857999"/>
              <a:gd name="connsiteX42" fmla="*/ 6713476 w 7037119"/>
              <a:gd name="connsiteY42" fmla="*/ 5227429 h 6857999"/>
              <a:gd name="connsiteX43" fmla="*/ 6699741 w 7037119"/>
              <a:gd name="connsiteY43" fmla="*/ 5295738 h 6857999"/>
              <a:gd name="connsiteX44" fmla="*/ 6698438 w 7037119"/>
              <a:gd name="connsiteY44" fmla="*/ 5353315 h 6857999"/>
              <a:gd name="connsiteX45" fmla="*/ 6705394 w 7037119"/>
              <a:gd name="connsiteY45" fmla="*/ 5356747 h 6857999"/>
              <a:gd name="connsiteX46" fmla="*/ 6705941 w 7037119"/>
              <a:gd name="connsiteY46" fmla="*/ 5364029 h 6857999"/>
              <a:gd name="connsiteX47" fmla="*/ 6698760 w 7037119"/>
              <a:gd name="connsiteY47" fmla="*/ 5369188 h 6857999"/>
              <a:gd name="connsiteX48" fmla="*/ 6674560 w 7037119"/>
              <a:gd name="connsiteY48" fmla="*/ 5465115 h 6857999"/>
              <a:gd name="connsiteX49" fmla="*/ 6698322 w 7037119"/>
              <a:gd name="connsiteY49" fmla="*/ 5543278 h 6857999"/>
              <a:gd name="connsiteX50" fmla="*/ 6673987 w 7037119"/>
              <a:gd name="connsiteY50" fmla="*/ 5606762 h 6857999"/>
              <a:gd name="connsiteX51" fmla="*/ 6665359 w 7037119"/>
              <a:gd name="connsiteY51" fmla="*/ 5656986 h 6857999"/>
              <a:gd name="connsiteX52" fmla="*/ 6718420 w 7037119"/>
              <a:gd name="connsiteY52" fmla="*/ 5747675 h 6857999"/>
              <a:gd name="connsiteX53" fmla="*/ 6786357 w 7037119"/>
              <a:gd name="connsiteY53" fmla="*/ 5797270 h 6857999"/>
              <a:gd name="connsiteX54" fmla="*/ 6834299 w 7037119"/>
              <a:gd name="connsiteY54" fmla="*/ 5897781 h 6857999"/>
              <a:gd name="connsiteX55" fmla="*/ 6848771 w 7037119"/>
              <a:gd name="connsiteY55" fmla="*/ 5936497 h 6857999"/>
              <a:gd name="connsiteX56" fmla="*/ 6883460 w 7037119"/>
              <a:gd name="connsiteY56" fmla="*/ 6064046 h 6857999"/>
              <a:gd name="connsiteX57" fmla="*/ 6896072 w 7037119"/>
              <a:gd name="connsiteY57" fmla="*/ 6107188 h 6857999"/>
              <a:gd name="connsiteX58" fmla="*/ 6980725 w 7037119"/>
              <a:gd name="connsiteY58" fmla="*/ 6197444 h 6857999"/>
              <a:gd name="connsiteX59" fmla="*/ 6999028 w 7037119"/>
              <a:gd name="connsiteY59" fmla="*/ 6288610 h 6857999"/>
              <a:gd name="connsiteX60" fmla="*/ 7021306 w 7037119"/>
              <a:gd name="connsiteY60" fmla="*/ 6426700 h 6857999"/>
              <a:gd name="connsiteX61" fmla="*/ 7033259 w 7037119"/>
              <a:gd name="connsiteY61" fmla="*/ 6489284 h 6857999"/>
              <a:gd name="connsiteX62" fmla="*/ 7037119 w 7037119"/>
              <a:gd name="connsiteY62" fmla="*/ 6501140 h 6857999"/>
              <a:gd name="connsiteX63" fmla="*/ 7037119 w 7037119"/>
              <a:gd name="connsiteY63" fmla="*/ 6557754 h 6857999"/>
              <a:gd name="connsiteX64" fmla="*/ 7031649 w 7037119"/>
              <a:gd name="connsiteY64" fmla="*/ 6569925 h 6857999"/>
              <a:gd name="connsiteX65" fmla="*/ 7011548 w 7037119"/>
              <a:gd name="connsiteY65" fmla="*/ 6615002 h 6857999"/>
              <a:gd name="connsiteX66" fmla="*/ 7021837 w 7037119"/>
              <a:gd name="connsiteY66" fmla="*/ 6743644 h 6857999"/>
              <a:gd name="connsiteX67" fmla="*/ 7006394 w 7037119"/>
              <a:gd name="connsiteY67" fmla="*/ 6856390 h 6857999"/>
              <a:gd name="connsiteX68" fmla="*/ 7037119 w 7037119"/>
              <a:gd name="connsiteY68" fmla="*/ 6856494 h 6857999"/>
              <a:gd name="connsiteX69" fmla="*/ 7037119 w 7037119"/>
              <a:gd name="connsiteY69" fmla="*/ 6857999 h 6857999"/>
              <a:gd name="connsiteX70" fmla="*/ 0 w 7037119"/>
              <a:gd name="connsiteY7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txBody>
          <a:bodyPr wrap="square">
            <a:noAutofit/>
          </a:bodyPr>
          <a:lstStyle>
            <a:lvl1pPr marL="0" indent="0" algn="ctr">
              <a:buNone/>
              <a:defRPr/>
            </a:lvl1pPr>
          </a:lstStyle>
          <a:p>
            <a:r>
              <a:rPr lang="en-US" dirty="0"/>
              <a:t>Click to add photo</a:t>
            </a:r>
          </a:p>
        </p:txBody>
      </p:sp>
      <p:sp>
        <p:nvSpPr>
          <p:cNvPr id="11" name="Content Placeholder 2">
            <a:extLst>
              <a:ext uri="{FF2B5EF4-FFF2-40B4-BE49-F238E27FC236}">
                <a16:creationId xmlns:a16="http://schemas.microsoft.com/office/drawing/2014/main" id="{E5B2D30B-E0D8-4FC4-B207-44EC56C67F34}"/>
              </a:ext>
            </a:extLst>
          </p:cNvPr>
          <p:cNvSpPr>
            <a:spLocks noGrp="1"/>
          </p:cNvSpPr>
          <p:nvPr>
            <p:ph idx="1"/>
          </p:nvPr>
        </p:nvSpPr>
        <p:spPr>
          <a:xfrm>
            <a:off x="7127630" y="2147356"/>
            <a:ext cx="4216071" cy="4107021"/>
          </a:xfrm>
        </p:spPr>
        <p:txBody>
          <a:bodyPr>
            <a:normAutofit/>
          </a:bodyPr>
          <a:lstStyle>
            <a:lvl1pPr marL="0" indent="0">
              <a:buNone/>
              <a:defRPr/>
            </a:lvl1pPr>
          </a:lstStyle>
          <a:p>
            <a:pPr lvl="0"/>
            <a:r>
              <a:rPr lang="en-US"/>
              <a:t>Click to edit Master text styles</a:t>
            </a:r>
          </a:p>
        </p:txBody>
      </p:sp>
      <p:sp>
        <p:nvSpPr>
          <p:cNvPr id="12" name="Footer Placeholder 4">
            <a:extLst>
              <a:ext uri="{FF2B5EF4-FFF2-40B4-BE49-F238E27FC236}">
                <a16:creationId xmlns:a16="http://schemas.microsoft.com/office/drawing/2014/main" id="{EA4A5BF6-A686-490A-B7BF-4BDDF8E8A509}"/>
              </a:ext>
            </a:extLst>
          </p:cNvPr>
          <p:cNvSpPr>
            <a:spLocks noGrp="1"/>
          </p:cNvSpPr>
          <p:nvPr>
            <p:ph type="ftr" sz="quarter" idx="11"/>
          </p:nvPr>
        </p:nvSpPr>
        <p:spPr>
          <a:xfrm rot="5400000">
            <a:off x="10451592" y="1408176"/>
            <a:ext cx="2770499" cy="365125"/>
          </a:xfrm>
        </p:spPr>
        <p:txBody>
          <a:bodyPr/>
          <a:lstStyle/>
          <a:p>
            <a:endParaRPr lang="en-IN"/>
          </a:p>
        </p:txBody>
      </p:sp>
      <p:sp>
        <p:nvSpPr>
          <p:cNvPr id="13" name="Slide Number Placeholder 5">
            <a:extLst>
              <a:ext uri="{FF2B5EF4-FFF2-40B4-BE49-F238E27FC236}">
                <a16:creationId xmlns:a16="http://schemas.microsoft.com/office/drawing/2014/main" id="{6FF7F8B5-4E4A-4F26-8FBC-5745978EF657}"/>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14" name="Date Placeholder 3">
            <a:extLst>
              <a:ext uri="{FF2B5EF4-FFF2-40B4-BE49-F238E27FC236}">
                <a16:creationId xmlns:a16="http://schemas.microsoft.com/office/drawing/2014/main" id="{8597759D-37D7-4D01-84AC-85221F725084}"/>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253032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Break">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A0FA24B-01DF-41FF-899C-BA7BC99B52BE}"/>
              </a:ext>
              <a:ext uri="{C183D7F6-B498-43B3-948B-1728B52AA6E4}">
                <adec:decorative xmlns:adec="http://schemas.microsoft.com/office/drawing/2017/decorative" val="1"/>
              </a:ext>
            </a:extLst>
          </p:cNvPr>
          <p:cNvSpPr/>
          <p:nvPr/>
        </p:nvSpPr>
        <p:spPr>
          <a:xfrm>
            <a:off x="2" y="0"/>
            <a:ext cx="12191999" cy="6858000"/>
          </a:xfrm>
          <a:custGeom>
            <a:avLst/>
            <a:gdLst>
              <a:gd name="connsiteX0" fmla="*/ 0 w 12191999"/>
              <a:gd name="connsiteY0" fmla="*/ 0 h 6858000"/>
              <a:gd name="connsiteX1" fmla="*/ 4428539 w 12191999"/>
              <a:gd name="connsiteY1" fmla="*/ 0 h 6858000"/>
              <a:gd name="connsiteX2" fmla="*/ 4433816 w 12191999"/>
              <a:gd name="connsiteY2" fmla="*/ 4971 h 6858000"/>
              <a:gd name="connsiteX3" fmla="*/ 4458398 w 12191999"/>
              <a:gd name="connsiteY3" fmla="*/ 17439 h 6858000"/>
              <a:gd name="connsiteX4" fmla="*/ 4480190 w 12191999"/>
              <a:gd name="connsiteY4" fmla="*/ 38878 h 6858000"/>
              <a:gd name="connsiteX5" fmla="*/ 4481514 w 12191999"/>
              <a:gd name="connsiteY5" fmla="*/ 39168 h 6858000"/>
              <a:gd name="connsiteX6" fmla="*/ 4482263 w 12191999"/>
              <a:gd name="connsiteY6" fmla="*/ 43189 h 6858000"/>
              <a:gd name="connsiteX7" fmla="*/ 4486241 w 12191999"/>
              <a:gd name="connsiteY7" fmla="*/ 47243 h 6858000"/>
              <a:gd name="connsiteX8" fmla="*/ 4499474 w 12191999"/>
              <a:gd name="connsiteY8" fmla="*/ 54163 h 6858000"/>
              <a:gd name="connsiteX9" fmla="*/ 4504837 w 12191999"/>
              <a:gd name="connsiteY9" fmla="*/ 56082 h 6858000"/>
              <a:gd name="connsiteX10" fmla="*/ 4511859 w 12191999"/>
              <a:gd name="connsiteY10" fmla="*/ 60345 h 6858000"/>
              <a:gd name="connsiteX11" fmla="*/ 4511909 w 12191999"/>
              <a:gd name="connsiteY11" fmla="*/ 60669 h 6858000"/>
              <a:gd name="connsiteX12" fmla="*/ 4518729 w 12191999"/>
              <a:gd name="connsiteY12" fmla="*/ 64235 h 6858000"/>
              <a:gd name="connsiteX13" fmla="*/ 4553668 w 12191999"/>
              <a:gd name="connsiteY13" fmla="*/ 78933 h 6858000"/>
              <a:gd name="connsiteX14" fmla="*/ 4584409 w 12191999"/>
              <a:gd name="connsiteY14" fmla="*/ 125407 h 6858000"/>
              <a:gd name="connsiteX15" fmla="*/ 4599970 w 12191999"/>
              <a:gd name="connsiteY15" fmla="*/ 139638 h 6858000"/>
              <a:gd name="connsiteX16" fmla="*/ 4607617 w 12191999"/>
              <a:gd name="connsiteY16" fmla="*/ 148401 h 6858000"/>
              <a:gd name="connsiteX17" fmla="*/ 4607665 w 12191999"/>
              <a:gd name="connsiteY17" fmla="*/ 149698 h 6858000"/>
              <a:gd name="connsiteX18" fmla="*/ 4641219 w 12191999"/>
              <a:gd name="connsiteY18" fmla="*/ 163679 h 6858000"/>
              <a:gd name="connsiteX19" fmla="*/ 4644675 w 12191999"/>
              <a:gd name="connsiteY19" fmla="*/ 167288 h 6858000"/>
              <a:gd name="connsiteX20" fmla="*/ 4667825 w 12191999"/>
              <a:gd name="connsiteY20" fmla="*/ 174158 h 6858000"/>
              <a:gd name="connsiteX21" fmla="*/ 4679100 w 12191999"/>
              <a:gd name="connsiteY21" fmla="*/ 178904 h 6858000"/>
              <a:gd name="connsiteX22" fmla="*/ 4683695 w 12191999"/>
              <a:gd name="connsiteY22" fmla="*/ 177777 h 6858000"/>
              <a:gd name="connsiteX23" fmla="*/ 4699627 w 12191999"/>
              <a:gd name="connsiteY23" fmla="*/ 186035 h 6858000"/>
              <a:gd name="connsiteX24" fmla="*/ 4700928 w 12191999"/>
              <a:gd name="connsiteY24" fmla="*/ 187915 h 6858000"/>
              <a:gd name="connsiteX25" fmla="*/ 4716041 w 12191999"/>
              <a:gd name="connsiteY25" fmla="*/ 191263 h 6858000"/>
              <a:gd name="connsiteX26" fmla="*/ 4731092 w 12191999"/>
              <a:gd name="connsiteY26" fmla="*/ 189882 h 6858000"/>
              <a:gd name="connsiteX27" fmla="*/ 4859125 w 12191999"/>
              <a:gd name="connsiteY27" fmla="*/ 273218 h 6858000"/>
              <a:gd name="connsiteX28" fmla="*/ 5047425 w 12191999"/>
              <a:gd name="connsiteY28" fmla="*/ 325132 h 6858000"/>
              <a:gd name="connsiteX29" fmla="*/ 5123469 w 12191999"/>
              <a:gd name="connsiteY29" fmla="*/ 373600 h 6858000"/>
              <a:gd name="connsiteX30" fmla="*/ 5246314 w 12191999"/>
              <a:gd name="connsiteY30" fmla="*/ 448202 h 6858000"/>
              <a:gd name="connsiteX31" fmla="*/ 5295204 w 12191999"/>
              <a:gd name="connsiteY31" fmla="*/ 518105 h 6858000"/>
              <a:gd name="connsiteX32" fmla="*/ 5341659 w 12191999"/>
              <a:gd name="connsiteY32" fmla="*/ 529959 h 6858000"/>
              <a:gd name="connsiteX33" fmla="*/ 5354530 w 12191999"/>
              <a:gd name="connsiteY33" fmla="*/ 546100 h 6858000"/>
              <a:gd name="connsiteX34" fmla="*/ 5356641 w 12191999"/>
              <a:gd name="connsiteY34" fmla="*/ 549075 h 6858000"/>
              <a:gd name="connsiteX35" fmla="*/ 5367452 w 12191999"/>
              <a:gd name="connsiteY35" fmla="*/ 556831 h 6858000"/>
              <a:gd name="connsiteX36" fmla="*/ 5367545 w 12191999"/>
              <a:gd name="connsiteY36" fmla="*/ 564197 h 6858000"/>
              <a:gd name="connsiteX37" fmla="*/ 5418422 w 12191999"/>
              <a:gd name="connsiteY37" fmla="*/ 594275 h 6858000"/>
              <a:gd name="connsiteX38" fmla="*/ 5475709 w 12191999"/>
              <a:gd name="connsiteY38" fmla="*/ 638584 h 6858000"/>
              <a:gd name="connsiteX39" fmla="*/ 5489473 w 12191999"/>
              <a:gd name="connsiteY39" fmla="*/ 642943 h 6858000"/>
              <a:gd name="connsiteX40" fmla="*/ 5526129 w 12191999"/>
              <a:gd name="connsiteY40" fmla="*/ 671648 h 6858000"/>
              <a:gd name="connsiteX41" fmla="*/ 5560658 w 12191999"/>
              <a:gd name="connsiteY41" fmla="*/ 693968 h 6858000"/>
              <a:gd name="connsiteX42" fmla="*/ 5584769 w 12191999"/>
              <a:gd name="connsiteY42" fmla="*/ 705378 h 6858000"/>
              <a:gd name="connsiteX43" fmla="*/ 5611860 w 12191999"/>
              <a:gd name="connsiteY43" fmla="*/ 726009 h 6858000"/>
              <a:gd name="connsiteX44" fmla="*/ 5640289 w 12191999"/>
              <a:gd name="connsiteY44" fmla="*/ 721725 h 6858000"/>
              <a:gd name="connsiteX45" fmla="*/ 5661248 w 12191999"/>
              <a:gd name="connsiteY45" fmla="*/ 770791 h 6858000"/>
              <a:gd name="connsiteX46" fmla="*/ 5674678 w 12191999"/>
              <a:gd name="connsiteY46" fmla="*/ 774738 h 6858000"/>
              <a:gd name="connsiteX47" fmla="*/ 5689822 w 12191999"/>
              <a:gd name="connsiteY47" fmla="*/ 787962 h 6858000"/>
              <a:gd name="connsiteX48" fmla="*/ 5713681 w 12191999"/>
              <a:gd name="connsiteY48" fmla="*/ 810329 h 6858000"/>
              <a:gd name="connsiteX49" fmla="*/ 5746664 w 12191999"/>
              <a:gd name="connsiteY49" fmla="*/ 850082 h 6858000"/>
              <a:gd name="connsiteX50" fmla="*/ 5854393 w 12191999"/>
              <a:gd name="connsiteY50" fmla="*/ 901844 h 6858000"/>
              <a:gd name="connsiteX51" fmla="*/ 5923458 w 12191999"/>
              <a:gd name="connsiteY51" fmla="*/ 932756 h 6858000"/>
              <a:gd name="connsiteX52" fmla="*/ 6013808 w 12191999"/>
              <a:gd name="connsiteY52" fmla="*/ 950947 h 6858000"/>
              <a:gd name="connsiteX53" fmla="*/ 6093430 w 12191999"/>
              <a:gd name="connsiteY53" fmla="*/ 985543 h 6858000"/>
              <a:gd name="connsiteX54" fmla="*/ 6216422 w 12191999"/>
              <a:gd name="connsiteY54" fmla="*/ 994223 h 6858000"/>
              <a:gd name="connsiteX55" fmla="*/ 6419991 w 12191999"/>
              <a:gd name="connsiteY55" fmla="*/ 1045060 h 6858000"/>
              <a:gd name="connsiteX56" fmla="*/ 6431099 w 12191999"/>
              <a:gd name="connsiteY56" fmla="*/ 1037361 h 6858000"/>
              <a:gd name="connsiteX57" fmla="*/ 6444833 w 12191999"/>
              <a:gd name="connsiteY57" fmla="*/ 1034256 h 6858000"/>
              <a:gd name="connsiteX58" fmla="*/ 6463940 w 12191999"/>
              <a:gd name="connsiteY58" fmla="*/ 1036894 h 6858000"/>
              <a:gd name="connsiteX59" fmla="*/ 6500402 w 12191999"/>
              <a:gd name="connsiteY59" fmla="*/ 1030680 h 6858000"/>
              <a:gd name="connsiteX60" fmla="*/ 6505093 w 12191999"/>
              <a:gd name="connsiteY60" fmla="*/ 1032748 h 6858000"/>
              <a:gd name="connsiteX61" fmla="*/ 6539157 w 12191999"/>
              <a:gd name="connsiteY61" fmla="*/ 1032256 h 6858000"/>
              <a:gd name="connsiteX62" fmla="*/ 6539899 w 12191999"/>
              <a:gd name="connsiteY62" fmla="*/ 1033503 h 6858000"/>
              <a:gd name="connsiteX63" fmla="*/ 6550699 w 12191999"/>
              <a:gd name="connsiteY63" fmla="*/ 1038843 h 6858000"/>
              <a:gd name="connsiteX64" fmla="*/ 6570715 w 12191999"/>
              <a:gd name="connsiteY64" fmla="*/ 1046183 h 6858000"/>
              <a:gd name="connsiteX65" fmla="*/ 6620265 w 12191999"/>
              <a:gd name="connsiteY65" fmla="*/ 1078630 h 6858000"/>
              <a:gd name="connsiteX66" fmla="*/ 6655805 w 12191999"/>
              <a:gd name="connsiteY66" fmla="*/ 1078254 h 6858000"/>
              <a:gd name="connsiteX67" fmla="*/ 6663127 w 12191999"/>
              <a:gd name="connsiteY67" fmla="*/ 1078865 h 6858000"/>
              <a:gd name="connsiteX68" fmla="*/ 6663341 w 12191999"/>
              <a:gd name="connsiteY68" fmla="*/ 1079158 h 6858000"/>
              <a:gd name="connsiteX69" fmla="*/ 6671197 w 12191999"/>
              <a:gd name="connsiteY69" fmla="*/ 1080364 h 6858000"/>
              <a:gd name="connsiteX70" fmla="*/ 6676470 w 12191999"/>
              <a:gd name="connsiteY70" fmla="*/ 1079974 h 6858000"/>
              <a:gd name="connsiteX71" fmla="*/ 6690669 w 12191999"/>
              <a:gd name="connsiteY71" fmla="*/ 1081157 h 6858000"/>
              <a:gd name="connsiteX72" fmla="*/ 6696013 w 12191999"/>
              <a:gd name="connsiteY72" fmla="*/ 1083439 h 6858000"/>
              <a:gd name="connsiteX73" fmla="*/ 6740322 w 12191999"/>
              <a:gd name="connsiteY73" fmla="*/ 1121917 h 6858000"/>
              <a:gd name="connsiteX74" fmla="*/ 6833807 w 12191999"/>
              <a:gd name="connsiteY74" fmla="*/ 1161011 h 6858000"/>
              <a:gd name="connsiteX75" fmla="*/ 6927369 w 12191999"/>
              <a:gd name="connsiteY75" fmla="*/ 1196593 h 6858000"/>
              <a:gd name="connsiteX76" fmla="*/ 6961728 w 12191999"/>
              <a:gd name="connsiteY76" fmla="*/ 1207960 h 6858000"/>
              <a:gd name="connsiteX77" fmla="*/ 7020835 w 12191999"/>
              <a:gd name="connsiteY77" fmla="*/ 1234906 h 6858000"/>
              <a:gd name="connsiteX78" fmla="*/ 7046578 w 12191999"/>
              <a:gd name="connsiteY78" fmla="*/ 1251394 h 6858000"/>
              <a:gd name="connsiteX79" fmla="*/ 7047934 w 12191999"/>
              <a:gd name="connsiteY79" fmla="*/ 1251406 h 6858000"/>
              <a:gd name="connsiteX80" fmla="*/ 7049495 w 12191999"/>
              <a:gd name="connsiteY80" fmla="*/ 1255182 h 6858000"/>
              <a:gd name="connsiteX81" fmla="*/ 7054225 w 12191999"/>
              <a:gd name="connsiteY81" fmla="*/ 1258329 h 6858000"/>
              <a:gd name="connsiteX82" fmla="*/ 7068600 w 12191999"/>
              <a:gd name="connsiteY82" fmla="*/ 1262373 h 6858000"/>
              <a:gd name="connsiteX83" fmla="*/ 7074244 w 12191999"/>
              <a:gd name="connsiteY83" fmla="*/ 1263146 h 6858000"/>
              <a:gd name="connsiteX84" fmla="*/ 7081993 w 12191999"/>
              <a:gd name="connsiteY84" fmla="*/ 1265870 h 6858000"/>
              <a:gd name="connsiteX85" fmla="*/ 7082110 w 12191999"/>
              <a:gd name="connsiteY85" fmla="*/ 1266175 h 6858000"/>
              <a:gd name="connsiteX86" fmla="*/ 7089518 w 12191999"/>
              <a:gd name="connsiteY86" fmla="*/ 1268259 h 6858000"/>
              <a:gd name="connsiteX87" fmla="*/ 7126734 w 12191999"/>
              <a:gd name="connsiteY87" fmla="*/ 1275440 h 6858000"/>
              <a:gd name="connsiteX88" fmla="*/ 7166397 w 12191999"/>
              <a:gd name="connsiteY88" fmla="*/ 1314577 h 6858000"/>
              <a:gd name="connsiteX89" fmla="*/ 7184558 w 12191999"/>
              <a:gd name="connsiteY89" fmla="*/ 1325296 h 6858000"/>
              <a:gd name="connsiteX90" fmla="*/ 7193847 w 12191999"/>
              <a:gd name="connsiteY90" fmla="*/ 1332295 h 6858000"/>
              <a:gd name="connsiteX91" fmla="*/ 7229876 w 12191999"/>
              <a:gd name="connsiteY91" fmla="*/ 1340317 h 6858000"/>
              <a:gd name="connsiteX92" fmla="*/ 7234001 w 12191999"/>
              <a:gd name="connsiteY92" fmla="*/ 1343137 h 6858000"/>
              <a:gd name="connsiteX93" fmla="*/ 7258071 w 12191999"/>
              <a:gd name="connsiteY93" fmla="*/ 1345086 h 6858000"/>
              <a:gd name="connsiteX94" fmla="*/ 7291641 w 12191999"/>
              <a:gd name="connsiteY94" fmla="*/ 1350152 h 6858000"/>
              <a:gd name="connsiteX95" fmla="*/ 7308779 w 12191999"/>
              <a:gd name="connsiteY95" fmla="*/ 1351882 h 6858000"/>
              <a:gd name="connsiteX96" fmla="*/ 7323221 w 12191999"/>
              <a:gd name="connsiteY96" fmla="*/ 1347429 h 6858000"/>
              <a:gd name="connsiteX97" fmla="*/ 7495470 w 12191999"/>
              <a:gd name="connsiteY97" fmla="*/ 1384709 h 6858000"/>
              <a:gd name="connsiteX98" fmla="*/ 7601447 w 12191999"/>
              <a:gd name="connsiteY98" fmla="*/ 1410288 h 6858000"/>
              <a:gd name="connsiteX99" fmla="*/ 7616199 w 12191999"/>
              <a:gd name="connsiteY99" fmla="*/ 1425276 h 6858000"/>
              <a:gd name="connsiteX100" fmla="*/ 10773615 w 12191999"/>
              <a:gd name="connsiteY100" fmla="*/ 3136132 h 6858000"/>
              <a:gd name="connsiteX101" fmla="*/ 10775787 w 12191999"/>
              <a:gd name="connsiteY101" fmla="*/ 3137529 h 6858000"/>
              <a:gd name="connsiteX102" fmla="*/ 10804324 w 12191999"/>
              <a:gd name="connsiteY102" fmla="*/ 3140649 h 6858000"/>
              <a:gd name="connsiteX103" fmla="*/ 10819333 w 12191999"/>
              <a:gd name="connsiteY103" fmla="*/ 3154674 h 6858000"/>
              <a:gd name="connsiteX104" fmla="*/ 10821839 w 12191999"/>
              <a:gd name="connsiteY104" fmla="*/ 3157295 h 6858000"/>
              <a:gd name="connsiteX105" fmla="*/ 10833660 w 12191999"/>
              <a:gd name="connsiteY105" fmla="*/ 3163373 h 6858000"/>
              <a:gd name="connsiteX106" fmla="*/ 10834754 w 12191999"/>
              <a:gd name="connsiteY106" fmla="*/ 3170606 h 6858000"/>
              <a:gd name="connsiteX107" fmla="*/ 10850942 w 12191999"/>
              <a:gd name="connsiteY107" fmla="*/ 3183705 h 6858000"/>
              <a:gd name="connsiteX108" fmla="*/ 10873328 w 12191999"/>
              <a:gd name="connsiteY108" fmla="*/ 3193348 h 6858000"/>
              <a:gd name="connsiteX109" fmla="*/ 10982088 w 12191999"/>
              <a:gd name="connsiteY109" fmla="*/ 3232948 h 6858000"/>
              <a:gd name="connsiteX110" fmla="*/ 11045804 w 12191999"/>
              <a:gd name="connsiteY110" fmla="*/ 3260190 h 6858000"/>
              <a:gd name="connsiteX111" fmla="*/ 11067877 w 12191999"/>
              <a:gd name="connsiteY111" fmla="*/ 3276112 h 6858000"/>
              <a:gd name="connsiteX112" fmla="*/ 11100133 w 12191999"/>
              <a:gd name="connsiteY112" fmla="*/ 3294598 h 6858000"/>
              <a:gd name="connsiteX113" fmla="*/ 11155409 w 12191999"/>
              <a:gd name="connsiteY113" fmla="*/ 3331539 h 6858000"/>
              <a:gd name="connsiteX114" fmla="*/ 11232547 w 12191999"/>
              <a:gd name="connsiteY114" fmla="*/ 3373667 h 6858000"/>
              <a:gd name="connsiteX115" fmla="*/ 11297822 w 12191999"/>
              <a:gd name="connsiteY115" fmla="*/ 3380555 h 6858000"/>
              <a:gd name="connsiteX116" fmla="*/ 11301370 w 12191999"/>
              <a:gd name="connsiteY116" fmla="*/ 3386958 h 6858000"/>
              <a:gd name="connsiteX117" fmla="*/ 11341986 w 12191999"/>
              <a:gd name="connsiteY117" fmla="*/ 3403320 h 6858000"/>
              <a:gd name="connsiteX118" fmla="*/ 11537404 w 12191999"/>
              <a:gd name="connsiteY118" fmla="*/ 3495439 h 6858000"/>
              <a:gd name="connsiteX119" fmla="*/ 11639337 w 12191999"/>
              <a:gd name="connsiteY119" fmla="*/ 3592655 h 6858000"/>
              <a:gd name="connsiteX120" fmla="*/ 11774154 w 12191999"/>
              <a:gd name="connsiteY120" fmla="*/ 3703763 h 6858000"/>
              <a:gd name="connsiteX121" fmla="*/ 11967899 w 12191999"/>
              <a:gd name="connsiteY121" fmla="*/ 3739403 h 6858000"/>
              <a:gd name="connsiteX122" fmla="*/ 12052251 w 12191999"/>
              <a:gd name="connsiteY122" fmla="*/ 3738161 h 6858000"/>
              <a:gd name="connsiteX123" fmla="*/ 12101844 w 12191999"/>
              <a:gd name="connsiteY123" fmla="*/ 3789810 h 6858000"/>
              <a:gd name="connsiteX124" fmla="*/ 12155104 w 12191999"/>
              <a:gd name="connsiteY124" fmla="*/ 3824490 h 6858000"/>
              <a:gd name="connsiteX125" fmla="*/ 12191999 w 12191999"/>
              <a:gd name="connsiteY125" fmla="*/ 3836506 h 6858000"/>
              <a:gd name="connsiteX126" fmla="*/ 12191999 w 12191999"/>
              <a:gd name="connsiteY126" fmla="*/ 6858000 h 6858000"/>
              <a:gd name="connsiteX127" fmla="*/ 4040175 w 12191999"/>
              <a:gd name="connsiteY127" fmla="*/ 6858000 h 6858000"/>
              <a:gd name="connsiteX128" fmla="*/ 4035195 w 12191999"/>
              <a:gd name="connsiteY128" fmla="*/ 6847706 h 6858000"/>
              <a:gd name="connsiteX129" fmla="*/ 4024571 w 12191999"/>
              <a:gd name="connsiteY129" fmla="*/ 6834979 h 6858000"/>
              <a:gd name="connsiteX130" fmla="*/ 4019139 w 12191999"/>
              <a:gd name="connsiteY130" fmla="*/ 6832909 h 6858000"/>
              <a:gd name="connsiteX131" fmla="*/ 4004905 w 12191999"/>
              <a:gd name="connsiteY131" fmla="*/ 6832292 h 6858000"/>
              <a:gd name="connsiteX132" fmla="*/ 3999653 w 12191999"/>
              <a:gd name="connsiteY132" fmla="*/ 6832888 h 6858000"/>
              <a:gd name="connsiteX133" fmla="*/ 3991753 w 12191999"/>
              <a:gd name="connsiteY133" fmla="*/ 6831995 h 6858000"/>
              <a:gd name="connsiteX134" fmla="*/ 3991527 w 12191999"/>
              <a:gd name="connsiteY134" fmla="*/ 6831708 h 6858000"/>
              <a:gd name="connsiteX135" fmla="*/ 3984190 w 12191999"/>
              <a:gd name="connsiteY135" fmla="*/ 6831389 h 6858000"/>
              <a:gd name="connsiteX136" fmla="*/ 3948690 w 12191999"/>
              <a:gd name="connsiteY136" fmla="*/ 6833171 h 6858000"/>
              <a:gd name="connsiteX137" fmla="*/ 3897895 w 12191999"/>
              <a:gd name="connsiteY137" fmla="*/ 6802710 h 6858000"/>
              <a:gd name="connsiteX138" fmla="*/ 3877604 w 12191999"/>
              <a:gd name="connsiteY138" fmla="*/ 6796164 h 6858000"/>
              <a:gd name="connsiteX139" fmla="*/ 3866602 w 12191999"/>
              <a:gd name="connsiteY139" fmla="*/ 6791257 h 6858000"/>
              <a:gd name="connsiteX140" fmla="*/ 3865811 w 12191999"/>
              <a:gd name="connsiteY140" fmla="*/ 6790042 h 6858000"/>
              <a:gd name="connsiteX141" fmla="*/ 3831795 w 12191999"/>
              <a:gd name="connsiteY141" fmla="*/ 6791880 h 6858000"/>
              <a:gd name="connsiteX142" fmla="*/ 3827025 w 12191999"/>
              <a:gd name="connsiteY142" fmla="*/ 6789998 h 6858000"/>
              <a:gd name="connsiteX143" fmla="*/ 3805177 w 12191999"/>
              <a:gd name="connsiteY143" fmla="*/ 6793918 h 6858000"/>
              <a:gd name="connsiteX144" fmla="*/ 3793719 w 12191999"/>
              <a:gd name="connsiteY144" fmla="*/ 6794494 h 6858000"/>
              <a:gd name="connsiteX145" fmla="*/ 3790837 w 12191999"/>
              <a:gd name="connsiteY145" fmla="*/ 6797649 h 6858000"/>
              <a:gd name="connsiteX146" fmla="*/ 3773741 w 12191999"/>
              <a:gd name="connsiteY146" fmla="*/ 6796976 h 6858000"/>
              <a:gd name="connsiteX147" fmla="*/ 3771642 w 12191999"/>
              <a:gd name="connsiteY147" fmla="*/ 6795770 h 6858000"/>
              <a:gd name="connsiteX148" fmla="*/ 3758039 w 12191999"/>
              <a:gd name="connsiteY148" fmla="*/ 6799415 h 6858000"/>
              <a:gd name="connsiteX149" fmla="*/ 3747245 w 12191999"/>
              <a:gd name="connsiteY149" fmla="*/ 6807548 h 6858000"/>
              <a:gd name="connsiteX150" fmla="*/ 3599970 w 12191999"/>
              <a:gd name="connsiteY150" fmla="*/ 6785929 h 6858000"/>
              <a:gd name="connsiteX151" fmla="*/ 3532509 w 12191999"/>
              <a:gd name="connsiteY151" fmla="*/ 6773888 h 6858000"/>
              <a:gd name="connsiteX152" fmla="*/ 3519209 w 12191999"/>
              <a:gd name="connsiteY152" fmla="*/ 6779800 h 6858000"/>
              <a:gd name="connsiteX153" fmla="*/ 3518612 w 12191999"/>
              <a:gd name="connsiteY153" fmla="*/ 6767129 h 6858000"/>
              <a:gd name="connsiteX154" fmla="*/ 3500042 w 12191999"/>
              <a:gd name="connsiteY154" fmla="*/ 6757140 h 6858000"/>
              <a:gd name="connsiteX155" fmla="*/ 3490483 w 12191999"/>
              <a:gd name="connsiteY155" fmla="*/ 6750514 h 6858000"/>
              <a:gd name="connsiteX156" fmla="*/ 3490120 w 12191999"/>
              <a:gd name="connsiteY156" fmla="*/ 6749268 h 6858000"/>
              <a:gd name="connsiteX157" fmla="*/ 3454164 w 12191999"/>
              <a:gd name="connsiteY157" fmla="*/ 6743923 h 6858000"/>
              <a:gd name="connsiteX158" fmla="*/ 3449932 w 12191999"/>
              <a:gd name="connsiteY158" fmla="*/ 6741268 h 6858000"/>
              <a:gd name="connsiteX159" fmla="*/ 3413708 w 12191999"/>
              <a:gd name="connsiteY159" fmla="*/ 6738430 h 6858000"/>
              <a:gd name="connsiteX160" fmla="*/ 3409529 w 12191999"/>
              <a:gd name="connsiteY160" fmla="*/ 6740648 h 6858000"/>
              <a:gd name="connsiteX161" fmla="*/ 3392060 w 12191999"/>
              <a:gd name="connsiteY161" fmla="*/ 6736539 h 6858000"/>
              <a:gd name="connsiteX162" fmla="*/ 3390340 w 12191999"/>
              <a:gd name="connsiteY162" fmla="*/ 6735034 h 6858000"/>
              <a:gd name="connsiteX163" fmla="*/ 3374867 w 12191999"/>
              <a:gd name="connsiteY163" fmla="*/ 6735488 h 6858000"/>
              <a:gd name="connsiteX164" fmla="*/ 3295084 w 12191999"/>
              <a:gd name="connsiteY164" fmla="*/ 6728596 h 6858000"/>
              <a:gd name="connsiteX165" fmla="*/ 3216076 w 12191999"/>
              <a:gd name="connsiteY165" fmla="*/ 6691033 h 6858000"/>
              <a:gd name="connsiteX166" fmla="*/ 3001959 w 12191999"/>
              <a:gd name="connsiteY166" fmla="*/ 6660812 h 6858000"/>
              <a:gd name="connsiteX167" fmla="*/ 2781734 w 12191999"/>
              <a:gd name="connsiteY167" fmla="*/ 6582305 h 6858000"/>
              <a:gd name="connsiteX168" fmla="*/ 2733334 w 12191999"/>
              <a:gd name="connsiteY168" fmla="*/ 6560298 h 6858000"/>
              <a:gd name="connsiteX169" fmla="*/ 2685391 w 12191999"/>
              <a:gd name="connsiteY169" fmla="*/ 6560171 h 6858000"/>
              <a:gd name="connsiteX170" fmla="*/ 2668962 w 12191999"/>
              <a:gd name="connsiteY170" fmla="*/ 6547670 h 6858000"/>
              <a:gd name="connsiteX171" fmla="*/ 2666187 w 12191999"/>
              <a:gd name="connsiteY171" fmla="*/ 6545303 h 6858000"/>
              <a:gd name="connsiteX172" fmla="*/ 2653807 w 12191999"/>
              <a:gd name="connsiteY172" fmla="*/ 6540427 h 6858000"/>
              <a:gd name="connsiteX173" fmla="*/ 2651913 w 12191999"/>
              <a:gd name="connsiteY173" fmla="*/ 6533308 h 6858000"/>
              <a:gd name="connsiteX174" fmla="*/ 2611193 w 12191999"/>
              <a:gd name="connsiteY174" fmla="*/ 6514475 h 6858000"/>
              <a:gd name="connsiteX175" fmla="*/ 2528835 w 12191999"/>
              <a:gd name="connsiteY175" fmla="*/ 6487649 h 6858000"/>
              <a:gd name="connsiteX176" fmla="*/ 2514423 w 12191999"/>
              <a:gd name="connsiteY176" fmla="*/ 6486793 h 6858000"/>
              <a:gd name="connsiteX177" fmla="*/ 2432918 w 12191999"/>
              <a:gd name="connsiteY177" fmla="*/ 6454736 h 6858000"/>
              <a:gd name="connsiteX178" fmla="*/ 2375430 w 12191999"/>
              <a:gd name="connsiteY178" fmla="*/ 6436197 h 6858000"/>
              <a:gd name="connsiteX179" fmla="*/ 2361493 w 12191999"/>
              <a:gd name="connsiteY179" fmla="*/ 6435403 h 6858000"/>
              <a:gd name="connsiteX180" fmla="*/ 2350645 w 12191999"/>
              <a:gd name="connsiteY180" fmla="*/ 6424146 h 6858000"/>
              <a:gd name="connsiteX181" fmla="*/ 2316586 w 12191999"/>
              <a:gd name="connsiteY181" fmla="*/ 6404861 h 6858000"/>
              <a:gd name="connsiteX182" fmla="*/ 2302598 w 12191999"/>
              <a:gd name="connsiteY182" fmla="*/ 6404320 h 6858000"/>
              <a:gd name="connsiteX183" fmla="*/ 2297403 w 12191999"/>
              <a:gd name="connsiteY183" fmla="*/ 6401898 h 6858000"/>
              <a:gd name="connsiteX184" fmla="*/ 2284680 w 12191999"/>
              <a:gd name="connsiteY184" fmla="*/ 6395204 h 6858000"/>
              <a:gd name="connsiteX185" fmla="*/ 2263087 w 12191999"/>
              <a:gd name="connsiteY185" fmla="*/ 6382362 h 6858000"/>
              <a:gd name="connsiteX186" fmla="*/ 2256073 w 12191999"/>
              <a:gd name="connsiteY186" fmla="*/ 6379356 h 6858000"/>
              <a:gd name="connsiteX187" fmla="*/ 2242767 w 12191999"/>
              <a:gd name="connsiteY187" fmla="*/ 6365725 h 6858000"/>
              <a:gd name="connsiteX188" fmla="*/ 2214365 w 12191999"/>
              <a:gd name="connsiteY188" fmla="*/ 6348882 h 6858000"/>
              <a:gd name="connsiteX189" fmla="*/ 2167979 w 12191999"/>
              <a:gd name="connsiteY189" fmla="*/ 6306175 h 6858000"/>
              <a:gd name="connsiteX190" fmla="*/ 2139905 w 12191999"/>
              <a:gd name="connsiteY190" fmla="*/ 6283988 h 6858000"/>
              <a:gd name="connsiteX191" fmla="*/ 2121768 w 12191999"/>
              <a:gd name="connsiteY191" fmla="*/ 6265897 h 6858000"/>
              <a:gd name="connsiteX192" fmla="*/ 2063279 w 12191999"/>
              <a:gd name="connsiteY192" fmla="*/ 6230325 h 6858000"/>
              <a:gd name="connsiteX193" fmla="*/ 1961177 w 12191999"/>
              <a:gd name="connsiteY193" fmla="*/ 6175749 h 6858000"/>
              <a:gd name="connsiteX194" fmla="*/ 1940650 w 12191999"/>
              <a:gd name="connsiteY194" fmla="*/ 6163188 h 6858000"/>
              <a:gd name="connsiteX195" fmla="*/ 1927814 w 12191999"/>
              <a:gd name="connsiteY195" fmla="*/ 6148653 h 6858000"/>
              <a:gd name="connsiteX196" fmla="*/ 1929028 w 12191999"/>
              <a:gd name="connsiteY196" fmla="*/ 6142020 h 6858000"/>
              <a:gd name="connsiteX197" fmla="*/ 1918508 w 12191999"/>
              <a:gd name="connsiteY197" fmla="*/ 6134512 h 6858000"/>
              <a:gd name="connsiteX198" fmla="*/ 1916718 w 12191999"/>
              <a:gd name="connsiteY198" fmla="*/ 6131733 h 6858000"/>
              <a:gd name="connsiteX199" fmla="*/ 1905430 w 12191999"/>
              <a:gd name="connsiteY199" fmla="*/ 6116581 h 6858000"/>
              <a:gd name="connsiteX200" fmla="*/ 1772975 w 12191999"/>
              <a:gd name="connsiteY200" fmla="*/ 6103644 h 6858000"/>
              <a:gd name="connsiteX201" fmla="*/ 1721239 w 12191999"/>
              <a:gd name="connsiteY201" fmla="*/ 6065803 h 6858000"/>
              <a:gd name="connsiteX202" fmla="*/ 1566198 w 12191999"/>
              <a:gd name="connsiteY202" fmla="*/ 5909553 h 6858000"/>
              <a:gd name="connsiteX203" fmla="*/ 1419833 w 12191999"/>
              <a:gd name="connsiteY203" fmla="*/ 5862012 h 6858000"/>
              <a:gd name="connsiteX204" fmla="*/ 1293711 w 12191999"/>
              <a:gd name="connsiteY204" fmla="*/ 5780773 h 6858000"/>
              <a:gd name="connsiteX205" fmla="*/ 1276884 w 12191999"/>
              <a:gd name="connsiteY205" fmla="*/ 5781282 h 6858000"/>
              <a:gd name="connsiteX206" fmla="*/ 1260832 w 12191999"/>
              <a:gd name="connsiteY206" fmla="*/ 5777529 h 6858000"/>
              <a:gd name="connsiteX207" fmla="*/ 1259737 w 12191999"/>
              <a:gd name="connsiteY207" fmla="*/ 5775776 h 6858000"/>
              <a:gd name="connsiteX208" fmla="*/ 1243663 w 12191999"/>
              <a:gd name="connsiteY208" fmla="*/ 5767568 h 6858000"/>
              <a:gd name="connsiteX209" fmla="*/ 1238401 w 12191999"/>
              <a:gd name="connsiteY209" fmla="*/ 5768357 h 6858000"/>
              <a:gd name="connsiteX210" fmla="*/ 1226827 w 12191999"/>
              <a:gd name="connsiteY210" fmla="*/ 5763536 h 6858000"/>
              <a:gd name="connsiteX211" fmla="*/ 1164932 w 12191999"/>
              <a:gd name="connsiteY211" fmla="*/ 5738590 h 6858000"/>
              <a:gd name="connsiteX212" fmla="*/ 1165111 w 12191999"/>
              <a:gd name="connsiteY212" fmla="*/ 5737421 h 6858000"/>
              <a:gd name="connsiteX213" fmla="*/ 1158258 w 12191999"/>
              <a:gd name="connsiteY213" fmla="*/ 5729163 h 6858000"/>
              <a:gd name="connsiteX214" fmla="*/ 1143665 w 12191999"/>
              <a:gd name="connsiteY214" fmla="*/ 5715598 h 6858000"/>
              <a:gd name="connsiteX215" fmla="*/ 1118122 w 12191999"/>
              <a:gd name="connsiteY215" fmla="*/ 5672283 h 6858000"/>
              <a:gd name="connsiteX216" fmla="*/ 1082268 w 12191999"/>
              <a:gd name="connsiteY216" fmla="*/ 5657350 h 6858000"/>
              <a:gd name="connsiteX217" fmla="*/ 1075393 w 12191999"/>
              <a:gd name="connsiteY217" fmla="*/ 5653807 h 6858000"/>
              <a:gd name="connsiteX218" fmla="*/ 1075395 w 12191999"/>
              <a:gd name="connsiteY218" fmla="*/ 5653513 h 6858000"/>
              <a:gd name="connsiteX219" fmla="*/ 1068424 w 12191999"/>
              <a:gd name="connsiteY219" fmla="*/ 5649334 h 6858000"/>
              <a:gd name="connsiteX220" fmla="*/ 1049520 w 12191999"/>
              <a:gd name="connsiteY220" fmla="*/ 5640476 h 6858000"/>
              <a:gd name="connsiteX221" fmla="*/ 1045864 w 12191999"/>
              <a:gd name="connsiteY221" fmla="*/ 5636632 h 6858000"/>
              <a:gd name="connsiteX222" fmla="*/ 1045757 w 12191999"/>
              <a:gd name="connsiteY222" fmla="*/ 5632979 h 6858000"/>
              <a:gd name="connsiteX223" fmla="*/ 1044350 w 12191999"/>
              <a:gd name="connsiteY223" fmla="*/ 5632652 h 6858000"/>
              <a:gd name="connsiteX224" fmla="*/ 1024186 w 12191999"/>
              <a:gd name="connsiteY224" fmla="*/ 5612300 h 6858000"/>
              <a:gd name="connsiteX225" fmla="*/ 973495 w 12191999"/>
              <a:gd name="connsiteY225" fmla="*/ 5575059 h 6858000"/>
              <a:gd name="connsiteX226" fmla="*/ 942299 w 12191999"/>
              <a:gd name="connsiteY226" fmla="*/ 5557148 h 6858000"/>
              <a:gd name="connsiteX227" fmla="*/ 859213 w 12191999"/>
              <a:gd name="connsiteY227" fmla="*/ 5504353 h 6858000"/>
              <a:gd name="connsiteX228" fmla="*/ 777621 w 12191999"/>
              <a:gd name="connsiteY228" fmla="*/ 5448518 h 6858000"/>
              <a:gd name="connsiteX229" fmla="*/ 746978 w 12191999"/>
              <a:gd name="connsiteY229" fmla="*/ 5404694 h 6858000"/>
              <a:gd name="connsiteX230" fmla="*/ 742331 w 12191999"/>
              <a:gd name="connsiteY230" fmla="*/ 5401458 h 6858000"/>
              <a:gd name="connsiteX231" fmla="*/ 728026 w 12191999"/>
              <a:gd name="connsiteY231" fmla="*/ 5397116 h 6858000"/>
              <a:gd name="connsiteX232" fmla="*/ 722379 w 12191999"/>
              <a:gd name="connsiteY232" fmla="*/ 5396226 h 6858000"/>
              <a:gd name="connsiteX233" fmla="*/ 714684 w 12191999"/>
              <a:gd name="connsiteY233" fmla="*/ 5393345 h 6858000"/>
              <a:gd name="connsiteX234" fmla="*/ 714579 w 12191999"/>
              <a:gd name="connsiteY234" fmla="*/ 5393038 h 6858000"/>
              <a:gd name="connsiteX235" fmla="*/ 670051 w 12191999"/>
              <a:gd name="connsiteY235" fmla="*/ 5382838 h 6858000"/>
              <a:gd name="connsiteX236" fmla="*/ 631522 w 12191999"/>
              <a:gd name="connsiteY236" fmla="*/ 5343039 h 6858000"/>
              <a:gd name="connsiteX237" fmla="*/ 613641 w 12191999"/>
              <a:gd name="connsiteY237" fmla="*/ 5331978 h 6858000"/>
              <a:gd name="connsiteX238" fmla="*/ 604546 w 12191999"/>
              <a:gd name="connsiteY238" fmla="*/ 5324812 h 6858000"/>
              <a:gd name="connsiteX239" fmla="*/ 604272 w 12191999"/>
              <a:gd name="connsiteY239" fmla="*/ 5323553 h 6858000"/>
              <a:gd name="connsiteX240" fmla="*/ 568614 w 12191999"/>
              <a:gd name="connsiteY240" fmla="*/ 5316037 h 6858000"/>
              <a:gd name="connsiteX241" fmla="*/ 528452 w 12191999"/>
              <a:gd name="connsiteY241" fmla="*/ 5308096 h 6858000"/>
              <a:gd name="connsiteX242" fmla="*/ 524103 w 12191999"/>
              <a:gd name="connsiteY242" fmla="*/ 5310044 h 6858000"/>
              <a:gd name="connsiteX243" fmla="*/ 506887 w 12191999"/>
              <a:gd name="connsiteY243" fmla="*/ 5304889 h 6858000"/>
              <a:gd name="connsiteX244" fmla="*/ 505272 w 12191999"/>
              <a:gd name="connsiteY244" fmla="*/ 5303292 h 6858000"/>
              <a:gd name="connsiteX245" fmla="*/ 489723 w 12191999"/>
              <a:gd name="connsiteY245" fmla="*/ 5302789 h 6858000"/>
              <a:gd name="connsiteX246" fmla="*/ 421447 w 12191999"/>
              <a:gd name="connsiteY246" fmla="*/ 5294985 h 6858000"/>
              <a:gd name="connsiteX247" fmla="*/ 333782 w 12191999"/>
              <a:gd name="connsiteY247" fmla="*/ 5248897 h 6858000"/>
              <a:gd name="connsiteX248" fmla="*/ 150572 w 12191999"/>
              <a:gd name="connsiteY248" fmla="*/ 5169484 h 6858000"/>
              <a:gd name="connsiteX249" fmla="*/ 5531 w 12191999"/>
              <a:gd name="connsiteY249" fmla="*/ 5150468 h 6858000"/>
              <a:gd name="connsiteX250" fmla="*/ 0 w 12191999"/>
              <a:gd name="connsiteY250" fmla="*/ 514813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Lst>
            <a:rect l="l" t="t" r="r" b="b"/>
            <a:pathLst>
              <a:path w="12191999" h="6858000">
                <a:moveTo>
                  <a:pt x="0" y="0"/>
                </a:moveTo>
                <a:lnTo>
                  <a:pt x="4428539" y="0"/>
                </a:lnTo>
                <a:lnTo>
                  <a:pt x="4433816" y="4971"/>
                </a:lnTo>
                <a:cubicBezTo>
                  <a:pt x="4440426" y="11763"/>
                  <a:pt x="4446513" y="16286"/>
                  <a:pt x="4458398" y="17439"/>
                </a:cubicBezTo>
                <a:cubicBezTo>
                  <a:pt x="4464358" y="46003"/>
                  <a:pt x="4469379" y="39503"/>
                  <a:pt x="4480190" y="38878"/>
                </a:cubicBezTo>
                <a:lnTo>
                  <a:pt x="4481514" y="39168"/>
                </a:lnTo>
                <a:lnTo>
                  <a:pt x="4482263" y="43189"/>
                </a:lnTo>
                <a:lnTo>
                  <a:pt x="4486241" y="47243"/>
                </a:lnTo>
                <a:lnTo>
                  <a:pt x="4499474" y="54163"/>
                </a:lnTo>
                <a:lnTo>
                  <a:pt x="4504837" y="56082"/>
                </a:lnTo>
                <a:cubicBezTo>
                  <a:pt x="4508391" y="57658"/>
                  <a:pt x="4510563" y="59032"/>
                  <a:pt x="4511859" y="60345"/>
                </a:cubicBezTo>
                <a:lnTo>
                  <a:pt x="4511909" y="60669"/>
                </a:lnTo>
                <a:lnTo>
                  <a:pt x="4518729" y="64235"/>
                </a:lnTo>
                <a:cubicBezTo>
                  <a:pt x="4530523" y="69755"/>
                  <a:pt x="4542266" y="74654"/>
                  <a:pt x="4553668" y="78933"/>
                </a:cubicBezTo>
                <a:cubicBezTo>
                  <a:pt x="4555421" y="96378"/>
                  <a:pt x="4601673" y="104937"/>
                  <a:pt x="4584409" y="125407"/>
                </a:cubicBezTo>
                <a:cubicBezTo>
                  <a:pt x="4599400" y="131861"/>
                  <a:pt x="4613239" y="127385"/>
                  <a:pt x="4599970" y="139638"/>
                </a:cubicBezTo>
                <a:cubicBezTo>
                  <a:pt x="4604659" y="142193"/>
                  <a:pt x="4606744" y="145175"/>
                  <a:pt x="4607617" y="148401"/>
                </a:cubicBezTo>
                <a:cubicBezTo>
                  <a:pt x="4607632" y="148833"/>
                  <a:pt x="4607646" y="149266"/>
                  <a:pt x="4607665" y="149698"/>
                </a:cubicBezTo>
                <a:lnTo>
                  <a:pt x="4641219" y="163679"/>
                </a:lnTo>
                <a:lnTo>
                  <a:pt x="4644675" y="167288"/>
                </a:lnTo>
                <a:lnTo>
                  <a:pt x="4667825" y="174158"/>
                </a:lnTo>
                <a:lnTo>
                  <a:pt x="4679100" y="178904"/>
                </a:lnTo>
                <a:lnTo>
                  <a:pt x="4683695" y="177777"/>
                </a:lnTo>
                <a:cubicBezTo>
                  <a:pt x="4687872" y="177930"/>
                  <a:pt x="4692859" y="179915"/>
                  <a:pt x="4699627" y="186035"/>
                </a:cubicBezTo>
                <a:lnTo>
                  <a:pt x="4700928" y="187915"/>
                </a:lnTo>
                <a:lnTo>
                  <a:pt x="4716041" y="191263"/>
                </a:lnTo>
                <a:cubicBezTo>
                  <a:pt x="4721251" y="191738"/>
                  <a:pt x="4726302" y="191391"/>
                  <a:pt x="4731092" y="189882"/>
                </a:cubicBezTo>
                <a:cubicBezTo>
                  <a:pt x="4764236" y="233401"/>
                  <a:pt x="4814048" y="241946"/>
                  <a:pt x="4859125" y="273218"/>
                </a:cubicBezTo>
                <a:cubicBezTo>
                  <a:pt x="4913833" y="300724"/>
                  <a:pt x="5003367" y="308402"/>
                  <a:pt x="5047425" y="325132"/>
                </a:cubicBezTo>
                <a:cubicBezTo>
                  <a:pt x="5065040" y="332131"/>
                  <a:pt x="5138109" y="369260"/>
                  <a:pt x="5123469" y="373600"/>
                </a:cubicBezTo>
                <a:cubicBezTo>
                  <a:pt x="5184262" y="382096"/>
                  <a:pt x="5185699" y="424424"/>
                  <a:pt x="5246314" y="448202"/>
                </a:cubicBezTo>
                <a:cubicBezTo>
                  <a:pt x="5263266" y="489409"/>
                  <a:pt x="5266454" y="494960"/>
                  <a:pt x="5295204" y="518105"/>
                </a:cubicBezTo>
                <a:cubicBezTo>
                  <a:pt x="5298762" y="491736"/>
                  <a:pt x="5326303" y="552875"/>
                  <a:pt x="5341659" y="529959"/>
                </a:cubicBezTo>
                <a:cubicBezTo>
                  <a:pt x="5346403" y="534895"/>
                  <a:pt x="5350516" y="540401"/>
                  <a:pt x="5354530" y="546100"/>
                </a:cubicBezTo>
                <a:lnTo>
                  <a:pt x="5356641" y="549075"/>
                </a:lnTo>
                <a:lnTo>
                  <a:pt x="5367452" y="556831"/>
                </a:lnTo>
                <a:lnTo>
                  <a:pt x="5367545" y="564197"/>
                </a:lnTo>
                <a:lnTo>
                  <a:pt x="5418422" y="594275"/>
                </a:lnTo>
                <a:cubicBezTo>
                  <a:pt x="5436449" y="606674"/>
                  <a:pt x="5457748" y="628025"/>
                  <a:pt x="5475709" y="638584"/>
                </a:cubicBezTo>
                <a:lnTo>
                  <a:pt x="5489473" y="642943"/>
                </a:lnTo>
                <a:lnTo>
                  <a:pt x="5526129" y="671648"/>
                </a:lnTo>
                <a:cubicBezTo>
                  <a:pt x="5536818" y="679376"/>
                  <a:pt x="5548189" y="686909"/>
                  <a:pt x="5560658" y="693968"/>
                </a:cubicBezTo>
                <a:lnTo>
                  <a:pt x="5584769" y="705378"/>
                </a:lnTo>
                <a:lnTo>
                  <a:pt x="5611860" y="726009"/>
                </a:lnTo>
                <a:lnTo>
                  <a:pt x="5640289" y="721725"/>
                </a:lnTo>
                <a:cubicBezTo>
                  <a:pt x="5646300" y="728491"/>
                  <a:pt x="5654293" y="765629"/>
                  <a:pt x="5661248" y="770791"/>
                </a:cubicBezTo>
                <a:lnTo>
                  <a:pt x="5674678" y="774738"/>
                </a:lnTo>
                <a:lnTo>
                  <a:pt x="5689822" y="787962"/>
                </a:lnTo>
                <a:cubicBezTo>
                  <a:pt x="5696321" y="793894"/>
                  <a:pt x="5708110" y="803857"/>
                  <a:pt x="5713681" y="810329"/>
                </a:cubicBezTo>
                <a:lnTo>
                  <a:pt x="5746664" y="850082"/>
                </a:lnTo>
                <a:cubicBezTo>
                  <a:pt x="5768521" y="862589"/>
                  <a:pt x="5825921" y="885085"/>
                  <a:pt x="5854393" y="901844"/>
                </a:cubicBezTo>
                <a:cubicBezTo>
                  <a:pt x="5877113" y="909807"/>
                  <a:pt x="5883425" y="922125"/>
                  <a:pt x="5923458" y="932756"/>
                </a:cubicBezTo>
                <a:cubicBezTo>
                  <a:pt x="5960577" y="938289"/>
                  <a:pt x="5972211" y="940778"/>
                  <a:pt x="6013808" y="950947"/>
                </a:cubicBezTo>
                <a:cubicBezTo>
                  <a:pt x="6004635" y="961363"/>
                  <a:pt x="6075734" y="986132"/>
                  <a:pt x="6093430" y="985543"/>
                </a:cubicBezTo>
                <a:cubicBezTo>
                  <a:pt x="6059612" y="1027170"/>
                  <a:pt x="6213075" y="956608"/>
                  <a:pt x="6216422" y="994223"/>
                </a:cubicBezTo>
                <a:lnTo>
                  <a:pt x="6419991" y="1045060"/>
                </a:lnTo>
                <a:cubicBezTo>
                  <a:pt x="6422943" y="1041563"/>
                  <a:pt x="6426736" y="1039094"/>
                  <a:pt x="6431099" y="1037361"/>
                </a:cubicBezTo>
                <a:lnTo>
                  <a:pt x="6444833" y="1034256"/>
                </a:lnTo>
                <a:lnTo>
                  <a:pt x="6463940" y="1036894"/>
                </a:lnTo>
                <a:lnTo>
                  <a:pt x="6500402" y="1030680"/>
                </a:lnTo>
                <a:lnTo>
                  <a:pt x="6505093" y="1032748"/>
                </a:lnTo>
                <a:lnTo>
                  <a:pt x="6539157" y="1032256"/>
                </a:lnTo>
                <a:lnTo>
                  <a:pt x="6539899" y="1033503"/>
                </a:lnTo>
                <a:cubicBezTo>
                  <a:pt x="6542343" y="1036288"/>
                  <a:pt x="6545614" y="1038321"/>
                  <a:pt x="6550699" y="1038843"/>
                </a:cubicBezTo>
                <a:cubicBezTo>
                  <a:pt x="6546920" y="1056413"/>
                  <a:pt x="6555386" y="1046202"/>
                  <a:pt x="6570715" y="1046183"/>
                </a:cubicBezTo>
                <a:cubicBezTo>
                  <a:pt x="6568263" y="1073470"/>
                  <a:pt x="6609380" y="1062323"/>
                  <a:pt x="6620265" y="1078630"/>
                </a:cubicBezTo>
                <a:cubicBezTo>
                  <a:pt x="6631583" y="1078002"/>
                  <a:pt x="6643506" y="1077835"/>
                  <a:pt x="6655805" y="1078254"/>
                </a:cubicBezTo>
                <a:lnTo>
                  <a:pt x="6663127" y="1078865"/>
                </a:lnTo>
                <a:lnTo>
                  <a:pt x="6663341" y="1079158"/>
                </a:lnTo>
                <a:cubicBezTo>
                  <a:pt x="6665078" y="1079893"/>
                  <a:pt x="6667541" y="1080320"/>
                  <a:pt x="6671197" y="1080364"/>
                </a:cubicBezTo>
                <a:lnTo>
                  <a:pt x="6676470" y="1079974"/>
                </a:lnTo>
                <a:lnTo>
                  <a:pt x="6690669" y="1081157"/>
                </a:lnTo>
                <a:lnTo>
                  <a:pt x="6696013" y="1083439"/>
                </a:lnTo>
                <a:cubicBezTo>
                  <a:pt x="6714659" y="1096831"/>
                  <a:pt x="6707064" y="1132397"/>
                  <a:pt x="6740322" y="1121917"/>
                </a:cubicBezTo>
                <a:cubicBezTo>
                  <a:pt x="6777379" y="1135267"/>
                  <a:pt x="6795570" y="1161544"/>
                  <a:pt x="6833807" y="1161011"/>
                </a:cubicBezTo>
                <a:cubicBezTo>
                  <a:pt x="6868480" y="1173587"/>
                  <a:pt x="6896192" y="1191661"/>
                  <a:pt x="6927369" y="1196593"/>
                </a:cubicBezTo>
                <a:cubicBezTo>
                  <a:pt x="6937448" y="1206652"/>
                  <a:pt x="6947967" y="1212962"/>
                  <a:pt x="6961728" y="1207960"/>
                </a:cubicBezTo>
                <a:cubicBezTo>
                  <a:pt x="6993273" y="1222224"/>
                  <a:pt x="6997099" y="1237549"/>
                  <a:pt x="7020835" y="1234906"/>
                </a:cubicBezTo>
                <a:cubicBezTo>
                  <a:pt x="7032558" y="1261629"/>
                  <a:pt x="7036129" y="1254234"/>
                  <a:pt x="7046578" y="1251394"/>
                </a:cubicBezTo>
                <a:lnTo>
                  <a:pt x="7047934" y="1251406"/>
                </a:lnTo>
                <a:lnTo>
                  <a:pt x="7049495" y="1255182"/>
                </a:lnTo>
                <a:lnTo>
                  <a:pt x="7054225" y="1258329"/>
                </a:lnTo>
                <a:lnTo>
                  <a:pt x="7068600" y="1262373"/>
                </a:lnTo>
                <a:lnTo>
                  <a:pt x="7074244" y="1263146"/>
                </a:lnTo>
                <a:cubicBezTo>
                  <a:pt x="7078045" y="1263956"/>
                  <a:pt x="7080454" y="1264854"/>
                  <a:pt x="7081993" y="1265870"/>
                </a:cubicBezTo>
                <a:cubicBezTo>
                  <a:pt x="7082033" y="1265972"/>
                  <a:pt x="7082070" y="1266074"/>
                  <a:pt x="7082110" y="1266175"/>
                </a:cubicBezTo>
                <a:lnTo>
                  <a:pt x="7089518" y="1268259"/>
                </a:lnTo>
                <a:cubicBezTo>
                  <a:pt x="7102195" y="1271230"/>
                  <a:pt x="7114696" y="1273604"/>
                  <a:pt x="7126734" y="1275440"/>
                </a:cubicBezTo>
                <a:cubicBezTo>
                  <a:pt x="7132048" y="1292149"/>
                  <a:pt x="7179071" y="1290989"/>
                  <a:pt x="7166397" y="1314577"/>
                </a:cubicBezTo>
                <a:cubicBezTo>
                  <a:pt x="7182398" y="1317802"/>
                  <a:pt x="7195014" y="1310572"/>
                  <a:pt x="7184558" y="1325296"/>
                </a:cubicBezTo>
                <a:cubicBezTo>
                  <a:pt x="7189670" y="1326829"/>
                  <a:pt x="7192326" y="1329317"/>
                  <a:pt x="7193847" y="1332295"/>
                </a:cubicBezTo>
                <a:cubicBezTo>
                  <a:pt x="7201400" y="1334799"/>
                  <a:pt x="7223183" y="1338509"/>
                  <a:pt x="7229876" y="1340317"/>
                </a:cubicBezTo>
                <a:lnTo>
                  <a:pt x="7234001" y="1343137"/>
                </a:lnTo>
                <a:lnTo>
                  <a:pt x="7258071" y="1345086"/>
                </a:lnTo>
                <a:lnTo>
                  <a:pt x="7291641" y="1350152"/>
                </a:lnTo>
                <a:lnTo>
                  <a:pt x="7308779" y="1351882"/>
                </a:lnTo>
                <a:cubicBezTo>
                  <a:pt x="7313975" y="1351274"/>
                  <a:pt x="7318846" y="1349894"/>
                  <a:pt x="7323221" y="1347429"/>
                </a:cubicBezTo>
                <a:cubicBezTo>
                  <a:pt x="7364626" y="1383179"/>
                  <a:pt x="7444915" y="1363402"/>
                  <a:pt x="7495470" y="1384709"/>
                </a:cubicBezTo>
                <a:cubicBezTo>
                  <a:pt x="7508218" y="1422328"/>
                  <a:pt x="7579353" y="1434753"/>
                  <a:pt x="7601447" y="1410288"/>
                </a:cubicBezTo>
                <a:cubicBezTo>
                  <a:pt x="7598834" y="1418772"/>
                  <a:pt x="7605508" y="1423097"/>
                  <a:pt x="7616199" y="1425276"/>
                </a:cubicBezTo>
                <a:lnTo>
                  <a:pt x="10773615" y="3136132"/>
                </a:lnTo>
                <a:lnTo>
                  <a:pt x="10775787" y="3137529"/>
                </a:lnTo>
                <a:cubicBezTo>
                  <a:pt x="10786240" y="3145172"/>
                  <a:pt x="10798221" y="3153027"/>
                  <a:pt x="10804324" y="3140649"/>
                </a:cubicBezTo>
                <a:cubicBezTo>
                  <a:pt x="10809723" y="3144823"/>
                  <a:pt x="10814565" y="3149647"/>
                  <a:pt x="10819333" y="3154674"/>
                </a:cubicBezTo>
                <a:lnTo>
                  <a:pt x="10821839" y="3157295"/>
                </a:lnTo>
                <a:lnTo>
                  <a:pt x="10833660" y="3163373"/>
                </a:lnTo>
                <a:lnTo>
                  <a:pt x="10834754" y="3170606"/>
                </a:lnTo>
                <a:lnTo>
                  <a:pt x="10850942" y="3183705"/>
                </a:lnTo>
                <a:cubicBezTo>
                  <a:pt x="10857349" y="3187758"/>
                  <a:pt x="10864651" y="3191121"/>
                  <a:pt x="10873328" y="3193348"/>
                </a:cubicBezTo>
                <a:cubicBezTo>
                  <a:pt x="10905671" y="3191064"/>
                  <a:pt x="10941725" y="3237129"/>
                  <a:pt x="10982088" y="3232948"/>
                </a:cubicBezTo>
                <a:cubicBezTo>
                  <a:pt x="10996566" y="3233607"/>
                  <a:pt x="11039128" y="3249083"/>
                  <a:pt x="11045804" y="3260190"/>
                </a:cubicBezTo>
                <a:cubicBezTo>
                  <a:pt x="11054394" y="3265102"/>
                  <a:pt x="11065261" y="3265806"/>
                  <a:pt x="11067877" y="3276112"/>
                </a:cubicBezTo>
                <a:cubicBezTo>
                  <a:pt x="11072863" y="3289160"/>
                  <a:pt x="11106676" y="3283562"/>
                  <a:pt x="11100133" y="3294598"/>
                </a:cubicBezTo>
                <a:cubicBezTo>
                  <a:pt x="11124073" y="3291036"/>
                  <a:pt x="11137818" y="3319523"/>
                  <a:pt x="11155409" y="3331539"/>
                </a:cubicBezTo>
                <a:cubicBezTo>
                  <a:pt x="11174654" y="3326420"/>
                  <a:pt x="11192585" y="3356681"/>
                  <a:pt x="11232547" y="3373667"/>
                </a:cubicBezTo>
                <a:cubicBezTo>
                  <a:pt x="11253817" y="3367406"/>
                  <a:pt x="11259426" y="3385289"/>
                  <a:pt x="11297822" y="3380555"/>
                </a:cubicBezTo>
                <a:cubicBezTo>
                  <a:pt x="11298642" y="3382712"/>
                  <a:pt x="11299837" y="3384869"/>
                  <a:pt x="11301370" y="3386958"/>
                </a:cubicBezTo>
                <a:cubicBezTo>
                  <a:pt x="11310286" y="3399106"/>
                  <a:pt x="11328469" y="3406428"/>
                  <a:pt x="11341986" y="3403320"/>
                </a:cubicBezTo>
                <a:cubicBezTo>
                  <a:pt x="11401759" y="3400186"/>
                  <a:pt x="11491279" y="3483029"/>
                  <a:pt x="11537404" y="3495439"/>
                </a:cubicBezTo>
                <a:cubicBezTo>
                  <a:pt x="11586963" y="3526994"/>
                  <a:pt x="11592812" y="3547332"/>
                  <a:pt x="11639337" y="3592655"/>
                </a:cubicBezTo>
                <a:cubicBezTo>
                  <a:pt x="11630549" y="3603460"/>
                  <a:pt x="11789978" y="3695145"/>
                  <a:pt x="11774154" y="3703763"/>
                </a:cubicBezTo>
                <a:cubicBezTo>
                  <a:pt x="11826264" y="3732639"/>
                  <a:pt x="11904763" y="3706282"/>
                  <a:pt x="11967899" y="3739403"/>
                </a:cubicBezTo>
                <a:cubicBezTo>
                  <a:pt x="12011157" y="3747387"/>
                  <a:pt x="12014039" y="3717536"/>
                  <a:pt x="12052251" y="3738161"/>
                </a:cubicBezTo>
                <a:cubicBezTo>
                  <a:pt x="12098308" y="3735454"/>
                  <a:pt x="12068119" y="3776817"/>
                  <a:pt x="12101844" y="3789810"/>
                </a:cubicBezTo>
                <a:cubicBezTo>
                  <a:pt x="12154764" y="3794672"/>
                  <a:pt x="12109764" y="3802536"/>
                  <a:pt x="12155104" y="3824490"/>
                </a:cubicBezTo>
                <a:lnTo>
                  <a:pt x="12191999" y="3836506"/>
                </a:lnTo>
                <a:lnTo>
                  <a:pt x="12191999" y="6858000"/>
                </a:lnTo>
                <a:lnTo>
                  <a:pt x="4040175" y="6858000"/>
                </a:lnTo>
                <a:lnTo>
                  <a:pt x="4035195" y="6847706"/>
                </a:lnTo>
                <a:cubicBezTo>
                  <a:pt x="4032568" y="6842752"/>
                  <a:pt x="4029362" y="6838141"/>
                  <a:pt x="4024571" y="6834979"/>
                </a:cubicBezTo>
                <a:lnTo>
                  <a:pt x="4019139" y="6832909"/>
                </a:lnTo>
                <a:lnTo>
                  <a:pt x="4004905" y="6832292"/>
                </a:lnTo>
                <a:lnTo>
                  <a:pt x="3999653" y="6832888"/>
                </a:lnTo>
                <a:cubicBezTo>
                  <a:pt x="3995997" y="6832991"/>
                  <a:pt x="3993519" y="6832662"/>
                  <a:pt x="3991753" y="6831995"/>
                </a:cubicBezTo>
                <a:lnTo>
                  <a:pt x="3991527" y="6831708"/>
                </a:lnTo>
                <a:lnTo>
                  <a:pt x="3984190" y="6831389"/>
                </a:lnTo>
                <a:cubicBezTo>
                  <a:pt x="3971881" y="6831458"/>
                  <a:pt x="3959975" y="6832096"/>
                  <a:pt x="3948690" y="6833171"/>
                </a:cubicBezTo>
                <a:cubicBezTo>
                  <a:pt x="3937168" y="6817308"/>
                  <a:pt x="3896526" y="6830072"/>
                  <a:pt x="3897895" y="6802710"/>
                </a:cubicBezTo>
                <a:cubicBezTo>
                  <a:pt x="3882580" y="6803333"/>
                  <a:pt x="3874524" y="6813872"/>
                  <a:pt x="3877604" y="6796164"/>
                </a:cubicBezTo>
                <a:cubicBezTo>
                  <a:pt x="3872503" y="6795847"/>
                  <a:pt x="3869156" y="6793943"/>
                  <a:pt x="3866602" y="6791257"/>
                </a:cubicBezTo>
                <a:lnTo>
                  <a:pt x="3865811" y="6790042"/>
                </a:lnTo>
                <a:lnTo>
                  <a:pt x="3831795" y="6791880"/>
                </a:lnTo>
                <a:lnTo>
                  <a:pt x="3827025" y="6789998"/>
                </a:lnTo>
                <a:lnTo>
                  <a:pt x="3805177" y="6793918"/>
                </a:lnTo>
                <a:lnTo>
                  <a:pt x="3793719" y="6794494"/>
                </a:lnTo>
                <a:lnTo>
                  <a:pt x="3790837" y="6797649"/>
                </a:lnTo>
                <a:cubicBezTo>
                  <a:pt x="3787525" y="6799392"/>
                  <a:pt x="3782528" y="6799753"/>
                  <a:pt x="3773741" y="6796976"/>
                </a:cubicBezTo>
                <a:lnTo>
                  <a:pt x="3771642" y="6795770"/>
                </a:lnTo>
                <a:lnTo>
                  <a:pt x="3758039" y="6799415"/>
                </a:lnTo>
                <a:cubicBezTo>
                  <a:pt x="3753750" y="6801320"/>
                  <a:pt x="3750057" y="6803937"/>
                  <a:pt x="3747245" y="6807548"/>
                </a:cubicBezTo>
                <a:cubicBezTo>
                  <a:pt x="3696321" y="6780992"/>
                  <a:pt x="3652949" y="6795386"/>
                  <a:pt x="3599970" y="6785929"/>
                </a:cubicBezTo>
                <a:cubicBezTo>
                  <a:pt x="3586653" y="6768168"/>
                  <a:pt x="3558494" y="6766895"/>
                  <a:pt x="3532509" y="6773888"/>
                </a:cubicBezTo>
                <a:lnTo>
                  <a:pt x="3519209" y="6779800"/>
                </a:lnTo>
                <a:lnTo>
                  <a:pt x="3518612" y="6767129"/>
                </a:lnTo>
                <a:cubicBezTo>
                  <a:pt x="3502497" y="6764543"/>
                  <a:pt x="3490176" y="6772267"/>
                  <a:pt x="3500042" y="6757140"/>
                </a:cubicBezTo>
                <a:cubicBezTo>
                  <a:pt x="3494873" y="6755808"/>
                  <a:pt x="3492119" y="6753429"/>
                  <a:pt x="3490483" y="6750514"/>
                </a:cubicBezTo>
                <a:lnTo>
                  <a:pt x="3490120" y="6749268"/>
                </a:lnTo>
                <a:lnTo>
                  <a:pt x="3454164" y="6743923"/>
                </a:lnTo>
                <a:lnTo>
                  <a:pt x="3449932" y="6741268"/>
                </a:lnTo>
                <a:lnTo>
                  <a:pt x="3413708" y="6738430"/>
                </a:lnTo>
                <a:lnTo>
                  <a:pt x="3409529" y="6740648"/>
                </a:lnTo>
                <a:cubicBezTo>
                  <a:pt x="3405440" y="6741520"/>
                  <a:pt x="3400122" y="6740815"/>
                  <a:pt x="3392060" y="6736539"/>
                </a:cubicBezTo>
                <a:lnTo>
                  <a:pt x="3390340" y="6735034"/>
                </a:lnTo>
                <a:lnTo>
                  <a:pt x="3374867" y="6735488"/>
                </a:lnTo>
                <a:cubicBezTo>
                  <a:pt x="3369698" y="6736301"/>
                  <a:pt x="3299359" y="6725960"/>
                  <a:pt x="3295084" y="6728596"/>
                </a:cubicBezTo>
                <a:cubicBezTo>
                  <a:pt x="3252298" y="6694507"/>
                  <a:pt x="3267437" y="6710324"/>
                  <a:pt x="3216076" y="6691033"/>
                </a:cubicBezTo>
                <a:cubicBezTo>
                  <a:pt x="3156302" y="6677749"/>
                  <a:pt x="3074349" y="6678933"/>
                  <a:pt x="3001959" y="6660812"/>
                </a:cubicBezTo>
                <a:lnTo>
                  <a:pt x="2781734" y="6582305"/>
                </a:lnTo>
                <a:cubicBezTo>
                  <a:pt x="2755216" y="6546497"/>
                  <a:pt x="2766871" y="6575703"/>
                  <a:pt x="2733334" y="6560298"/>
                </a:cubicBezTo>
                <a:cubicBezTo>
                  <a:pt x="2736336" y="6586734"/>
                  <a:pt x="2694672" y="6534196"/>
                  <a:pt x="2685391" y="6560171"/>
                </a:cubicBezTo>
                <a:cubicBezTo>
                  <a:pt x="2679581" y="6556545"/>
                  <a:pt x="2674247" y="6552214"/>
                  <a:pt x="2668962" y="6547670"/>
                </a:cubicBezTo>
                <a:lnTo>
                  <a:pt x="2666187" y="6545303"/>
                </a:lnTo>
                <a:lnTo>
                  <a:pt x="2653807" y="6540427"/>
                </a:lnTo>
                <a:lnTo>
                  <a:pt x="2651913" y="6533308"/>
                </a:lnTo>
                <a:lnTo>
                  <a:pt x="2611193" y="6514475"/>
                </a:lnTo>
                <a:cubicBezTo>
                  <a:pt x="2587389" y="6518638"/>
                  <a:pt x="2558457" y="6495830"/>
                  <a:pt x="2528835" y="6487649"/>
                </a:cubicBezTo>
                <a:lnTo>
                  <a:pt x="2514423" y="6486793"/>
                </a:lnTo>
                <a:lnTo>
                  <a:pt x="2432918" y="6454736"/>
                </a:lnTo>
                <a:lnTo>
                  <a:pt x="2375430" y="6436197"/>
                </a:lnTo>
                <a:lnTo>
                  <a:pt x="2361493" y="6435403"/>
                </a:lnTo>
                <a:lnTo>
                  <a:pt x="2350645" y="6424146"/>
                </a:lnTo>
                <a:cubicBezTo>
                  <a:pt x="2343160" y="6419055"/>
                  <a:pt x="2324593" y="6408165"/>
                  <a:pt x="2316586" y="6404861"/>
                </a:cubicBezTo>
                <a:lnTo>
                  <a:pt x="2302598" y="6404320"/>
                </a:lnTo>
                <a:lnTo>
                  <a:pt x="2297403" y="6401898"/>
                </a:lnTo>
                <a:lnTo>
                  <a:pt x="2284680" y="6395204"/>
                </a:lnTo>
                <a:cubicBezTo>
                  <a:pt x="2278293" y="6391284"/>
                  <a:pt x="2271187" y="6386738"/>
                  <a:pt x="2263087" y="6382362"/>
                </a:cubicBezTo>
                <a:lnTo>
                  <a:pt x="2256073" y="6379356"/>
                </a:lnTo>
                <a:lnTo>
                  <a:pt x="2242767" y="6365725"/>
                </a:lnTo>
                <a:cubicBezTo>
                  <a:pt x="2233158" y="6355559"/>
                  <a:pt x="2225384" y="6348313"/>
                  <a:pt x="2214365" y="6348882"/>
                </a:cubicBezTo>
                <a:cubicBezTo>
                  <a:pt x="2199689" y="6335057"/>
                  <a:pt x="2194477" y="6307257"/>
                  <a:pt x="2167979" y="6306175"/>
                </a:cubicBezTo>
                <a:cubicBezTo>
                  <a:pt x="2178518" y="6297514"/>
                  <a:pt x="2140912" y="6296490"/>
                  <a:pt x="2139905" y="6283988"/>
                </a:cubicBezTo>
                <a:cubicBezTo>
                  <a:pt x="2140515" y="6274349"/>
                  <a:pt x="2129249" y="6271795"/>
                  <a:pt x="2121768" y="6265897"/>
                </a:cubicBezTo>
                <a:cubicBezTo>
                  <a:pt x="2118343" y="6254820"/>
                  <a:pt x="2078379" y="6233484"/>
                  <a:pt x="2063279" y="6230325"/>
                </a:cubicBezTo>
                <a:cubicBezTo>
                  <a:pt x="2019205" y="6226876"/>
                  <a:pt x="1996148" y="6179466"/>
                  <a:pt x="1961177" y="6175749"/>
                </a:cubicBezTo>
                <a:cubicBezTo>
                  <a:pt x="1952728" y="6172226"/>
                  <a:pt x="1946103" y="6167936"/>
                  <a:pt x="1940650" y="6163188"/>
                </a:cubicBezTo>
                <a:lnTo>
                  <a:pt x="1927814" y="6148653"/>
                </a:lnTo>
                <a:lnTo>
                  <a:pt x="1929028" y="6142020"/>
                </a:lnTo>
                <a:lnTo>
                  <a:pt x="1918508" y="6134512"/>
                </a:lnTo>
                <a:lnTo>
                  <a:pt x="1916718" y="6131733"/>
                </a:lnTo>
                <a:cubicBezTo>
                  <a:pt x="1913318" y="6126408"/>
                  <a:pt x="1909774" y="6121255"/>
                  <a:pt x="1905430" y="6116581"/>
                </a:cubicBezTo>
                <a:cubicBezTo>
                  <a:pt x="1884407" y="6136448"/>
                  <a:pt x="1781620" y="6080094"/>
                  <a:pt x="1772975" y="6103644"/>
                </a:cubicBezTo>
                <a:cubicBezTo>
                  <a:pt x="1745450" y="6081417"/>
                  <a:pt x="1732530" y="6103710"/>
                  <a:pt x="1721239" y="6065803"/>
                </a:cubicBezTo>
                <a:cubicBezTo>
                  <a:pt x="1682804" y="6039411"/>
                  <a:pt x="1632317" y="5944511"/>
                  <a:pt x="1566198" y="5909553"/>
                </a:cubicBezTo>
                <a:cubicBezTo>
                  <a:pt x="1530537" y="5890563"/>
                  <a:pt x="1475175" y="5889432"/>
                  <a:pt x="1419833" y="5862012"/>
                </a:cubicBezTo>
                <a:cubicBezTo>
                  <a:pt x="1375775" y="5831672"/>
                  <a:pt x="1322428" y="5821551"/>
                  <a:pt x="1293711" y="5780773"/>
                </a:cubicBezTo>
                <a:cubicBezTo>
                  <a:pt x="1288164" y="5781899"/>
                  <a:pt x="1282535" y="5781964"/>
                  <a:pt x="1276884" y="5781282"/>
                </a:cubicBezTo>
                <a:lnTo>
                  <a:pt x="1260832" y="5777529"/>
                </a:lnTo>
                <a:lnTo>
                  <a:pt x="1259737" y="5775776"/>
                </a:lnTo>
                <a:cubicBezTo>
                  <a:pt x="1253374" y="5769941"/>
                  <a:pt x="1248240" y="5767910"/>
                  <a:pt x="1243663" y="5767568"/>
                </a:cubicBezTo>
                <a:lnTo>
                  <a:pt x="1238401" y="5768357"/>
                </a:lnTo>
                <a:lnTo>
                  <a:pt x="1226827" y="5763536"/>
                </a:lnTo>
                <a:lnTo>
                  <a:pt x="1164932" y="5738590"/>
                </a:lnTo>
                <a:lnTo>
                  <a:pt x="1165111" y="5737421"/>
                </a:lnTo>
                <a:cubicBezTo>
                  <a:pt x="1164727" y="5734476"/>
                  <a:pt x="1162963" y="5731690"/>
                  <a:pt x="1158258" y="5729163"/>
                </a:cubicBezTo>
                <a:cubicBezTo>
                  <a:pt x="1175070" y="5718786"/>
                  <a:pt x="1159025" y="5722136"/>
                  <a:pt x="1143665" y="5715598"/>
                </a:cubicBezTo>
                <a:cubicBezTo>
                  <a:pt x="1166351" y="5698024"/>
                  <a:pt x="1116930" y="5688064"/>
                  <a:pt x="1118122" y="5672283"/>
                </a:cubicBezTo>
                <a:cubicBezTo>
                  <a:pt x="1106329" y="5667875"/>
                  <a:pt x="1094269" y="5662894"/>
                  <a:pt x="1082268" y="5657350"/>
                </a:cubicBezTo>
                <a:lnTo>
                  <a:pt x="1075393" y="5653807"/>
                </a:lnTo>
                <a:cubicBezTo>
                  <a:pt x="1075394" y="5653710"/>
                  <a:pt x="1075394" y="5653611"/>
                  <a:pt x="1075395" y="5653513"/>
                </a:cubicBezTo>
                <a:cubicBezTo>
                  <a:pt x="1074203" y="5652272"/>
                  <a:pt x="1072055" y="5650925"/>
                  <a:pt x="1068424" y="5649334"/>
                </a:cubicBezTo>
                <a:lnTo>
                  <a:pt x="1049520" y="5640476"/>
                </a:lnTo>
                <a:lnTo>
                  <a:pt x="1045864" y="5636632"/>
                </a:lnTo>
                <a:lnTo>
                  <a:pt x="1045757" y="5632979"/>
                </a:lnTo>
                <a:lnTo>
                  <a:pt x="1044350" y="5632652"/>
                </a:lnTo>
                <a:cubicBezTo>
                  <a:pt x="1032328" y="5632689"/>
                  <a:pt x="1025637" y="5638290"/>
                  <a:pt x="1024186" y="5612300"/>
                </a:cubicBezTo>
                <a:cubicBezTo>
                  <a:pt x="998412" y="5609063"/>
                  <a:pt x="1000596" y="5594832"/>
                  <a:pt x="973495" y="5575059"/>
                </a:cubicBezTo>
                <a:cubicBezTo>
                  <a:pt x="957154" y="5576199"/>
                  <a:pt x="948742" y="5568254"/>
                  <a:pt x="942299" y="5557148"/>
                </a:cubicBezTo>
                <a:cubicBezTo>
                  <a:pt x="911827" y="5545583"/>
                  <a:pt x="890246" y="5523386"/>
                  <a:pt x="859213" y="5504353"/>
                </a:cubicBezTo>
                <a:cubicBezTo>
                  <a:pt x="819190" y="5495896"/>
                  <a:pt x="810827" y="5468779"/>
                  <a:pt x="777621" y="5448518"/>
                </a:cubicBezTo>
                <a:cubicBezTo>
                  <a:pt x="738781" y="5449883"/>
                  <a:pt x="760999" y="5420699"/>
                  <a:pt x="746978" y="5404694"/>
                </a:cubicBezTo>
                <a:lnTo>
                  <a:pt x="742331" y="5401458"/>
                </a:lnTo>
                <a:lnTo>
                  <a:pt x="728026" y="5397116"/>
                </a:lnTo>
                <a:lnTo>
                  <a:pt x="722379" y="5396226"/>
                </a:lnTo>
                <a:cubicBezTo>
                  <a:pt x="718589" y="5395337"/>
                  <a:pt x="716197" y="5394391"/>
                  <a:pt x="714684" y="5393345"/>
                </a:cubicBezTo>
                <a:lnTo>
                  <a:pt x="714579" y="5393038"/>
                </a:lnTo>
                <a:lnTo>
                  <a:pt x="670051" y="5382838"/>
                </a:lnTo>
                <a:cubicBezTo>
                  <a:pt x="665280" y="5366103"/>
                  <a:pt x="617993" y="5366216"/>
                  <a:pt x="631522" y="5343039"/>
                </a:cubicBezTo>
                <a:cubicBezTo>
                  <a:pt x="615556" y="5339477"/>
                  <a:pt x="602635" y="5346389"/>
                  <a:pt x="613641" y="5331978"/>
                </a:cubicBezTo>
                <a:cubicBezTo>
                  <a:pt x="608555" y="5330339"/>
                  <a:pt x="605969" y="5327805"/>
                  <a:pt x="604546" y="5324812"/>
                </a:cubicBezTo>
                <a:lnTo>
                  <a:pt x="604272" y="5323553"/>
                </a:lnTo>
                <a:lnTo>
                  <a:pt x="568614" y="5316037"/>
                </a:lnTo>
                <a:lnTo>
                  <a:pt x="528452" y="5308096"/>
                </a:lnTo>
                <a:lnTo>
                  <a:pt x="524103" y="5310044"/>
                </a:lnTo>
                <a:cubicBezTo>
                  <a:pt x="519935" y="5310660"/>
                  <a:pt x="514655" y="5309630"/>
                  <a:pt x="506887" y="5304889"/>
                </a:cubicBezTo>
                <a:lnTo>
                  <a:pt x="505272" y="5303292"/>
                </a:lnTo>
                <a:lnTo>
                  <a:pt x="489723" y="5302789"/>
                </a:lnTo>
                <a:cubicBezTo>
                  <a:pt x="484484" y="5303280"/>
                  <a:pt x="425929" y="5292631"/>
                  <a:pt x="421447" y="5294985"/>
                </a:cubicBezTo>
                <a:cubicBezTo>
                  <a:pt x="381055" y="5258514"/>
                  <a:pt x="383859" y="5271206"/>
                  <a:pt x="333782" y="5248897"/>
                </a:cubicBezTo>
                <a:cubicBezTo>
                  <a:pt x="280694" y="5228973"/>
                  <a:pt x="205280" y="5185889"/>
                  <a:pt x="150572" y="5169484"/>
                </a:cubicBezTo>
                <a:cubicBezTo>
                  <a:pt x="119736" y="5170904"/>
                  <a:pt x="38961" y="5164601"/>
                  <a:pt x="5531" y="5150468"/>
                </a:cubicBezTo>
                <a:lnTo>
                  <a:pt x="0" y="5148136"/>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0" name="Title 1">
            <a:extLst>
              <a:ext uri="{FF2B5EF4-FFF2-40B4-BE49-F238E27FC236}">
                <a16:creationId xmlns:a16="http://schemas.microsoft.com/office/drawing/2014/main" id="{7D62142A-412A-40E5-BCCA-6D8C7650510C}"/>
              </a:ext>
            </a:extLst>
          </p:cNvPr>
          <p:cNvSpPr>
            <a:spLocks noGrp="1"/>
          </p:cNvSpPr>
          <p:nvPr>
            <p:ph type="ctrTitle"/>
          </p:nvPr>
        </p:nvSpPr>
        <p:spPr>
          <a:xfrm>
            <a:off x="962109" y="1128292"/>
            <a:ext cx="4936103" cy="2664892"/>
          </a:xfrm>
        </p:spPr>
        <p:txBody>
          <a:bodyPr/>
          <a:lstStyle/>
          <a:p>
            <a:r>
              <a:rPr lang="en-US"/>
              <a:t>Click to edit Master title style</a:t>
            </a:r>
            <a:endParaRPr lang="en-US" dirty="0"/>
          </a:p>
        </p:txBody>
      </p:sp>
      <p:sp>
        <p:nvSpPr>
          <p:cNvPr id="11" name="Subtitle 2">
            <a:extLst>
              <a:ext uri="{FF2B5EF4-FFF2-40B4-BE49-F238E27FC236}">
                <a16:creationId xmlns:a16="http://schemas.microsoft.com/office/drawing/2014/main" id="{D644C5E3-2951-4A34-9B83-ABC05FBB8593}"/>
              </a:ext>
            </a:extLst>
          </p:cNvPr>
          <p:cNvSpPr>
            <a:spLocks noGrp="1"/>
          </p:cNvSpPr>
          <p:nvPr>
            <p:ph type="subTitle" idx="1"/>
          </p:nvPr>
        </p:nvSpPr>
        <p:spPr>
          <a:xfrm>
            <a:off x="962109" y="4135499"/>
            <a:ext cx="4358397" cy="984023"/>
          </a:xfrm>
        </p:spPr>
        <p:txBody>
          <a:bodyPr>
            <a:normAutofit/>
          </a:bodyPr>
          <a:lstStyle>
            <a:lvl1pPr marL="0" indent="0">
              <a:buNone/>
              <a:defRPr sz="2400"/>
            </a:lvl1pPr>
          </a:lstStyle>
          <a:p>
            <a:r>
              <a:rPr lang="en-US"/>
              <a:t>Click to edit Master subtitle style</a:t>
            </a:r>
            <a:endParaRPr lang="en-US" dirty="0"/>
          </a:p>
        </p:txBody>
      </p:sp>
      <p:sp>
        <p:nvSpPr>
          <p:cNvPr id="12" name="Freeform: Shape 11">
            <a:extLst>
              <a:ext uri="{FF2B5EF4-FFF2-40B4-BE49-F238E27FC236}">
                <a16:creationId xmlns:a16="http://schemas.microsoft.com/office/drawing/2014/main" id="{67B1A02A-F91C-4C09-B319-5F5F19A202AD}"/>
              </a:ext>
              <a:ext uri="{C183D7F6-B498-43B3-948B-1728B52AA6E4}">
                <adec:decorative xmlns:adec="http://schemas.microsoft.com/office/drawing/2017/decorative" val="1"/>
              </a:ext>
            </a:extLst>
          </p:cNvPr>
          <p:cNvSpPr/>
          <p:nvPr/>
        </p:nvSpPr>
        <p:spPr>
          <a:xfrm>
            <a:off x="7577592" y="615950"/>
            <a:ext cx="3330773" cy="34902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Picture Placeholder 21">
            <a:extLst>
              <a:ext uri="{FF2B5EF4-FFF2-40B4-BE49-F238E27FC236}">
                <a16:creationId xmlns:a16="http://schemas.microsoft.com/office/drawing/2014/main" id="{1E061CBD-EFE4-4D47-8C11-E4F950FC37AD}"/>
              </a:ext>
            </a:extLst>
          </p:cNvPr>
          <p:cNvSpPr>
            <a:spLocks noGrp="1"/>
          </p:cNvSpPr>
          <p:nvPr>
            <p:ph type="pic" sz="quarter" idx="10" hasCustomPrompt="1"/>
          </p:nvPr>
        </p:nvSpPr>
        <p:spPr>
          <a:xfrm>
            <a:off x="7569199" y="615948"/>
            <a:ext cx="3339165" cy="3490250"/>
          </a:xfrm>
          <a:custGeom>
            <a:avLst/>
            <a:gdLst>
              <a:gd name="connsiteX0" fmla="*/ 0 w 3330774"/>
              <a:gd name="connsiteY0" fmla="*/ 0 h 3490250"/>
              <a:gd name="connsiteX1" fmla="*/ 3330774 w 3330774"/>
              <a:gd name="connsiteY1" fmla="*/ 0 h 3490250"/>
              <a:gd name="connsiteX2" fmla="*/ 3330774 w 3330774"/>
              <a:gd name="connsiteY2" fmla="*/ 3490250 h 3490250"/>
              <a:gd name="connsiteX3" fmla="*/ 0 w 3330774"/>
              <a:gd name="connsiteY3" fmla="*/ 3490250 h 3490250"/>
              <a:gd name="connsiteX4" fmla="*/ 0 w 3330774"/>
              <a:gd name="connsiteY4" fmla="*/ 0 h 3490250"/>
              <a:gd name="connsiteX0" fmla="*/ 8391 w 3339165"/>
              <a:gd name="connsiteY0" fmla="*/ 0 h 3490250"/>
              <a:gd name="connsiteX1" fmla="*/ 3339165 w 3339165"/>
              <a:gd name="connsiteY1" fmla="*/ 0 h 3490250"/>
              <a:gd name="connsiteX2" fmla="*/ 3339165 w 3339165"/>
              <a:gd name="connsiteY2" fmla="*/ 3490250 h 3490250"/>
              <a:gd name="connsiteX3" fmla="*/ 8391 w 3339165"/>
              <a:gd name="connsiteY3" fmla="*/ 3490250 h 3490250"/>
              <a:gd name="connsiteX4" fmla="*/ 0 w 3339165"/>
              <a:gd name="connsiteY4" fmla="*/ 2673352 h 3490250"/>
              <a:gd name="connsiteX5" fmla="*/ 8391 w 3339165"/>
              <a:gd name="connsiteY5" fmla="*/ 0 h 3490250"/>
              <a:gd name="connsiteX0" fmla="*/ 8391 w 3339165"/>
              <a:gd name="connsiteY0" fmla="*/ 0 h 3490250"/>
              <a:gd name="connsiteX1" fmla="*/ 3339165 w 3339165"/>
              <a:gd name="connsiteY1" fmla="*/ 0 h 3490250"/>
              <a:gd name="connsiteX2" fmla="*/ 3339165 w 3339165"/>
              <a:gd name="connsiteY2" fmla="*/ 3490250 h 3490250"/>
              <a:gd name="connsiteX3" fmla="*/ 1162051 w 3339165"/>
              <a:gd name="connsiteY3" fmla="*/ 3486152 h 3490250"/>
              <a:gd name="connsiteX4" fmla="*/ 8391 w 3339165"/>
              <a:gd name="connsiteY4" fmla="*/ 3490250 h 3490250"/>
              <a:gd name="connsiteX5" fmla="*/ 0 w 3339165"/>
              <a:gd name="connsiteY5" fmla="*/ 2673352 h 3490250"/>
              <a:gd name="connsiteX6" fmla="*/ 8391 w 3339165"/>
              <a:gd name="connsiteY6" fmla="*/ 0 h 3490250"/>
              <a:gd name="connsiteX0" fmla="*/ 8391 w 3339165"/>
              <a:gd name="connsiteY0" fmla="*/ 0 h 3490250"/>
              <a:gd name="connsiteX1" fmla="*/ 3339165 w 3339165"/>
              <a:gd name="connsiteY1" fmla="*/ 0 h 3490250"/>
              <a:gd name="connsiteX2" fmla="*/ 3339165 w 3339165"/>
              <a:gd name="connsiteY2" fmla="*/ 3490250 h 3490250"/>
              <a:gd name="connsiteX3" fmla="*/ 1162051 w 3339165"/>
              <a:gd name="connsiteY3" fmla="*/ 3486152 h 3490250"/>
              <a:gd name="connsiteX4" fmla="*/ 1157741 w 3339165"/>
              <a:gd name="connsiteY4" fmla="*/ 2677450 h 3490250"/>
              <a:gd name="connsiteX5" fmla="*/ 0 w 3339165"/>
              <a:gd name="connsiteY5" fmla="*/ 2673352 h 3490250"/>
              <a:gd name="connsiteX6" fmla="*/ 8391 w 3339165"/>
              <a:gd name="connsiteY6" fmla="*/ 0 h 349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9165" h="3490250">
                <a:moveTo>
                  <a:pt x="8391" y="0"/>
                </a:moveTo>
                <a:lnTo>
                  <a:pt x="3339165" y="0"/>
                </a:lnTo>
                <a:lnTo>
                  <a:pt x="3339165" y="3490250"/>
                </a:lnTo>
                <a:lnTo>
                  <a:pt x="1162051" y="3486152"/>
                </a:lnTo>
                <a:cubicBezTo>
                  <a:pt x="1160614" y="3216585"/>
                  <a:pt x="1159178" y="2947017"/>
                  <a:pt x="1157741" y="2677450"/>
                </a:cubicBezTo>
                <a:lnTo>
                  <a:pt x="0" y="2673352"/>
                </a:lnTo>
                <a:lnTo>
                  <a:pt x="8391" y="0"/>
                </a:lnTo>
                <a:close/>
              </a:path>
            </a:pathLst>
          </a:custGeom>
        </p:spPr>
        <p:txBody>
          <a:bodyPr/>
          <a:lstStyle>
            <a:lvl1pPr marL="0" indent="0" algn="ctr">
              <a:buNone/>
              <a:defRPr/>
            </a:lvl1pPr>
          </a:lstStyle>
          <a:p>
            <a:r>
              <a:rPr lang="en-US" dirty="0"/>
              <a:t>Click to add photo</a:t>
            </a:r>
          </a:p>
        </p:txBody>
      </p:sp>
      <p:sp>
        <p:nvSpPr>
          <p:cNvPr id="18" name="Freeform: Shape 17">
            <a:extLst>
              <a:ext uri="{FF2B5EF4-FFF2-40B4-BE49-F238E27FC236}">
                <a16:creationId xmlns:a16="http://schemas.microsoft.com/office/drawing/2014/main" id="{47171568-C587-434F-B3BF-5E0F0DA84871}"/>
              </a:ext>
              <a:ext uri="{C183D7F6-B498-43B3-948B-1728B52AA6E4}">
                <adec:decorative xmlns:adec="http://schemas.microsoft.com/office/drawing/2017/decorative" val="1"/>
              </a:ext>
            </a:extLst>
          </p:cNvPr>
          <p:cNvSpPr/>
          <p:nvPr/>
        </p:nvSpPr>
        <p:spPr>
          <a:xfrm>
            <a:off x="9018564" y="4382732"/>
            <a:ext cx="2220050" cy="165124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3" name="Freeform: Shape 12">
            <a:extLst>
              <a:ext uri="{FF2B5EF4-FFF2-40B4-BE49-F238E27FC236}">
                <a16:creationId xmlns:a16="http://schemas.microsoft.com/office/drawing/2014/main" id="{141AAF8D-59B9-4EBC-AFD5-6A23FB0948D9}"/>
              </a:ext>
              <a:ext uri="{C183D7F6-B498-43B3-948B-1728B52AA6E4}">
                <adec:decorative xmlns:adec="http://schemas.microsoft.com/office/drawing/2017/decorative" val="1"/>
              </a:ext>
            </a:extLst>
          </p:cNvPr>
          <p:cNvSpPr/>
          <p:nvPr/>
        </p:nvSpPr>
        <p:spPr>
          <a:xfrm>
            <a:off x="6535073" y="3299383"/>
            <a:ext cx="2188956" cy="235714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8" name="Picture Placeholder 24">
            <a:extLst>
              <a:ext uri="{FF2B5EF4-FFF2-40B4-BE49-F238E27FC236}">
                <a16:creationId xmlns:a16="http://schemas.microsoft.com/office/drawing/2014/main" id="{5DA8A2F6-22B7-4A2A-AB6A-D1A0194EFE2E}"/>
              </a:ext>
            </a:extLst>
          </p:cNvPr>
          <p:cNvSpPr>
            <a:spLocks noGrp="1"/>
          </p:cNvSpPr>
          <p:nvPr>
            <p:ph type="pic" sz="quarter" idx="11" hasCustomPrompt="1"/>
          </p:nvPr>
        </p:nvSpPr>
        <p:spPr>
          <a:xfrm>
            <a:off x="6669655" y="3429000"/>
            <a:ext cx="1918660" cy="2110220"/>
          </a:xfrm>
        </p:spPr>
        <p:txBody>
          <a:bodyPr/>
          <a:lstStyle>
            <a:lvl1pPr marL="0" indent="0" algn="ctr">
              <a:buNone/>
              <a:defRPr/>
            </a:lvl1pPr>
          </a:lstStyle>
          <a:p>
            <a:r>
              <a:rPr lang="en-US" dirty="0"/>
              <a:t>Click to add photo</a:t>
            </a:r>
          </a:p>
        </p:txBody>
      </p:sp>
      <p:sp>
        <p:nvSpPr>
          <p:cNvPr id="29" name="Picture Placeholder 26">
            <a:extLst>
              <a:ext uri="{FF2B5EF4-FFF2-40B4-BE49-F238E27FC236}">
                <a16:creationId xmlns:a16="http://schemas.microsoft.com/office/drawing/2014/main" id="{7F0A11D1-5C3D-4F4B-A0CC-3D77FEC4500A}"/>
              </a:ext>
            </a:extLst>
          </p:cNvPr>
          <p:cNvSpPr>
            <a:spLocks noGrp="1"/>
          </p:cNvSpPr>
          <p:nvPr>
            <p:ph type="pic" sz="quarter" idx="12" hasCustomPrompt="1"/>
          </p:nvPr>
        </p:nvSpPr>
        <p:spPr>
          <a:xfrm>
            <a:off x="9018563" y="4382729"/>
            <a:ext cx="2220051" cy="1651244"/>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278751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8DF6718-41ED-4C54-A5E0-6854E6A5FEC0}"/>
              </a:ext>
            </a:extLst>
          </p:cNvPr>
          <p:cNvSpPr>
            <a:spLocks noGrp="1"/>
          </p:cNvSpPr>
          <p:nvPr>
            <p:ph type="title"/>
          </p:nvPr>
        </p:nvSpPr>
        <p:spPr>
          <a:xfrm>
            <a:off x="1050879" y="609601"/>
            <a:ext cx="9505664" cy="1216024"/>
          </a:xfrm>
        </p:spPr>
        <p:txBody>
          <a:bodyPr/>
          <a:lstStyle/>
          <a:p>
            <a:r>
              <a:rPr lang="en-US"/>
              <a:t>Click to edit Master title style</a:t>
            </a:r>
            <a:endParaRPr lang="en-US" dirty="0"/>
          </a:p>
        </p:txBody>
      </p:sp>
      <p:sp>
        <p:nvSpPr>
          <p:cNvPr id="14" name="Footer Placeholder 4">
            <a:extLst>
              <a:ext uri="{FF2B5EF4-FFF2-40B4-BE49-F238E27FC236}">
                <a16:creationId xmlns:a16="http://schemas.microsoft.com/office/drawing/2014/main" id="{F108B8EB-11C2-417E-9AEB-0014B67F6846}"/>
              </a:ext>
            </a:extLst>
          </p:cNvPr>
          <p:cNvSpPr>
            <a:spLocks noGrp="1"/>
          </p:cNvSpPr>
          <p:nvPr>
            <p:ph type="ftr" sz="quarter" idx="11"/>
          </p:nvPr>
        </p:nvSpPr>
        <p:spPr>
          <a:xfrm rot="5400000">
            <a:off x="10451592" y="1408176"/>
            <a:ext cx="2770499" cy="365125"/>
          </a:xfrm>
        </p:spPr>
        <p:txBody>
          <a:bodyPr/>
          <a:lstStyle/>
          <a:p>
            <a:endParaRPr lang="en-IN"/>
          </a:p>
        </p:txBody>
      </p:sp>
      <p:sp>
        <p:nvSpPr>
          <p:cNvPr id="15" name="Slide Number Placeholder 5">
            <a:extLst>
              <a:ext uri="{FF2B5EF4-FFF2-40B4-BE49-F238E27FC236}">
                <a16:creationId xmlns:a16="http://schemas.microsoft.com/office/drawing/2014/main" id="{ED0BE230-847C-4C6B-886E-DC67B716578C}"/>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3" name="Content Placeholder 2">
            <a:extLst>
              <a:ext uri="{FF2B5EF4-FFF2-40B4-BE49-F238E27FC236}">
                <a16:creationId xmlns:a16="http://schemas.microsoft.com/office/drawing/2014/main" id="{6D6FCC2C-03CF-494D-B7E3-F35D55A0559B}"/>
              </a:ext>
            </a:extLst>
          </p:cNvPr>
          <p:cNvSpPr>
            <a:spLocks noGrp="1"/>
          </p:cNvSpPr>
          <p:nvPr>
            <p:ph sz="quarter" idx="13" hasCustomPrompt="1"/>
          </p:nvPr>
        </p:nvSpPr>
        <p:spPr>
          <a:xfrm>
            <a:off x="1050925" y="1995488"/>
            <a:ext cx="9520238" cy="4051300"/>
          </a:xfrm>
        </p:spPr>
        <p:txBody>
          <a:bodyPr/>
          <a:lstStyle>
            <a:lvl1pPr>
              <a:defRPr/>
            </a:lvl1pPr>
          </a:lstStyle>
          <a:p>
            <a:pPr lvl="0"/>
            <a:r>
              <a:rPr lang="en-US" dirty="0"/>
              <a:t>Click to add content</a:t>
            </a:r>
          </a:p>
        </p:txBody>
      </p:sp>
      <p:sp>
        <p:nvSpPr>
          <p:cNvPr id="16" name="Date Placeholder 3">
            <a:extLst>
              <a:ext uri="{FF2B5EF4-FFF2-40B4-BE49-F238E27FC236}">
                <a16:creationId xmlns:a16="http://schemas.microsoft.com/office/drawing/2014/main" id="{541F9C1F-F806-4AEE-8DC8-32E0C226B747}"/>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303810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FB9366C-3E3E-485E-97C4-5AE324727DB4}"/>
              </a:ext>
            </a:extLst>
          </p:cNvPr>
          <p:cNvSpPr>
            <a:spLocks noGrp="1"/>
          </p:cNvSpPr>
          <p:nvPr>
            <p:ph type="title"/>
          </p:nvPr>
        </p:nvSpPr>
        <p:spPr>
          <a:xfrm>
            <a:off x="1050879" y="609601"/>
            <a:ext cx="9505664" cy="1216024"/>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041B15B-1C95-4DB3-A374-0EA6128AD7CC}"/>
              </a:ext>
            </a:extLst>
          </p:cNvPr>
          <p:cNvSpPr>
            <a:spLocks noGrp="1"/>
          </p:cNvSpPr>
          <p:nvPr>
            <p:ph sz="quarter" idx="13" hasCustomPrompt="1"/>
          </p:nvPr>
        </p:nvSpPr>
        <p:spPr>
          <a:xfrm>
            <a:off x="1179513" y="2151063"/>
            <a:ext cx="8662987" cy="3563937"/>
          </a:xfrm>
        </p:spPr>
        <p:txBody>
          <a:bodyPr/>
          <a:lstStyle>
            <a:lvl1pPr>
              <a:defRPr/>
            </a:lvl1pPr>
          </a:lstStyle>
          <a:p>
            <a:pPr lvl="0"/>
            <a:r>
              <a:rPr lang="en-US" dirty="0"/>
              <a:t>Click to add content</a:t>
            </a:r>
          </a:p>
        </p:txBody>
      </p:sp>
      <p:sp>
        <p:nvSpPr>
          <p:cNvPr id="16" name="Footer Placeholder 4">
            <a:extLst>
              <a:ext uri="{FF2B5EF4-FFF2-40B4-BE49-F238E27FC236}">
                <a16:creationId xmlns:a16="http://schemas.microsoft.com/office/drawing/2014/main" id="{BF4243C0-3183-4D64-AB76-1BFF75CD2269}"/>
              </a:ext>
            </a:extLst>
          </p:cNvPr>
          <p:cNvSpPr>
            <a:spLocks noGrp="1"/>
          </p:cNvSpPr>
          <p:nvPr>
            <p:ph type="ftr" sz="quarter" idx="11"/>
          </p:nvPr>
        </p:nvSpPr>
        <p:spPr>
          <a:xfrm rot="5400000">
            <a:off x="10451592" y="1408176"/>
            <a:ext cx="2770499" cy="365125"/>
          </a:xfrm>
        </p:spPr>
        <p:txBody>
          <a:bodyPr/>
          <a:lstStyle/>
          <a:p>
            <a:endParaRPr lang="en-IN"/>
          </a:p>
        </p:txBody>
      </p:sp>
      <p:sp>
        <p:nvSpPr>
          <p:cNvPr id="17" name="Slide Number Placeholder 5">
            <a:extLst>
              <a:ext uri="{FF2B5EF4-FFF2-40B4-BE49-F238E27FC236}">
                <a16:creationId xmlns:a16="http://schemas.microsoft.com/office/drawing/2014/main" id="{F9E6693E-0940-4734-963E-221C7CA1A246}"/>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18" name="Date Placeholder 3">
            <a:extLst>
              <a:ext uri="{FF2B5EF4-FFF2-40B4-BE49-F238E27FC236}">
                <a16:creationId xmlns:a16="http://schemas.microsoft.com/office/drawing/2014/main" id="{E81E05B4-02F5-4BAF-8B6C-730F83EF9B0D}"/>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24327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useBgFill="1">
        <p:nvSpPr>
          <p:cNvPr id="10" name="Freeform: Shape 9">
            <a:extLst>
              <a:ext uri="{FF2B5EF4-FFF2-40B4-BE49-F238E27FC236}">
                <a16:creationId xmlns:a16="http://schemas.microsoft.com/office/drawing/2014/main" id="{DF030B83-B804-40A5-BE0B-EA9097BBBF02}"/>
              </a:ext>
              <a:ext uri="{C183D7F6-B498-43B3-948B-1728B52AA6E4}">
                <adec:decorative xmlns:adec="http://schemas.microsoft.com/office/drawing/2017/decorative" val="1"/>
              </a:ext>
            </a:extLst>
          </p:cNvPr>
          <p:cNvSpPr/>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1" name="Freeform: Shape 20">
            <a:extLst>
              <a:ext uri="{FF2B5EF4-FFF2-40B4-BE49-F238E27FC236}">
                <a16:creationId xmlns:a16="http://schemas.microsoft.com/office/drawing/2014/main" id="{22F67449-199C-45EB-BB1F-61EEC28C320A}"/>
              </a:ext>
              <a:ext uri="{C183D7F6-B498-43B3-948B-1728B52AA6E4}">
                <adec:decorative xmlns:adec="http://schemas.microsoft.com/office/drawing/2017/decorative" val="1"/>
              </a:ext>
            </a:extLst>
          </p:cNvPr>
          <p:cNvSpPr/>
          <p:nvPr/>
        </p:nvSpPr>
        <p:spPr>
          <a:xfrm>
            <a:off x="5307097" y="6114200"/>
            <a:ext cx="6884902" cy="743798"/>
          </a:xfrm>
          <a:custGeom>
            <a:avLst/>
            <a:gdLst>
              <a:gd name="connsiteX0" fmla="*/ 6884902 w 6884902"/>
              <a:gd name="connsiteY0" fmla="*/ 0 h 743798"/>
              <a:gd name="connsiteX1" fmla="*/ 6884902 w 6884902"/>
              <a:gd name="connsiteY1" fmla="*/ 743798 h 743798"/>
              <a:gd name="connsiteX2" fmla="*/ 0 w 6884902"/>
              <a:gd name="connsiteY2" fmla="*/ 743798 h 743798"/>
              <a:gd name="connsiteX3" fmla="*/ 27126 w 6884902"/>
              <a:gd name="connsiteY3" fmla="*/ 734875 h 743798"/>
              <a:gd name="connsiteX4" fmla="*/ 115379 w 6884902"/>
              <a:gd name="connsiteY4" fmla="*/ 742294 h 743798"/>
              <a:gd name="connsiteX5" fmla="*/ 119085 w 6884902"/>
              <a:gd name="connsiteY5" fmla="*/ 735518 h 743798"/>
              <a:gd name="connsiteX6" fmla="*/ 171815 w 6884902"/>
              <a:gd name="connsiteY6" fmla="*/ 725758 h 743798"/>
              <a:gd name="connsiteX7" fmla="*/ 376446 w 6884902"/>
              <a:gd name="connsiteY7" fmla="*/ 728420 h 743798"/>
              <a:gd name="connsiteX8" fmla="*/ 478937 w 6884902"/>
              <a:gd name="connsiteY8" fmla="*/ 708330 h 743798"/>
              <a:gd name="connsiteX9" fmla="*/ 512102 w 6884902"/>
              <a:gd name="connsiteY9" fmla="*/ 695257 h 743798"/>
              <a:gd name="connsiteX10" fmla="*/ 567866 w 6884902"/>
              <a:gd name="connsiteY10" fmla="*/ 673724 h 743798"/>
              <a:gd name="connsiteX11" fmla="*/ 601635 w 6884902"/>
              <a:gd name="connsiteY11" fmla="*/ 642996 h 743798"/>
              <a:gd name="connsiteX12" fmla="*/ 651399 w 6884902"/>
              <a:gd name="connsiteY12" fmla="*/ 630790 h 743798"/>
              <a:gd name="connsiteX13" fmla="*/ 673188 w 6884902"/>
              <a:gd name="connsiteY13" fmla="*/ 646879 h 743798"/>
              <a:gd name="connsiteX14" fmla="*/ 723099 w 6884902"/>
              <a:gd name="connsiteY14" fmla="*/ 627680 h 743798"/>
              <a:gd name="connsiteX15" fmla="*/ 797690 w 6884902"/>
              <a:gd name="connsiteY15" fmla="*/ 596478 h 743798"/>
              <a:gd name="connsiteX16" fmla="*/ 843350 w 6884902"/>
              <a:gd name="connsiteY16" fmla="*/ 583370 h 743798"/>
              <a:gd name="connsiteX17" fmla="*/ 965206 w 6884902"/>
              <a:gd name="connsiteY17" fmla="*/ 542258 h 743798"/>
              <a:gd name="connsiteX18" fmla="*/ 1085071 w 6884902"/>
              <a:gd name="connsiteY18" fmla="*/ 497034 h 743798"/>
              <a:gd name="connsiteX19" fmla="*/ 1131215 w 6884902"/>
              <a:gd name="connsiteY19" fmla="*/ 452250 h 743798"/>
              <a:gd name="connsiteX20" fmla="*/ 1138042 w 6884902"/>
              <a:gd name="connsiteY20" fmla="*/ 449608 h 743798"/>
              <a:gd name="connsiteX21" fmla="*/ 1158791 w 6884902"/>
              <a:gd name="connsiteY21" fmla="*/ 448308 h 743798"/>
              <a:gd name="connsiteX22" fmla="*/ 1166938 w 6884902"/>
              <a:gd name="connsiteY22" fmla="*/ 448793 h 743798"/>
              <a:gd name="connsiteX23" fmla="*/ 1178126 w 6884902"/>
              <a:gd name="connsiteY23" fmla="*/ 447429 h 743798"/>
              <a:gd name="connsiteX24" fmla="*/ 1178292 w 6884902"/>
              <a:gd name="connsiteY24" fmla="*/ 447085 h 743798"/>
              <a:gd name="connsiteX25" fmla="*/ 1188986 w 6884902"/>
              <a:gd name="connsiteY25" fmla="*/ 446415 h 743798"/>
              <a:gd name="connsiteX26" fmla="*/ 1242707 w 6884902"/>
              <a:gd name="connsiteY26" fmla="*/ 447058 h 743798"/>
              <a:gd name="connsiteX27" fmla="*/ 1299968 w 6884902"/>
              <a:gd name="connsiteY27" fmla="*/ 409364 h 743798"/>
              <a:gd name="connsiteX28" fmla="*/ 1326181 w 6884902"/>
              <a:gd name="connsiteY28" fmla="*/ 400884 h 743798"/>
              <a:gd name="connsiteX29" fmla="*/ 1339591 w 6884902"/>
              <a:gd name="connsiteY29" fmla="*/ 394698 h 743798"/>
              <a:gd name="connsiteX30" fmla="*/ 1340045 w 6884902"/>
              <a:gd name="connsiteY30" fmla="*/ 393242 h 743798"/>
              <a:gd name="connsiteX31" fmla="*/ 1391597 w 6884902"/>
              <a:gd name="connsiteY31" fmla="*/ 394015 h 743798"/>
              <a:gd name="connsiteX32" fmla="*/ 1397556 w 6884902"/>
              <a:gd name="connsiteY32" fmla="*/ 391620 h 743798"/>
              <a:gd name="connsiteX33" fmla="*/ 1432293 w 6884902"/>
              <a:gd name="connsiteY33" fmla="*/ 395320 h 743798"/>
              <a:gd name="connsiteX34" fmla="*/ 1449635 w 6884902"/>
              <a:gd name="connsiteY34" fmla="*/ 395528 h 743798"/>
              <a:gd name="connsiteX35" fmla="*/ 1455784 w 6884902"/>
              <a:gd name="connsiteY35" fmla="*/ 399103 h 743798"/>
              <a:gd name="connsiteX36" fmla="*/ 1480749 w 6884902"/>
              <a:gd name="connsiteY36" fmla="*/ 397623 h 743798"/>
              <a:gd name="connsiteX37" fmla="*/ 1483145 w 6884902"/>
              <a:gd name="connsiteY37" fmla="*/ 396127 h 743798"/>
              <a:gd name="connsiteX38" fmla="*/ 1505486 w 6884902"/>
              <a:gd name="connsiteY38" fmla="*/ 399840 h 743798"/>
              <a:gd name="connsiteX39" fmla="*/ 1526331 w 6884902"/>
              <a:gd name="connsiteY39" fmla="*/ 408916 h 743798"/>
              <a:gd name="connsiteX40" fmla="*/ 1731977 w 6884902"/>
              <a:gd name="connsiteY40" fmla="*/ 377654 h 743798"/>
              <a:gd name="connsiteX41" fmla="*/ 1927926 w 6884902"/>
              <a:gd name="connsiteY41" fmla="*/ 402540 h 743798"/>
              <a:gd name="connsiteX42" fmla="*/ 2039066 w 6884902"/>
              <a:gd name="connsiteY42" fmla="*/ 384239 h 743798"/>
              <a:gd name="connsiteX43" fmla="*/ 2066971 w 6884902"/>
              <a:gd name="connsiteY43" fmla="*/ 352504 h 743798"/>
              <a:gd name="connsiteX44" fmla="*/ 2352227 w 6884902"/>
              <a:gd name="connsiteY44" fmla="*/ 332772 h 743798"/>
              <a:gd name="connsiteX45" fmla="*/ 2420782 w 6884902"/>
              <a:gd name="connsiteY45" fmla="*/ 315623 h 743798"/>
              <a:gd name="connsiteX46" fmla="*/ 2489923 w 6884902"/>
              <a:gd name="connsiteY46" fmla="*/ 325254 h 743798"/>
              <a:gd name="connsiteX47" fmla="*/ 2512908 w 6884902"/>
              <a:gd name="connsiteY47" fmla="*/ 313254 h 743798"/>
              <a:gd name="connsiteX48" fmla="*/ 2516774 w 6884902"/>
              <a:gd name="connsiteY48" fmla="*/ 310914 h 743798"/>
              <a:gd name="connsiteX49" fmla="*/ 2534351 w 6884902"/>
              <a:gd name="connsiteY49" fmla="*/ 307450 h 743798"/>
              <a:gd name="connsiteX50" fmla="*/ 2536682 w 6884902"/>
              <a:gd name="connsiteY50" fmla="*/ 299095 h 743798"/>
              <a:gd name="connsiteX51" fmla="*/ 2561256 w 6884902"/>
              <a:gd name="connsiteY51" fmla="*/ 288595 h 743798"/>
              <a:gd name="connsiteX52" fmla="*/ 2594340 w 6884902"/>
              <a:gd name="connsiteY52" fmla="*/ 284279 h 743798"/>
              <a:gd name="connsiteX53" fmla="*/ 2754315 w 6884902"/>
              <a:gd name="connsiteY53" fmla="*/ 272035 h 743798"/>
              <a:gd name="connsiteX54" fmla="*/ 2848461 w 6884902"/>
              <a:gd name="connsiteY54" fmla="*/ 259995 h 743798"/>
              <a:gd name="connsiteX55" fmla="*/ 2881763 w 6884902"/>
              <a:gd name="connsiteY55" fmla="*/ 248015 h 743798"/>
              <a:gd name="connsiteX56" fmla="*/ 2929923 w 6884902"/>
              <a:gd name="connsiteY56" fmla="*/ 236264 h 743798"/>
              <a:gd name="connsiteX57" fmla="*/ 3013011 w 6884902"/>
              <a:gd name="connsiteY57" fmla="*/ 209792 h 743798"/>
              <a:gd name="connsiteX58" fmla="*/ 3127959 w 6884902"/>
              <a:gd name="connsiteY58" fmla="*/ 184197 h 743798"/>
              <a:gd name="connsiteX59" fmla="*/ 3222182 w 6884902"/>
              <a:gd name="connsiteY59" fmla="*/ 197182 h 743798"/>
              <a:gd name="connsiteX60" fmla="*/ 3227944 w 6884902"/>
              <a:gd name="connsiteY60" fmla="*/ 190625 h 743798"/>
              <a:gd name="connsiteX61" fmla="*/ 3287850 w 6884902"/>
              <a:gd name="connsiteY61" fmla="*/ 184162 h 743798"/>
              <a:gd name="connsiteX62" fmla="*/ 3510033 w 6884902"/>
              <a:gd name="connsiteY62" fmla="*/ 199700 h 743798"/>
              <a:gd name="connsiteX63" fmla="*/ 3626764 w 6884902"/>
              <a:gd name="connsiteY63" fmla="*/ 186016 h 743798"/>
              <a:gd name="connsiteX64" fmla="*/ 3666208 w 6884902"/>
              <a:gd name="connsiteY64" fmla="*/ 175002 h 743798"/>
              <a:gd name="connsiteX65" fmla="*/ 3732418 w 6884902"/>
              <a:gd name="connsiteY65" fmla="*/ 156931 h 743798"/>
              <a:gd name="connsiteX66" fmla="*/ 3777013 w 6884902"/>
              <a:gd name="connsiteY66" fmla="*/ 128263 h 743798"/>
              <a:gd name="connsiteX67" fmla="*/ 3791237 w 6884902"/>
              <a:gd name="connsiteY67" fmla="*/ 121680 h 743798"/>
              <a:gd name="connsiteX68" fmla="*/ 3819855 w 6884902"/>
              <a:gd name="connsiteY68" fmla="*/ 124632 h 743798"/>
              <a:gd name="connsiteX69" fmla="*/ 3830389 w 6884902"/>
              <a:gd name="connsiteY69" fmla="*/ 120647 h 743798"/>
              <a:gd name="connsiteX70" fmla="*/ 3834351 w 6884902"/>
              <a:gd name="connsiteY70" fmla="*/ 121037 h 743798"/>
              <a:gd name="connsiteX71" fmla="*/ 3843706 w 6884902"/>
              <a:gd name="connsiteY71" fmla="*/ 120883 h 743798"/>
              <a:gd name="connsiteX72" fmla="*/ 3842600 w 6884902"/>
              <a:gd name="connsiteY72" fmla="*/ 126413 h 743798"/>
              <a:gd name="connsiteX73" fmla="*/ 3853952 w 6884902"/>
              <a:gd name="connsiteY73" fmla="*/ 136656 h 743798"/>
              <a:gd name="connsiteX74" fmla="*/ 3907631 w 6884902"/>
              <a:gd name="connsiteY74" fmla="*/ 132934 h 743798"/>
              <a:gd name="connsiteX75" fmla="*/ 3910440 w 6884902"/>
              <a:gd name="connsiteY75" fmla="*/ 126683 h 743798"/>
              <a:gd name="connsiteX76" fmla="*/ 3917188 w 6884902"/>
              <a:gd name="connsiteY76" fmla="*/ 125602 h 743798"/>
              <a:gd name="connsiteX77" fmla="*/ 3922391 w 6884902"/>
              <a:gd name="connsiteY77" fmla="*/ 131325 h 743798"/>
              <a:gd name="connsiteX78" fmla="*/ 4013052 w 6884902"/>
              <a:gd name="connsiteY78" fmla="*/ 144017 h 743798"/>
              <a:gd name="connsiteX79" fmla="*/ 4134276 w 6884902"/>
              <a:gd name="connsiteY79" fmla="*/ 150881 h 743798"/>
              <a:gd name="connsiteX80" fmla="*/ 4220708 w 6884902"/>
              <a:gd name="connsiteY80" fmla="*/ 123569 h 743798"/>
              <a:gd name="connsiteX81" fmla="*/ 4228793 w 6884902"/>
              <a:gd name="connsiteY81" fmla="*/ 129027 h 743798"/>
              <a:gd name="connsiteX82" fmla="*/ 4289352 w 6884902"/>
              <a:gd name="connsiteY82" fmla="*/ 125936 h 743798"/>
              <a:gd name="connsiteX83" fmla="*/ 4498904 w 6884902"/>
              <a:gd name="connsiteY83" fmla="*/ 76157 h 743798"/>
              <a:gd name="connsiteX84" fmla="*/ 4617321 w 6884902"/>
              <a:gd name="connsiteY84" fmla="*/ 71192 h 743798"/>
              <a:gd name="connsiteX85" fmla="*/ 4659769 w 6884902"/>
              <a:gd name="connsiteY85" fmla="*/ 75711 h 743798"/>
              <a:gd name="connsiteX86" fmla="*/ 4730861 w 6884902"/>
              <a:gd name="connsiteY86" fmla="*/ 82892 h 743798"/>
              <a:gd name="connsiteX87" fmla="*/ 4785028 w 6884902"/>
              <a:gd name="connsiteY87" fmla="*/ 103727 h 743798"/>
              <a:gd name="connsiteX88" fmla="*/ 4844064 w 6884902"/>
              <a:gd name="connsiteY88" fmla="*/ 103602 h 743798"/>
              <a:gd name="connsiteX89" fmla="*/ 4856445 w 6884902"/>
              <a:gd name="connsiteY89" fmla="*/ 83569 h 743798"/>
              <a:gd name="connsiteX90" fmla="*/ 4920029 w 6884902"/>
              <a:gd name="connsiteY90" fmla="*/ 89928 h 743798"/>
              <a:gd name="connsiteX91" fmla="*/ 5016630 w 6884902"/>
              <a:gd name="connsiteY91" fmla="*/ 101768 h 743798"/>
              <a:gd name="connsiteX92" fmla="*/ 5072000 w 6884902"/>
              <a:gd name="connsiteY92" fmla="*/ 103431 h 743798"/>
              <a:gd name="connsiteX93" fmla="*/ 5223617 w 6884902"/>
              <a:gd name="connsiteY93" fmla="*/ 113585 h 743798"/>
              <a:gd name="connsiteX94" fmla="*/ 5375764 w 6884902"/>
              <a:gd name="connsiteY94" fmla="*/ 128031 h 743798"/>
              <a:gd name="connsiteX95" fmla="*/ 5467493 w 6884902"/>
              <a:gd name="connsiteY95" fmla="*/ 160725 h 743798"/>
              <a:gd name="connsiteX96" fmla="*/ 5592386 w 6884902"/>
              <a:gd name="connsiteY96" fmla="*/ 169993 h 743798"/>
              <a:gd name="connsiteX97" fmla="*/ 5613523 w 6884902"/>
              <a:gd name="connsiteY97" fmla="*/ 175081 h 743798"/>
              <a:gd name="connsiteX98" fmla="*/ 5642164 w 6884902"/>
              <a:gd name="connsiteY98" fmla="*/ 170935 h 743798"/>
              <a:gd name="connsiteX99" fmla="*/ 5756901 w 6884902"/>
              <a:gd name="connsiteY99" fmla="*/ 153199 h 743798"/>
              <a:gd name="connsiteX100" fmla="*/ 5846658 w 6884902"/>
              <a:gd name="connsiteY100" fmla="*/ 129231 h 743798"/>
              <a:gd name="connsiteX101" fmla="*/ 5960723 w 6884902"/>
              <a:gd name="connsiteY101" fmla="*/ 141349 h 743798"/>
              <a:gd name="connsiteX102" fmla="*/ 6029533 w 6884902"/>
              <a:gd name="connsiteY102" fmla="*/ 134708 h 743798"/>
              <a:gd name="connsiteX103" fmla="*/ 6141114 w 6884902"/>
              <a:gd name="connsiteY103" fmla="*/ 102420 h 743798"/>
              <a:gd name="connsiteX104" fmla="*/ 6290631 w 6884902"/>
              <a:gd name="connsiteY104" fmla="*/ 107235 h 743798"/>
              <a:gd name="connsiteX105" fmla="*/ 6322797 w 6884902"/>
              <a:gd name="connsiteY105" fmla="*/ 136600 h 743798"/>
              <a:gd name="connsiteX106" fmla="*/ 6364905 w 6884902"/>
              <a:gd name="connsiteY106" fmla="*/ 153794 h 743798"/>
              <a:gd name="connsiteX107" fmla="*/ 6380411 w 6884902"/>
              <a:gd name="connsiteY107" fmla="*/ 110920 h 743798"/>
              <a:gd name="connsiteX108" fmla="*/ 6507882 w 6884902"/>
              <a:gd name="connsiteY108" fmla="*/ 75874 h 743798"/>
              <a:gd name="connsiteX109" fmla="*/ 6571798 w 6884902"/>
              <a:gd name="connsiteY109" fmla="*/ 63169 h 743798"/>
              <a:gd name="connsiteX110" fmla="*/ 6671871 w 6884902"/>
              <a:gd name="connsiteY110" fmla="*/ 53111 h 743798"/>
              <a:gd name="connsiteX111" fmla="*/ 6702257 w 6884902"/>
              <a:gd name="connsiteY111" fmla="*/ 48333 h 743798"/>
              <a:gd name="connsiteX112" fmla="*/ 6845793 w 6884902"/>
              <a:gd name="connsiteY112" fmla="*/ 15687 h 743798"/>
              <a:gd name="connsiteX113" fmla="*/ 6884902 w 6884902"/>
              <a:gd name="connsiteY113" fmla="*/ 0 h 74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884902" h="743798">
                <a:moveTo>
                  <a:pt x="6884902" y="0"/>
                </a:moveTo>
                <a:lnTo>
                  <a:pt x="6884902" y="743798"/>
                </a:lnTo>
                <a:lnTo>
                  <a:pt x="0" y="743798"/>
                </a:lnTo>
                <a:lnTo>
                  <a:pt x="27126" y="734875"/>
                </a:lnTo>
                <a:cubicBezTo>
                  <a:pt x="57422" y="747420"/>
                  <a:pt x="61877" y="727475"/>
                  <a:pt x="115379" y="742294"/>
                </a:cubicBezTo>
                <a:cubicBezTo>
                  <a:pt x="116112" y="739922"/>
                  <a:pt x="117361" y="737640"/>
                  <a:pt x="119085" y="735518"/>
                </a:cubicBezTo>
                <a:cubicBezTo>
                  <a:pt x="129112" y="723190"/>
                  <a:pt x="152718" y="718820"/>
                  <a:pt x="171815" y="725758"/>
                </a:cubicBezTo>
                <a:cubicBezTo>
                  <a:pt x="254335" y="743783"/>
                  <a:pt x="315449" y="732160"/>
                  <a:pt x="376446" y="728420"/>
                </a:cubicBezTo>
                <a:cubicBezTo>
                  <a:pt x="443766" y="720884"/>
                  <a:pt x="382876" y="694187"/>
                  <a:pt x="478937" y="708330"/>
                </a:cubicBezTo>
                <a:cubicBezTo>
                  <a:pt x="481653" y="694984"/>
                  <a:pt x="491722" y="692625"/>
                  <a:pt x="512102" y="695257"/>
                </a:cubicBezTo>
                <a:cubicBezTo>
                  <a:pt x="544359" y="690712"/>
                  <a:pt x="526550" y="661413"/>
                  <a:pt x="567866" y="673724"/>
                </a:cubicBezTo>
                <a:cubicBezTo>
                  <a:pt x="553862" y="658754"/>
                  <a:pt x="624892" y="657043"/>
                  <a:pt x="601635" y="642996"/>
                </a:cubicBezTo>
                <a:cubicBezTo>
                  <a:pt x="614794" y="624843"/>
                  <a:pt x="637406" y="647015"/>
                  <a:pt x="651399" y="630790"/>
                </a:cubicBezTo>
                <a:cubicBezTo>
                  <a:pt x="673033" y="623801"/>
                  <a:pt x="646939" y="650176"/>
                  <a:pt x="673188" y="646879"/>
                </a:cubicBezTo>
                <a:cubicBezTo>
                  <a:pt x="703518" y="640000"/>
                  <a:pt x="718617" y="669290"/>
                  <a:pt x="723099" y="627680"/>
                </a:cubicBezTo>
                <a:cubicBezTo>
                  <a:pt x="760253" y="630911"/>
                  <a:pt x="757818" y="612991"/>
                  <a:pt x="797690" y="596478"/>
                </a:cubicBezTo>
                <a:cubicBezTo>
                  <a:pt x="821088" y="602409"/>
                  <a:pt x="833556" y="595087"/>
                  <a:pt x="843350" y="583370"/>
                </a:cubicBezTo>
                <a:cubicBezTo>
                  <a:pt x="887659" y="577776"/>
                  <a:pt x="919729" y="556780"/>
                  <a:pt x="965206" y="542258"/>
                </a:cubicBezTo>
                <a:cubicBezTo>
                  <a:pt x="1023072" y="543102"/>
                  <a:pt x="1036413" y="512448"/>
                  <a:pt x="1085071" y="497034"/>
                </a:cubicBezTo>
                <a:cubicBezTo>
                  <a:pt x="1140754" y="509495"/>
                  <a:pt x="1110300" y="467820"/>
                  <a:pt x="1131215" y="452250"/>
                </a:cubicBezTo>
                <a:lnTo>
                  <a:pt x="1138042" y="449608"/>
                </a:lnTo>
                <a:lnTo>
                  <a:pt x="1158791" y="448308"/>
                </a:lnTo>
                <a:lnTo>
                  <a:pt x="1166938" y="448793"/>
                </a:lnTo>
                <a:cubicBezTo>
                  <a:pt x="1172423" y="448765"/>
                  <a:pt x="1175904" y="448280"/>
                  <a:pt x="1178126" y="447429"/>
                </a:cubicBezTo>
                <a:lnTo>
                  <a:pt x="1178292" y="447085"/>
                </a:lnTo>
                <a:lnTo>
                  <a:pt x="1188986" y="446415"/>
                </a:lnTo>
                <a:cubicBezTo>
                  <a:pt x="1207285" y="445993"/>
                  <a:pt x="1225328" y="446257"/>
                  <a:pt x="1242707" y="447058"/>
                </a:cubicBezTo>
                <a:cubicBezTo>
                  <a:pt x="1250378" y="428032"/>
                  <a:pt x="1318250" y="441319"/>
                  <a:pt x="1299968" y="409364"/>
                </a:cubicBezTo>
                <a:cubicBezTo>
                  <a:pt x="1323063" y="409474"/>
                  <a:pt x="1341270" y="421474"/>
                  <a:pt x="1326181" y="400884"/>
                </a:cubicBezTo>
                <a:cubicBezTo>
                  <a:pt x="1333563" y="400305"/>
                  <a:pt x="1337397" y="397943"/>
                  <a:pt x="1339591" y="394698"/>
                </a:cubicBezTo>
                <a:lnTo>
                  <a:pt x="1340045" y="393242"/>
                </a:lnTo>
                <a:lnTo>
                  <a:pt x="1391597" y="394015"/>
                </a:lnTo>
                <a:lnTo>
                  <a:pt x="1397556" y="391620"/>
                </a:lnTo>
                <a:lnTo>
                  <a:pt x="1432293" y="395320"/>
                </a:lnTo>
                <a:lnTo>
                  <a:pt x="1449635" y="395528"/>
                </a:lnTo>
                <a:lnTo>
                  <a:pt x="1455784" y="399103"/>
                </a:lnTo>
                <a:cubicBezTo>
                  <a:pt x="1461735" y="401010"/>
                  <a:pt x="1469364" y="401229"/>
                  <a:pt x="1480749" y="397623"/>
                </a:cubicBezTo>
                <a:lnTo>
                  <a:pt x="1483145" y="396127"/>
                </a:lnTo>
                <a:lnTo>
                  <a:pt x="1505486" y="399840"/>
                </a:lnTo>
                <a:cubicBezTo>
                  <a:pt x="1512983" y="401894"/>
                  <a:pt x="1520016" y="404806"/>
                  <a:pt x="1526331" y="408916"/>
                </a:cubicBezTo>
                <a:cubicBezTo>
                  <a:pt x="1586104" y="375787"/>
                  <a:pt x="1658997" y="390864"/>
                  <a:pt x="1731977" y="377654"/>
                </a:cubicBezTo>
                <a:cubicBezTo>
                  <a:pt x="1750388" y="335016"/>
                  <a:pt x="1896047" y="367134"/>
                  <a:pt x="1927926" y="402540"/>
                </a:cubicBezTo>
                <a:cubicBezTo>
                  <a:pt x="1912845" y="358531"/>
                  <a:pt x="2112252" y="433157"/>
                  <a:pt x="2039066" y="384239"/>
                </a:cubicBezTo>
                <a:cubicBezTo>
                  <a:pt x="2066027" y="385029"/>
                  <a:pt x="2086357" y="364749"/>
                  <a:pt x="2066971" y="352504"/>
                </a:cubicBezTo>
                <a:cubicBezTo>
                  <a:pt x="2155355" y="373106"/>
                  <a:pt x="2259539" y="329687"/>
                  <a:pt x="2352227" y="332772"/>
                </a:cubicBezTo>
                <a:cubicBezTo>
                  <a:pt x="2388441" y="294212"/>
                  <a:pt x="2373289" y="327699"/>
                  <a:pt x="2420782" y="315623"/>
                </a:cubicBezTo>
                <a:cubicBezTo>
                  <a:pt x="2417953" y="347477"/>
                  <a:pt x="2475062" y="291461"/>
                  <a:pt x="2489923" y="325254"/>
                </a:cubicBezTo>
                <a:cubicBezTo>
                  <a:pt x="2498096" y="321986"/>
                  <a:pt x="2505544" y="317754"/>
                  <a:pt x="2512908" y="313254"/>
                </a:cubicBezTo>
                <a:lnTo>
                  <a:pt x="2516774" y="310914"/>
                </a:lnTo>
                <a:lnTo>
                  <a:pt x="2534351" y="307450"/>
                </a:lnTo>
                <a:lnTo>
                  <a:pt x="2536682" y="299095"/>
                </a:lnTo>
                <a:lnTo>
                  <a:pt x="2561256" y="288595"/>
                </a:lnTo>
                <a:cubicBezTo>
                  <a:pt x="2570863" y="285802"/>
                  <a:pt x="2581677" y="284132"/>
                  <a:pt x="2594340" y="284279"/>
                </a:cubicBezTo>
                <a:cubicBezTo>
                  <a:pt x="2640426" y="297571"/>
                  <a:pt x="2696946" y="253844"/>
                  <a:pt x="2754315" y="272035"/>
                </a:cubicBezTo>
                <a:cubicBezTo>
                  <a:pt x="2775121" y="275961"/>
                  <a:pt x="2837722" y="271198"/>
                  <a:pt x="2848461" y="259995"/>
                </a:cubicBezTo>
                <a:cubicBezTo>
                  <a:pt x="2861286" y="256879"/>
                  <a:pt x="2876927" y="259574"/>
                  <a:pt x="2881763" y="248015"/>
                </a:cubicBezTo>
                <a:cubicBezTo>
                  <a:pt x="2890290" y="233926"/>
                  <a:pt x="2938125" y="251689"/>
                  <a:pt x="2929923" y="236264"/>
                </a:cubicBezTo>
                <a:cubicBezTo>
                  <a:pt x="2963835" y="248360"/>
                  <a:pt x="2986541" y="218531"/>
                  <a:pt x="3013011" y="209792"/>
                </a:cubicBezTo>
                <a:cubicBezTo>
                  <a:pt x="3040032" y="222228"/>
                  <a:pt x="3068925" y="191632"/>
                  <a:pt x="3127959" y="184197"/>
                </a:cubicBezTo>
                <a:cubicBezTo>
                  <a:pt x="3157761" y="198673"/>
                  <a:pt x="3167686" y="178966"/>
                  <a:pt x="3222182" y="197182"/>
                </a:cubicBezTo>
                <a:cubicBezTo>
                  <a:pt x="3223584" y="194852"/>
                  <a:pt x="3225524" y="192643"/>
                  <a:pt x="3227944" y="190625"/>
                </a:cubicBezTo>
                <a:cubicBezTo>
                  <a:pt x="3241999" y="178902"/>
                  <a:pt x="3268822" y="176007"/>
                  <a:pt x="3287850" y="184162"/>
                </a:cubicBezTo>
                <a:cubicBezTo>
                  <a:pt x="3373135" y="207415"/>
                  <a:pt x="3442648" y="199611"/>
                  <a:pt x="3510033" y="199700"/>
                </a:cubicBezTo>
                <a:cubicBezTo>
                  <a:pt x="3585265" y="196384"/>
                  <a:pt x="3525744" y="165800"/>
                  <a:pt x="3626764" y="186016"/>
                </a:cubicBezTo>
                <a:cubicBezTo>
                  <a:pt x="3633115" y="172812"/>
                  <a:pt x="3644684" y="171082"/>
                  <a:pt x="3666208" y="175002"/>
                </a:cubicBezTo>
                <a:cubicBezTo>
                  <a:pt x="3702493" y="172475"/>
                  <a:pt x="3690554" y="141997"/>
                  <a:pt x="3732418" y="156931"/>
                </a:cubicBezTo>
                <a:cubicBezTo>
                  <a:pt x="3720976" y="141050"/>
                  <a:pt x="3798767" y="143802"/>
                  <a:pt x="3777013" y="128263"/>
                </a:cubicBezTo>
                <a:cubicBezTo>
                  <a:pt x="3781750" y="123923"/>
                  <a:pt x="3786490" y="122145"/>
                  <a:pt x="3791237" y="121680"/>
                </a:cubicBezTo>
                <a:cubicBezTo>
                  <a:pt x="3800731" y="120749"/>
                  <a:pt x="3810256" y="125066"/>
                  <a:pt x="3819855" y="124632"/>
                </a:cubicBezTo>
                <a:lnTo>
                  <a:pt x="3830389" y="120647"/>
                </a:lnTo>
                <a:lnTo>
                  <a:pt x="3834351" y="121037"/>
                </a:lnTo>
                <a:lnTo>
                  <a:pt x="3843706" y="120883"/>
                </a:lnTo>
                <a:lnTo>
                  <a:pt x="3842600" y="126413"/>
                </a:lnTo>
                <a:cubicBezTo>
                  <a:pt x="3840664" y="131697"/>
                  <a:pt x="3839239" y="137483"/>
                  <a:pt x="3853952" y="136656"/>
                </a:cubicBezTo>
                <a:cubicBezTo>
                  <a:pt x="3884387" y="132294"/>
                  <a:pt x="3895073" y="154947"/>
                  <a:pt x="3907631" y="132934"/>
                </a:cubicBezTo>
                <a:lnTo>
                  <a:pt x="3910440" y="126683"/>
                </a:lnTo>
                <a:lnTo>
                  <a:pt x="3917188" y="125602"/>
                </a:lnTo>
                <a:cubicBezTo>
                  <a:pt x="3920824" y="125763"/>
                  <a:pt x="3922910" y="127265"/>
                  <a:pt x="3922391" y="131325"/>
                </a:cubicBezTo>
                <a:cubicBezTo>
                  <a:pt x="3950671" y="114296"/>
                  <a:pt x="3984053" y="139677"/>
                  <a:pt x="4013052" y="144017"/>
                </a:cubicBezTo>
                <a:cubicBezTo>
                  <a:pt x="4034521" y="127735"/>
                  <a:pt x="4074193" y="152893"/>
                  <a:pt x="4134276" y="150881"/>
                </a:cubicBezTo>
                <a:cubicBezTo>
                  <a:pt x="4157665" y="132187"/>
                  <a:pt x="4174797" y="149748"/>
                  <a:pt x="4220708" y="123569"/>
                </a:cubicBezTo>
                <a:cubicBezTo>
                  <a:pt x="4222955" y="125610"/>
                  <a:pt x="4225678" y="127448"/>
                  <a:pt x="4228793" y="129027"/>
                </a:cubicBezTo>
                <a:cubicBezTo>
                  <a:pt x="4246889" y="138200"/>
                  <a:pt x="4274004" y="136817"/>
                  <a:pt x="4289352" y="125936"/>
                </a:cubicBezTo>
                <a:cubicBezTo>
                  <a:pt x="4363203" y="90062"/>
                  <a:pt x="4433589" y="86771"/>
                  <a:pt x="4498904" y="76157"/>
                </a:cubicBezTo>
                <a:cubicBezTo>
                  <a:pt x="4573126" y="67620"/>
                  <a:pt x="4527053" y="106578"/>
                  <a:pt x="4617321" y="71192"/>
                </a:cubicBezTo>
                <a:cubicBezTo>
                  <a:pt x="4628509" y="83005"/>
                  <a:pt x="4640388" y="82875"/>
                  <a:pt x="4659769" y="75711"/>
                </a:cubicBezTo>
                <a:cubicBezTo>
                  <a:pt x="4695920" y="72492"/>
                  <a:pt x="4695949" y="103916"/>
                  <a:pt x="4730861" y="82892"/>
                </a:cubicBezTo>
                <a:cubicBezTo>
                  <a:pt x="4725813" y="100081"/>
                  <a:pt x="4800205" y="85259"/>
                  <a:pt x="4785028" y="103727"/>
                </a:cubicBezTo>
                <a:cubicBezTo>
                  <a:pt x="4810016" y="117605"/>
                  <a:pt x="4819425" y="91713"/>
                  <a:pt x="4844064" y="103602"/>
                </a:cubicBezTo>
                <a:cubicBezTo>
                  <a:pt x="4870788" y="105116"/>
                  <a:pt x="4827279" y="86563"/>
                  <a:pt x="4856445" y="83569"/>
                </a:cubicBezTo>
                <a:cubicBezTo>
                  <a:pt x="4892077" y="82970"/>
                  <a:pt x="4889254" y="52180"/>
                  <a:pt x="4920029" y="89928"/>
                </a:cubicBezTo>
                <a:cubicBezTo>
                  <a:pt x="4956349" y="78330"/>
                  <a:pt x="4965099" y="95593"/>
                  <a:pt x="5016630" y="101768"/>
                </a:cubicBezTo>
                <a:cubicBezTo>
                  <a:pt x="5037054" y="90831"/>
                  <a:pt x="5054525" y="94775"/>
                  <a:pt x="5072000" y="103431"/>
                </a:cubicBezTo>
                <a:cubicBezTo>
                  <a:pt x="5121251" y="98404"/>
                  <a:pt x="5167546" y="110561"/>
                  <a:pt x="5223617" y="113585"/>
                </a:cubicBezTo>
                <a:cubicBezTo>
                  <a:pt x="5282815" y="99423"/>
                  <a:pt x="5315850" y="124911"/>
                  <a:pt x="5375764" y="128031"/>
                </a:cubicBezTo>
                <a:cubicBezTo>
                  <a:pt x="5432502" y="100047"/>
                  <a:pt x="5417541" y="163974"/>
                  <a:pt x="5467493" y="160725"/>
                </a:cubicBezTo>
                <a:cubicBezTo>
                  <a:pt x="5547115" y="134475"/>
                  <a:pt x="5467162" y="181780"/>
                  <a:pt x="5592386" y="169993"/>
                </a:cubicBezTo>
                <a:cubicBezTo>
                  <a:pt x="5599192" y="165787"/>
                  <a:pt x="5614743" y="169527"/>
                  <a:pt x="5613523" y="175081"/>
                </a:cubicBezTo>
                <a:cubicBezTo>
                  <a:pt x="5621381" y="173179"/>
                  <a:pt x="5639711" y="162141"/>
                  <a:pt x="5642164" y="170935"/>
                </a:cubicBezTo>
                <a:cubicBezTo>
                  <a:pt x="5682287" y="171027"/>
                  <a:pt x="5721803" y="164920"/>
                  <a:pt x="5756901" y="153199"/>
                </a:cubicBezTo>
                <a:cubicBezTo>
                  <a:pt x="5834989" y="166545"/>
                  <a:pt x="5790587" y="126312"/>
                  <a:pt x="5846658" y="129231"/>
                </a:cubicBezTo>
                <a:cubicBezTo>
                  <a:pt x="5892435" y="145578"/>
                  <a:pt x="5908315" y="130986"/>
                  <a:pt x="5960723" y="141349"/>
                </a:cubicBezTo>
                <a:cubicBezTo>
                  <a:pt x="5977115" y="112299"/>
                  <a:pt x="6009631" y="143236"/>
                  <a:pt x="6029533" y="134708"/>
                </a:cubicBezTo>
                <a:cubicBezTo>
                  <a:pt x="6063099" y="167422"/>
                  <a:pt x="6107402" y="102491"/>
                  <a:pt x="6141114" y="102420"/>
                </a:cubicBezTo>
                <a:cubicBezTo>
                  <a:pt x="6198059" y="107432"/>
                  <a:pt x="6260619" y="140713"/>
                  <a:pt x="6290631" y="107235"/>
                </a:cubicBezTo>
                <a:cubicBezTo>
                  <a:pt x="6295184" y="120843"/>
                  <a:pt x="6290485" y="139497"/>
                  <a:pt x="6322797" y="136600"/>
                </a:cubicBezTo>
                <a:cubicBezTo>
                  <a:pt x="6335902" y="143381"/>
                  <a:pt x="6338717" y="164323"/>
                  <a:pt x="6364905" y="153794"/>
                </a:cubicBezTo>
                <a:cubicBezTo>
                  <a:pt x="6331879" y="135534"/>
                  <a:pt x="6385847" y="132591"/>
                  <a:pt x="6380411" y="110920"/>
                </a:cubicBezTo>
                <a:cubicBezTo>
                  <a:pt x="6420571" y="97008"/>
                  <a:pt x="6513510" y="114827"/>
                  <a:pt x="6507882" y="75874"/>
                </a:cubicBezTo>
                <a:cubicBezTo>
                  <a:pt x="6519389" y="52805"/>
                  <a:pt x="6571821" y="87994"/>
                  <a:pt x="6571798" y="63169"/>
                </a:cubicBezTo>
                <a:cubicBezTo>
                  <a:pt x="6594693" y="79043"/>
                  <a:pt x="6634667" y="52561"/>
                  <a:pt x="6671871" y="53111"/>
                </a:cubicBezTo>
                <a:cubicBezTo>
                  <a:pt x="6678846" y="41888"/>
                  <a:pt x="6687406" y="42394"/>
                  <a:pt x="6702257" y="48333"/>
                </a:cubicBezTo>
                <a:cubicBezTo>
                  <a:pt x="6746995" y="50242"/>
                  <a:pt x="6798298" y="33989"/>
                  <a:pt x="6845793" y="15687"/>
                </a:cubicBezTo>
                <a:lnTo>
                  <a:pt x="688490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9" name="Freeform: Shape 18">
            <a:extLst>
              <a:ext uri="{FF2B5EF4-FFF2-40B4-BE49-F238E27FC236}">
                <a16:creationId xmlns:a16="http://schemas.microsoft.com/office/drawing/2014/main" id="{C6CA7F72-3DF9-4389-A72F-3FD75C183C01}"/>
              </a:ext>
              <a:ext uri="{C183D7F6-B498-43B3-948B-1728B52AA6E4}">
                <adec:decorative xmlns:adec="http://schemas.microsoft.com/office/drawing/2017/decorative" val="1"/>
              </a:ext>
            </a:extLst>
          </p:cNvPr>
          <p:cNvSpPr/>
          <p:nvPr/>
        </p:nvSpPr>
        <p:spPr>
          <a:xfrm>
            <a:off x="5307088" y="6114199"/>
            <a:ext cx="6884912" cy="743802"/>
          </a:xfrm>
          <a:custGeom>
            <a:avLst/>
            <a:gdLst>
              <a:gd name="connsiteX0" fmla="*/ 6884912 w 6884912"/>
              <a:gd name="connsiteY0" fmla="*/ 0 h 743802"/>
              <a:gd name="connsiteX1" fmla="*/ 6884912 w 6884912"/>
              <a:gd name="connsiteY1" fmla="*/ 743802 h 743802"/>
              <a:gd name="connsiteX2" fmla="*/ 0 w 6884912"/>
              <a:gd name="connsiteY2" fmla="*/ 743802 h 743802"/>
              <a:gd name="connsiteX3" fmla="*/ 9 w 6884912"/>
              <a:gd name="connsiteY3" fmla="*/ 743799 h 743802"/>
              <a:gd name="connsiteX4" fmla="*/ 6884911 w 6884912"/>
              <a:gd name="connsiteY4" fmla="*/ 743799 h 743802"/>
              <a:gd name="connsiteX5" fmla="*/ 6884911 w 6884912"/>
              <a:gd name="connsiteY5" fmla="*/ 1 h 743802"/>
              <a:gd name="connsiteX6" fmla="*/ 6884912 w 6884912"/>
              <a:gd name="connsiteY6" fmla="*/ 0 h 74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4912" h="743802">
                <a:moveTo>
                  <a:pt x="6884912" y="0"/>
                </a:moveTo>
                <a:lnTo>
                  <a:pt x="6884912" y="743802"/>
                </a:lnTo>
                <a:lnTo>
                  <a:pt x="0" y="743802"/>
                </a:lnTo>
                <a:lnTo>
                  <a:pt x="9" y="743799"/>
                </a:lnTo>
                <a:lnTo>
                  <a:pt x="6884911" y="743799"/>
                </a:lnTo>
                <a:lnTo>
                  <a:pt x="6884911" y="1"/>
                </a:ln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useBgFill="1">
        <p:nvSpPr>
          <p:cNvPr id="15" name="Freeform: Shape 14">
            <a:extLst>
              <a:ext uri="{FF2B5EF4-FFF2-40B4-BE49-F238E27FC236}">
                <a16:creationId xmlns:a16="http://schemas.microsoft.com/office/drawing/2014/main" id="{03E96810-E5FC-4149-9C1D-18739789D1AB}"/>
              </a:ext>
              <a:ext uri="{C183D7F6-B498-43B3-948B-1728B52AA6E4}">
                <adec:decorative xmlns:adec="http://schemas.microsoft.com/office/drawing/2017/decorative" val="1"/>
              </a:ext>
            </a:extLst>
          </p:cNvPr>
          <p:cNvSpPr/>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Freeform: Shape 22">
            <a:extLst>
              <a:ext uri="{FF2B5EF4-FFF2-40B4-BE49-F238E27FC236}">
                <a16:creationId xmlns:a16="http://schemas.microsoft.com/office/drawing/2014/main" id="{4E4B6B21-A690-42E7-A1B0-23F36836AB25}"/>
              </a:ext>
              <a:ext uri="{C183D7F6-B498-43B3-948B-1728B52AA6E4}">
                <adec:decorative xmlns:adec="http://schemas.microsoft.com/office/drawing/2017/decorative" val="1"/>
              </a:ext>
            </a:extLst>
          </p:cNvPr>
          <p:cNvSpPr/>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5" name="Freeform: Shape 24">
            <a:extLst>
              <a:ext uri="{FF2B5EF4-FFF2-40B4-BE49-F238E27FC236}">
                <a16:creationId xmlns:a16="http://schemas.microsoft.com/office/drawing/2014/main" id="{8F5C93A3-C2A2-4E5E-8BEB-984B0A7A4AB6}"/>
              </a:ext>
              <a:ext uri="{C183D7F6-B498-43B3-948B-1728B52AA6E4}">
                <adec:decorative xmlns:adec="http://schemas.microsoft.com/office/drawing/2017/decorative" val="1"/>
              </a:ext>
            </a:extLst>
          </p:cNvPr>
          <p:cNvSpPr/>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8" name="Picture Placeholder 27">
            <a:extLst>
              <a:ext uri="{FF2B5EF4-FFF2-40B4-BE49-F238E27FC236}">
                <a16:creationId xmlns:a16="http://schemas.microsoft.com/office/drawing/2014/main" id="{060A91FF-3B21-462D-B567-F4D5ED785DC5}"/>
              </a:ext>
            </a:extLst>
          </p:cNvPr>
          <p:cNvSpPr>
            <a:spLocks noGrp="1"/>
          </p:cNvSpPr>
          <p:nvPr>
            <p:ph type="pic" sz="quarter" idx="13" hasCustomPrompt="1"/>
          </p:nvPr>
        </p:nvSpPr>
        <p:spPr>
          <a:xfrm>
            <a:off x="0" y="0"/>
            <a:ext cx="12192000" cy="6857999"/>
          </a:xfrm>
          <a:custGeom>
            <a:avLst/>
            <a:gdLst>
              <a:gd name="connsiteX0" fmla="*/ 0 w 12191999"/>
              <a:gd name="connsiteY0" fmla="*/ 0 h 6857999"/>
              <a:gd name="connsiteX1" fmla="*/ 2 w 12191999"/>
              <a:gd name="connsiteY1" fmla="*/ 0 h 6857999"/>
              <a:gd name="connsiteX2" fmla="*/ 2 w 12191999"/>
              <a:gd name="connsiteY2" fmla="*/ 709238 h 6857999"/>
              <a:gd name="connsiteX3" fmla="*/ 20721 w 12191999"/>
              <a:gd name="connsiteY3" fmla="*/ 710997 h 6857999"/>
              <a:gd name="connsiteX4" fmla="*/ 40086 w 12191999"/>
              <a:gd name="connsiteY4" fmla="*/ 720866 h 6857999"/>
              <a:gd name="connsiteX5" fmla="*/ 101741 w 12191999"/>
              <a:gd name="connsiteY5" fmla="*/ 722718 h 6857999"/>
              <a:gd name="connsiteX6" fmla="*/ 280675 w 12191999"/>
              <a:gd name="connsiteY6" fmla="*/ 733646 h 6857999"/>
              <a:gd name="connsiteX7" fmla="*/ 476501 w 12191999"/>
              <a:gd name="connsiteY7" fmla="*/ 697773 h 6857999"/>
              <a:gd name="connsiteX8" fmla="*/ 591588 w 12191999"/>
              <a:gd name="connsiteY8" fmla="*/ 702351 h 6857999"/>
              <a:gd name="connsiteX9" fmla="*/ 649354 w 12191999"/>
              <a:gd name="connsiteY9" fmla="*/ 693969 h 6857999"/>
              <a:gd name="connsiteX10" fmla="*/ 686510 w 12191999"/>
              <a:gd name="connsiteY10" fmla="*/ 697922 h 6857999"/>
              <a:gd name="connsiteX11" fmla="*/ 709181 w 12191999"/>
              <a:gd name="connsiteY11" fmla="*/ 698967 h 6857999"/>
              <a:gd name="connsiteX12" fmla="*/ 754929 w 12191999"/>
              <a:gd name="connsiteY12" fmla="*/ 678629 h 6857999"/>
              <a:gd name="connsiteX13" fmla="*/ 945623 w 12191999"/>
              <a:gd name="connsiteY13" fmla="*/ 682227 h 6857999"/>
              <a:gd name="connsiteX14" fmla="*/ 1226644 w 12191999"/>
              <a:gd name="connsiteY14" fmla="*/ 677593 h 6857999"/>
              <a:gd name="connsiteX15" fmla="*/ 1282583 w 12191999"/>
              <a:gd name="connsiteY15" fmla="*/ 682895 h 6857999"/>
              <a:gd name="connsiteX16" fmla="*/ 1373712 w 12191999"/>
              <a:gd name="connsiteY16" fmla="*/ 657154 h 6857999"/>
              <a:gd name="connsiteX17" fmla="*/ 1485240 w 12191999"/>
              <a:gd name="connsiteY17" fmla="*/ 631530 h 6857999"/>
              <a:gd name="connsiteX18" fmla="*/ 1508194 w 12191999"/>
              <a:gd name="connsiteY18" fmla="*/ 628664 h 6857999"/>
              <a:gd name="connsiteX19" fmla="*/ 1575268 w 12191999"/>
              <a:gd name="connsiteY19" fmla="*/ 624111 h 6857999"/>
              <a:gd name="connsiteX20" fmla="*/ 1679712 w 12191999"/>
              <a:gd name="connsiteY20" fmla="*/ 621298 h 6857999"/>
              <a:gd name="connsiteX21" fmla="*/ 1762318 w 12191999"/>
              <a:gd name="connsiteY21" fmla="*/ 636211 h 6857999"/>
              <a:gd name="connsiteX22" fmla="*/ 1813551 w 12191999"/>
              <a:gd name="connsiteY22" fmla="*/ 633002 h 6857999"/>
              <a:gd name="connsiteX23" fmla="*/ 1896737 w 12191999"/>
              <a:gd name="connsiteY23" fmla="*/ 647425 h 6857999"/>
              <a:gd name="connsiteX24" fmla="*/ 1964719 w 12191999"/>
              <a:gd name="connsiteY24" fmla="*/ 630175 h 6857999"/>
              <a:gd name="connsiteX25" fmla="*/ 2021621 w 12191999"/>
              <a:gd name="connsiteY25" fmla="*/ 623285 h 6857999"/>
              <a:gd name="connsiteX26" fmla="*/ 2072078 w 12191999"/>
              <a:gd name="connsiteY26" fmla="*/ 616623 h 6857999"/>
              <a:gd name="connsiteX27" fmla="*/ 2087280 w 12191999"/>
              <a:gd name="connsiteY27" fmla="*/ 621722 h 6857999"/>
              <a:gd name="connsiteX28" fmla="*/ 2243833 w 12191999"/>
              <a:gd name="connsiteY28" fmla="*/ 665285 h 6857999"/>
              <a:gd name="connsiteX29" fmla="*/ 2346628 w 12191999"/>
              <a:gd name="connsiteY29" fmla="*/ 662322 h 6857999"/>
              <a:gd name="connsiteX30" fmla="*/ 2465944 w 12191999"/>
              <a:gd name="connsiteY30" fmla="*/ 697144 h 6857999"/>
              <a:gd name="connsiteX31" fmla="*/ 2506642 w 12191999"/>
              <a:gd name="connsiteY31" fmla="*/ 700543 h 6857999"/>
              <a:gd name="connsiteX32" fmla="*/ 2576974 w 12191999"/>
              <a:gd name="connsiteY32" fmla="*/ 714103 h 6857999"/>
              <a:gd name="connsiteX33" fmla="*/ 2623375 w 12191999"/>
              <a:gd name="connsiteY33" fmla="*/ 721805 h 6857999"/>
              <a:gd name="connsiteX34" fmla="*/ 2634012 w 12191999"/>
              <a:gd name="connsiteY34" fmla="*/ 705148 h 6857999"/>
              <a:gd name="connsiteX35" fmla="*/ 2677548 w 12191999"/>
              <a:gd name="connsiteY35" fmla="*/ 707152 h 6857999"/>
              <a:gd name="connsiteX36" fmla="*/ 2715917 w 12191999"/>
              <a:gd name="connsiteY36" fmla="*/ 726873 h 6857999"/>
              <a:gd name="connsiteX37" fmla="*/ 2767791 w 12191999"/>
              <a:gd name="connsiteY37" fmla="*/ 735544 h 6857999"/>
              <a:gd name="connsiteX38" fmla="*/ 2798747 w 12191999"/>
              <a:gd name="connsiteY38" fmla="*/ 724332 h 6857999"/>
              <a:gd name="connsiteX39" fmla="*/ 2882282 w 12191999"/>
              <a:gd name="connsiteY39" fmla="*/ 724328 h 6857999"/>
              <a:gd name="connsiteX40" fmla="*/ 3003209 w 12191999"/>
              <a:gd name="connsiteY40" fmla="*/ 710063 h 6857999"/>
              <a:gd name="connsiteX41" fmla="*/ 3056384 w 12191999"/>
              <a:gd name="connsiteY41" fmla="*/ 705444 h 6857999"/>
              <a:gd name="connsiteX42" fmla="*/ 3095110 w 12191999"/>
              <a:gd name="connsiteY42" fmla="*/ 710392 h 6857999"/>
              <a:gd name="connsiteX43" fmla="*/ 3181626 w 12191999"/>
              <a:gd name="connsiteY43" fmla="*/ 702609 h 6857999"/>
              <a:gd name="connsiteX44" fmla="*/ 3249753 w 12191999"/>
              <a:gd name="connsiteY44" fmla="*/ 700362 h 6857999"/>
              <a:gd name="connsiteX45" fmla="*/ 3315641 w 12191999"/>
              <a:gd name="connsiteY45" fmla="*/ 714437 h 6857999"/>
              <a:gd name="connsiteX46" fmla="*/ 3319046 w 12191999"/>
              <a:gd name="connsiteY46" fmla="*/ 719507 h 6857999"/>
              <a:gd name="connsiteX47" fmla="*/ 3324103 w 12191999"/>
              <a:gd name="connsiteY47" fmla="*/ 718827 h 6857999"/>
              <a:gd name="connsiteX48" fmla="*/ 3326644 w 12191999"/>
              <a:gd name="connsiteY48" fmla="*/ 713591 h 6857999"/>
              <a:gd name="connsiteX49" fmla="*/ 3366502 w 12191999"/>
              <a:gd name="connsiteY49" fmla="*/ 712333 h 6857999"/>
              <a:gd name="connsiteX50" fmla="*/ 3374100 w 12191999"/>
              <a:gd name="connsiteY50" fmla="*/ 721483 h 6857999"/>
              <a:gd name="connsiteX51" fmla="*/ 3372868 w 12191999"/>
              <a:gd name="connsiteY51" fmla="*/ 726163 h 6857999"/>
              <a:gd name="connsiteX52" fmla="*/ 3411698 w 12191999"/>
              <a:gd name="connsiteY52" fmla="*/ 710254 h 6857999"/>
              <a:gd name="connsiteX53" fmla="*/ 3457634 w 12191999"/>
              <a:gd name="connsiteY53" fmla="*/ 699372 h 6857999"/>
              <a:gd name="connsiteX54" fmla="*/ 3507812 w 12191999"/>
              <a:gd name="connsiteY54" fmla="*/ 686314 h 6857999"/>
              <a:gd name="connsiteX55" fmla="*/ 3537722 w 12191999"/>
              <a:gd name="connsiteY55" fmla="*/ 678323 h 6857999"/>
              <a:gd name="connsiteX56" fmla="*/ 3616523 w 12191999"/>
              <a:gd name="connsiteY56" fmla="*/ 683255 h 6857999"/>
              <a:gd name="connsiteX57" fmla="*/ 3770873 w 12191999"/>
              <a:gd name="connsiteY57" fmla="*/ 692023 h 6857999"/>
              <a:gd name="connsiteX58" fmla="*/ 3815527 w 12191999"/>
              <a:gd name="connsiteY58" fmla="*/ 688648 h 6857999"/>
              <a:gd name="connsiteX59" fmla="*/ 3836857 w 12191999"/>
              <a:gd name="connsiteY59" fmla="*/ 683257 h 6857999"/>
              <a:gd name="connsiteX60" fmla="*/ 3992028 w 12191999"/>
              <a:gd name="connsiteY60" fmla="*/ 679972 h 6857999"/>
              <a:gd name="connsiteX61" fmla="*/ 4055281 w 12191999"/>
              <a:gd name="connsiteY61" fmla="*/ 660346 h 6857999"/>
              <a:gd name="connsiteX62" fmla="*/ 4141437 w 12191999"/>
              <a:gd name="connsiteY62" fmla="*/ 652038 h 6857999"/>
              <a:gd name="connsiteX63" fmla="*/ 4204035 w 12191999"/>
              <a:gd name="connsiteY63" fmla="*/ 644385 h 6857999"/>
              <a:gd name="connsiteX64" fmla="*/ 4289732 w 12191999"/>
              <a:gd name="connsiteY64" fmla="*/ 631360 h 6857999"/>
              <a:gd name="connsiteX65" fmla="*/ 4331035 w 12191999"/>
              <a:gd name="connsiteY65" fmla="*/ 628859 h 6857999"/>
              <a:gd name="connsiteX66" fmla="*/ 4349944 w 12191999"/>
              <a:gd name="connsiteY66" fmla="*/ 620774 h 6857999"/>
              <a:gd name="connsiteX67" fmla="*/ 4352292 w 12191999"/>
              <a:gd name="connsiteY67" fmla="*/ 613726 h 6857999"/>
              <a:gd name="connsiteX68" fmla="*/ 4365513 w 12191999"/>
              <a:gd name="connsiteY68" fmla="*/ 611397 h 6857999"/>
              <a:gd name="connsiteX69" fmla="*/ 4368539 w 12191999"/>
              <a:gd name="connsiteY69" fmla="*/ 609538 h 6857999"/>
              <a:gd name="connsiteX70" fmla="*/ 4386389 w 12191999"/>
              <a:gd name="connsiteY70" fmla="*/ 600117 h 6857999"/>
              <a:gd name="connsiteX71" fmla="*/ 4436641 w 12191999"/>
              <a:gd name="connsiteY71" fmla="*/ 610810 h 6857999"/>
              <a:gd name="connsiteX72" fmla="*/ 4534093 w 12191999"/>
              <a:gd name="connsiteY72" fmla="*/ 602769 h 6857999"/>
              <a:gd name="connsiteX73" fmla="*/ 4675398 w 12191999"/>
              <a:gd name="connsiteY73" fmla="*/ 596126 h 6857999"/>
              <a:gd name="connsiteX74" fmla="*/ 4752273 w 12191999"/>
              <a:gd name="connsiteY74" fmla="*/ 582476 h 6857999"/>
              <a:gd name="connsiteX75" fmla="*/ 4940870 w 12191999"/>
              <a:gd name="connsiteY75" fmla="*/ 582489 h 6857999"/>
              <a:gd name="connsiteX76" fmla="*/ 5049226 w 12191999"/>
              <a:gd name="connsiteY76" fmla="*/ 563156 h 6857999"/>
              <a:gd name="connsiteX77" fmla="*/ 5117822 w 12191999"/>
              <a:gd name="connsiteY77" fmla="*/ 571648 h 6857999"/>
              <a:gd name="connsiteX78" fmla="*/ 5134014 w 12191999"/>
              <a:gd name="connsiteY78" fmla="*/ 575617 h 6857999"/>
              <a:gd name="connsiteX79" fmla="*/ 5135893 w 12191999"/>
              <a:gd name="connsiteY79" fmla="*/ 574425 h 6857999"/>
              <a:gd name="connsiteX80" fmla="*/ 5154412 w 12191999"/>
              <a:gd name="connsiteY80" fmla="*/ 574054 h 6857999"/>
              <a:gd name="connsiteX81" fmla="*/ 5158675 w 12191999"/>
              <a:gd name="connsiteY81" fmla="*/ 577327 h 6857999"/>
              <a:gd name="connsiteX82" fmla="*/ 5171445 w 12191999"/>
              <a:gd name="connsiteY82" fmla="*/ 578124 h 6857999"/>
              <a:gd name="connsiteX83" fmla="*/ 5196779 w 12191999"/>
              <a:gd name="connsiteY83" fmla="*/ 582524 h 6857999"/>
              <a:gd name="connsiteX84" fmla="*/ 5201352 w 12191999"/>
              <a:gd name="connsiteY84" fmla="*/ 580693 h 6857999"/>
              <a:gd name="connsiteX85" fmla="*/ 5223160 w 12191999"/>
              <a:gd name="connsiteY85" fmla="*/ 573676 h 6857999"/>
              <a:gd name="connsiteX86" fmla="*/ 5250101 w 12191999"/>
              <a:gd name="connsiteY86" fmla="*/ 577168 h 6857999"/>
              <a:gd name="connsiteX87" fmla="*/ 5270065 w 12191999"/>
              <a:gd name="connsiteY87" fmla="*/ 570867 h 6857999"/>
              <a:gd name="connsiteX88" fmla="*/ 5315121 w 12191999"/>
              <a:gd name="connsiteY88" fmla="*/ 540739 h 6857999"/>
              <a:gd name="connsiteX89" fmla="*/ 5354682 w 12191999"/>
              <a:gd name="connsiteY89" fmla="*/ 543209 h 6857999"/>
              <a:gd name="connsiteX90" fmla="*/ 5362616 w 12191999"/>
              <a:gd name="connsiteY90" fmla="*/ 543019 h 6857999"/>
              <a:gd name="connsiteX91" fmla="*/ 5362765 w 12191999"/>
              <a:gd name="connsiteY91" fmla="*/ 542732 h 6857999"/>
              <a:gd name="connsiteX92" fmla="*/ 5368793 w 12191999"/>
              <a:gd name="connsiteY92" fmla="*/ 530233 h 6857999"/>
              <a:gd name="connsiteX93" fmla="*/ 5397715 w 12191999"/>
              <a:gd name="connsiteY93" fmla="*/ 540293 h 6857999"/>
              <a:gd name="connsiteX94" fmla="*/ 5435108 w 12191999"/>
              <a:gd name="connsiteY94" fmla="*/ 503716 h 6857999"/>
              <a:gd name="connsiteX95" fmla="*/ 5526889 w 12191999"/>
              <a:gd name="connsiteY95" fmla="*/ 469399 h 6857999"/>
              <a:gd name="connsiteX96" fmla="*/ 5619827 w 12191999"/>
              <a:gd name="connsiteY96" fmla="*/ 438663 h 6857999"/>
              <a:gd name="connsiteX97" fmla="*/ 5654480 w 12191999"/>
              <a:gd name="connsiteY97" fmla="*/ 429107 h 6857999"/>
              <a:gd name="connsiteX98" fmla="*/ 5704114 w 12191999"/>
              <a:gd name="connsiteY98" fmla="*/ 416768 h 6857999"/>
              <a:gd name="connsiteX99" fmla="*/ 5711823 w 12191999"/>
              <a:gd name="connsiteY99" fmla="*/ 405141 h 6857999"/>
              <a:gd name="connsiteX100" fmla="*/ 5764922 w 12191999"/>
              <a:gd name="connsiteY100" fmla="*/ 405049 h 6857999"/>
              <a:gd name="connsiteX101" fmla="*/ 5802531 w 12191999"/>
              <a:gd name="connsiteY101" fmla="*/ 396409 h 6857999"/>
              <a:gd name="connsiteX102" fmla="*/ 5829742 w 12191999"/>
              <a:gd name="connsiteY102" fmla="*/ 371388 h 6857999"/>
              <a:gd name="connsiteX103" fmla="*/ 5872478 w 12191999"/>
              <a:gd name="connsiteY103" fmla="*/ 355001 h 6857999"/>
              <a:gd name="connsiteX104" fmla="*/ 5897914 w 12191999"/>
              <a:gd name="connsiteY104" fmla="*/ 345028 h 6857999"/>
              <a:gd name="connsiteX105" fmla="*/ 5974993 w 12191999"/>
              <a:gd name="connsiteY105" fmla="*/ 331543 h 6857999"/>
              <a:gd name="connsiteX106" fmla="*/ 6115514 w 12191999"/>
              <a:gd name="connsiteY106" fmla="*/ 322246 h 6857999"/>
              <a:gd name="connsiteX107" fmla="*/ 6168520 w 12191999"/>
              <a:gd name="connsiteY107" fmla="*/ 329035 h 6857999"/>
              <a:gd name="connsiteX108" fmla="*/ 6233029 w 12191999"/>
              <a:gd name="connsiteY108" fmla="*/ 338523 h 6857999"/>
              <a:gd name="connsiteX109" fmla="*/ 6307773 w 12191999"/>
              <a:gd name="connsiteY109" fmla="*/ 314970 h 6857999"/>
              <a:gd name="connsiteX110" fmla="*/ 6361041 w 12191999"/>
              <a:gd name="connsiteY110" fmla="*/ 291190 h 6857999"/>
              <a:gd name="connsiteX111" fmla="*/ 6392259 w 12191999"/>
              <a:gd name="connsiteY111" fmla="*/ 280451 h 6857999"/>
              <a:gd name="connsiteX112" fmla="*/ 6413478 w 12191999"/>
              <a:gd name="connsiteY112" fmla="*/ 269758 h 6857999"/>
              <a:gd name="connsiteX113" fmla="*/ 6475549 w 12191999"/>
              <a:gd name="connsiteY113" fmla="*/ 258032 h 6857999"/>
              <a:gd name="connsiteX114" fmla="*/ 6581802 w 12191999"/>
              <a:gd name="connsiteY114" fmla="*/ 245073 h 6857999"/>
              <a:gd name="connsiteX115" fmla="*/ 6648011 w 12191999"/>
              <a:gd name="connsiteY115" fmla="*/ 208652 h 6857999"/>
              <a:gd name="connsiteX116" fmla="*/ 6695355 w 12191999"/>
              <a:gd name="connsiteY116" fmla="*/ 215700 h 6857999"/>
              <a:gd name="connsiteX117" fmla="*/ 6739754 w 12191999"/>
              <a:gd name="connsiteY117" fmla="*/ 200058 h 6857999"/>
              <a:gd name="connsiteX118" fmla="*/ 6883802 w 12191999"/>
              <a:gd name="connsiteY118" fmla="*/ 195317 h 6857999"/>
              <a:gd name="connsiteX119" fmla="*/ 6920245 w 12191999"/>
              <a:gd name="connsiteY119" fmla="*/ 163817 h 6857999"/>
              <a:gd name="connsiteX120" fmla="*/ 7018013 w 12191999"/>
              <a:gd name="connsiteY120" fmla="*/ 134069 h 6857999"/>
              <a:gd name="connsiteX121" fmla="*/ 7151964 w 12191999"/>
              <a:gd name="connsiteY121" fmla="*/ 135416 h 6857999"/>
              <a:gd name="connsiteX122" fmla="*/ 7270482 w 12191999"/>
              <a:gd name="connsiteY122" fmla="*/ 122186 h 6857999"/>
              <a:gd name="connsiteX123" fmla="*/ 7336265 w 12191999"/>
              <a:gd name="connsiteY123" fmla="*/ 114532 h 6857999"/>
              <a:gd name="connsiteX124" fmla="*/ 7422235 w 12191999"/>
              <a:gd name="connsiteY124" fmla="*/ 125766 h 6857999"/>
              <a:gd name="connsiteX125" fmla="*/ 7439026 w 12191999"/>
              <a:gd name="connsiteY125" fmla="*/ 118154 h 6857999"/>
              <a:gd name="connsiteX126" fmla="*/ 7473884 w 12191999"/>
              <a:gd name="connsiteY126" fmla="*/ 85275 h 6857999"/>
              <a:gd name="connsiteX127" fmla="*/ 7569638 w 12191999"/>
              <a:gd name="connsiteY127" fmla="*/ 51825 h 6857999"/>
              <a:gd name="connsiteX128" fmla="*/ 7640739 w 12191999"/>
              <a:gd name="connsiteY128" fmla="*/ 56879 h 6857999"/>
              <a:gd name="connsiteX129" fmla="*/ 7689494 w 12191999"/>
              <a:gd name="connsiteY129" fmla="*/ 23918 h 6857999"/>
              <a:gd name="connsiteX130" fmla="*/ 7712765 w 12191999"/>
              <a:gd name="connsiteY130" fmla="*/ 835 h 6857999"/>
              <a:gd name="connsiteX131" fmla="*/ 7726321 w 12191999"/>
              <a:gd name="connsiteY131" fmla="*/ 536 h 6857999"/>
              <a:gd name="connsiteX132" fmla="*/ 7770085 w 12191999"/>
              <a:gd name="connsiteY132" fmla="*/ 24975 h 6857999"/>
              <a:gd name="connsiteX133" fmla="*/ 7856241 w 12191999"/>
              <a:gd name="connsiteY133" fmla="*/ 17615 h 6857999"/>
              <a:gd name="connsiteX134" fmla="*/ 7880767 w 12191999"/>
              <a:gd name="connsiteY134" fmla="*/ 4315 h 6857999"/>
              <a:gd name="connsiteX135" fmla="*/ 7890122 w 12191999"/>
              <a:gd name="connsiteY135" fmla="*/ 0 h 6857999"/>
              <a:gd name="connsiteX136" fmla="*/ 12191999 w 12191999"/>
              <a:gd name="connsiteY136" fmla="*/ 0 h 6857999"/>
              <a:gd name="connsiteX137" fmla="*/ 12191999 w 12191999"/>
              <a:gd name="connsiteY137" fmla="*/ 6114201 h 6857999"/>
              <a:gd name="connsiteX138" fmla="*/ 12152890 w 12191999"/>
              <a:gd name="connsiteY138" fmla="*/ 6129888 h 6857999"/>
              <a:gd name="connsiteX139" fmla="*/ 12009354 w 12191999"/>
              <a:gd name="connsiteY139" fmla="*/ 6162534 h 6857999"/>
              <a:gd name="connsiteX140" fmla="*/ 11978968 w 12191999"/>
              <a:gd name="connsiteY140" fmla="*/ 6167312 h 6857999"/>
              <a:gd name="connsiteX141" fmla="*/ 11878895 w 12191999"/>
              <a:gd name="connsiteY141" fmla="*/ 6177370 h 6857999"/>
              <a:gd name="connsiteX142" fmla="*/ 11814979 w 12191999"/>
              <a:gd name="connsiteY142" fmla="*/ 6190075 h 6857999"/>
              <a:gd name="connsiteX143" fmla="*/ 11687508 w 12191999"/>
              <a:gd name="connsiteY143" fmla="*/ 6225121 h 6857999"/>
              <a:gd name="connsiteX144" fmla="*/ 11672002 w 12191999"/>
              <a:gd name="connsiteY144" fmla="*/ 6267995 h 6857999"/>
              <a:gd name="connsiteX145" fmla="*/ 11629894 w 12191999"/>
              <a:gd name="connsiteY145" fmla="*/ 6250801 h 6857999"/>
              <a:gd name="connsiteX146" fmla="*/ 11597728 w 12191999"/>
              <a:gd name="connsiteY146" fmla="*/ 6221436 h 6857999"/>
              <a:gd name="connsiteX147" fmla="*/ 11448211 w 12191999"/>
              <a:gd name="connsiteY147" fmla="*/ 6216621 h 6857999"/>
              <a:gd name="connsiteX148" fmla="*/ 11336630 w 12191999"/>
              <a:gd name="connsiteY148" fmla="*/ 6248909 h 6857999"/>
              <a:gd name="connsiteX149" fmla="*/ 11267820 w 12191999"/>
              <a:gd name="connsiteY149" fmla="*/ 6255550 h 6857999"/>
              <a:gd name="connsiteX150" fmla="*/ 11153755 w 12191999"/>
              <a:gd name="connsiteY150" fmla="*/ 6243432 h 6857999"/>
              <a:gd name="connsiteX151" fmla="*/ 11063998 w 12191999"/>
              <a:gd name="connsiteY151" fmla="*/ 6267400 h 6857999"/>
              <a:gd name="connsiteX152" fmla="*/ 10949261 w 12191999"/>
              <a:gd name="connsiteY152" fmla="*/ 6285136 h 6857999"/>
              <a:gd name="connsiteX153" fmla="*/ 10920620 w 12191999"/>
              <a:gd name="connsiteY153" fmla="*/ 6289282 h 6857999"/>
              <a:gd name="connsiteX154" fmla="*/ 10899483 w 12191999"/>
              <a:gd name="connsiteY154" fmla="*/ 6284194 h 6857999"/>
              <a:gd name="connsiteX155" fmla="*/ 10774590 w 12191999"/>
              <a:gd name="connsiteY155" fmla="*/ 6274926 h 6857999"/>
              <a:gd name="connsiteX156" fmla="*/ 10682861 w 12191999"/>
              <a:gd name="connsiteY156" fmla="*/ 6242232 h 6857999"/>
              <a:gd name="connsiteX157" fmla="*/ 10530714 w 12191999"/>
              <a:gd name="connsiteY157" fmla="*/ 6227786 h 6857999"/>
              <a:gd name="connsiteX158" fmla="*/ 10379097 w 12191999"/>
              <a:gd name="connsiteY158" fmla="*/ 6217632 h 6857999"/>
              <a:gd name="connsiteX159" fmla="*/ 10323727 w 12191999"/>
              <a:gd name="connsiteY159" fmla="*/ 6215969 h 6857999"/>
              <a:gd name="connsiteX160" fmla="*/ 10227126 w 12191999"/>
              <a:gd name="connsiteY160" fmla="*/ 6204129 h 6857999"/>
              <a:gd name="connsiteX161" fmla="*/ 10163542 w 12191999"/>
              <a:gd name="connsiteY161" fmla="*/ 6197770 h 6857999"/>
              <a:gd name="connsiteX162" fmla="*/ 10151161 w 12191999"/>
              <a:gd name="connsiteY162" fmla="*/ 6217803 h 6857999"/>
              <a:gd name="connsiteX163" fmla="*/ 10092125 w 12191999"/>
              <a:gd name="connsiteY163" fmla="*/ 6217928 h 6857999"/>
              <a:gd name="connsiteX164" fmla="*/ 10037958 w 12191999"/>
              <a:gd name="connsiteY164" fmla="*/ 6197093 h 6857999"/>
              <a:gd name="connsiteX165" fmla="*/ 9966866 w 12191999"/>
              <a:gd name="connsiteY165" fmla="*/ 6189912 h 6857999"/>
              <a:gd name="connsiteX166" fmla="*/ 9924418 w 12191999"/>
              <a:gd name="connsiteY166" fmla="*/ 6185393 h 6857999"/>
              <a:gd name="connsiteX167" fmla="*/ 9806001 w 12191999"/>
              <a:gd name="connsiteY167" fmla="*/ 6190358 h 6857999"/>
              <a:gd name="connsiteX168" fmla="*/ 9596449 w 12191999"/>
              <a:gd name="connsiteY168" fmla="*/ 6240137 h 6857999"/>
              <a:gd name="connsiteX169" fmla="*/ 9535890 w 12191999"/>
              <a:gd name="connsiteY169" fmla="*/ 6243228 h 6857999"/>
              <a:gd name="connsiteX170" fmla="*/ 9527805 w 12191999"/>
              <a:gd name="connsiteY170" fmla="*/ 6237770 h 6857999"/>
              <a:gd name="connsiteX171" fmla="*/ 9441373 w 12191999"/>
              <a:gd name="connsiteY171" fmla="*/ 6265082 h 6857999"/>
              <a:gd name="connsiteX172" fmla="*/ 9320149 w 12191999"/>
              <a:gd name="connsiteY172" fmla="*/ 6258218 h 6857999"/>
              <a:gd name="connsiteX173" fmla="*/ 9229488 w 12191999"/>
              <a:gd name="connsiteY173" fmla="*/ 6245526 h 6857999"/>
              <a:gd name="connsiteX174" fmla="*/ 9224285 w 12191999"/>
              <a:gd name="connsiteY174" fmla="*/ 6239803 h 6857999"/>
              <a:gd name="connsiteX175" fmla="*/ 9217537 w 12191999"/>
              <a:gd name="connsiteY175" fmla="*/ 6240884 h 6857999"/>
              <a:gd name="connsiteX176" fmla="*/ 9214728 w 12191999"/>
              <a:gd name="connsiteY176" fmla="*/ 6247135 h 6857999"/>
              <a:gd name="connsiteX177" fmla="*/ 9161049 w 12191999"/>
              <a:gd name="connsiteY177" fmla="*/ 6250857 h 6857999"/>
              <a:gd name="connsiteX178" fmla="*/ 9149697 w 12191999"/>
              <a:gd name="connsiteY178" fmla="*/ 6240614 h 6857999"/>
              <a:gd name="connsiteX179" fmla="*/ 9150803 w 12191999"/>
              <a:gd name="connsiteY179" fmla="*/ 6235084 h 6857999"/>
              <a:gd name="connsiteX180" fmla="*/ 9141448 w 12191999"/>
              <a:gd name="connsiteY180" fmla="*/ 6235238 h 6857999"/>
              <a:gd name="connsiteX181" fmla="*/ 9137486 w 12191999"/>
              <a:gd name="connsiteY181" fmla="*/ 6234848 h 6857999"/>
              <a:gd name="connsiteX182" fmla="*/ 9126952 w 12191999"/>
              <a:gd name="connsiteY182" fmla="*/ 6238833 h 6857999"/>
              <a:gd name="connsiteX183" fmla="*/ 9098334 w 12191999"/>
              <a:gd name="connsiteY183" fmla="*/ 6235881 h 6857999"/>
              <a:gd name="connsiteX184" fmla="*/ 9084110 w 12191999"/>
              <a:gd name="connsiteY184" fmla="*/ 6242464 h 6857999"/>
              <a:gd name="connsiteX185" fmla="*/ 9039515 w 12191999"/>
              <a:gd name="connsiteY185" fmla="*/ 6271132 h 6857999"/>
              <a:gd name="connsiteX186" fmla="*/ 8973305 w 12191999"/>
              <a:gd name="connsiteY186" fmla="*/ 6289203 h 6857999"/>
              <a:gd name="connsiteX187" fmla="*/ 8933861 w 12191999"/>
              <a:gd name="connsiteY187" fmla="*/ 6300217 h 6857999"/>
              <a:gd name="connsiteX188" fmla="*/ 8817130 w 12191999"/>
              <a:gd name="connsiteY188" fmla="*/ 6313901 h 6857999"/>
              <a:gd name="connsiteX189" fmla="*/ 8594947 w 12191999"/>
              <a:gd name="connsiteY189" fmla="*/ 6298363 h 6857999"/>
              <a:gd name="connsiteX190" fmla="*/ 8535041 w 12191999"/>
              <a:gd name="connsiteY190" fmla="*/ 6304826 h 6857999"/>
              <a:gd name="connsiteX191" fmla="*/ 8529279 w 12191999"/>
              <a:gd name="connsiteY191" fmla="*/ 6311383 h 6857999"/>
              <a:gd name="connsiteX192" fmla="*/ 8435056 w 12191999"/>
              <a:gd name="connsiteY192" fmla="*/ 6298398 h 6857999"/>
              <a:gd name="connsiteX193" fmla="*/ 8320108 w 12191999"/>
              <a:gd name="connsiteY193" fmla="*/ 6323993 h 6857999"/>
              <a:gd name="connsiteX194" fmla="*/ 8237020 w 12191999"/>
              <a:gd name="connsiteY194" fmla="*/ 6350465 h 6857999"/>
              <a:gd name="connsiteX195" fmla="*/ 8188860 w 12191999"/>
              <a:gd name="connsiteY195" fmla="*/ 6362216 h 6857999"/>
              <a:gd name="connsiteX196" fmla="*/ 8155558 w 12191999"/>
              <a:gd name="connsiteY196" fmla="*/ 6374196 h 6857999"/>
              <a:gd name="connsiteX197" fmla="*/ 8061412 w 12191999"/>
              <a:gd name="connsiteY197" fmla="*/ 6386236 h 6857999"/>
              <a:gd name="connsiteX198" fmla="*/ 7901437 w 12191999"/>
              <a:gd name="connsiteY198" fmla="*/ 6398480 h 6857999"/>
              <a:gd name="connsiteX199" fmla="*/ 7868353 w 12191999"/>
              <a:gd name="connsiteY199" fmla="*/ 6402796 h 6857999"/>
              <a:gd name="connsiteX200" fmla="*/ 7843779 w 12191999"/>
              <a:gd name="connsiteY200" fmla="*/ 6413296 h 6857999"/>
              <a:gd name="connsiteX201" fmla="*/ 7841448 w 12191999"/>
              <a:gd name="connsiteY201" fmla="*/ 6421651 h 6857999"/>
              <a:gd name="connsiteX202" fmla="*/ 7823871 w 12191999"/>
              <a:gd name="connsiteY202" fmla="*/ 6425115 h 6857999"/>
              <a:gd name="connsiteX203" fmla="*/ 7820005 w 12191999"/>
              <a:gd name="connsiteY203" fmla="*/ 6427455 h 6857999"/>
              <a:gd name="connsiteX204" fmla="*/ 7797020 w 12191999"/>
              <a:gd name="connsiteY204" fmla="*/ 6439455 h 6857999"/>
              <a:gd name="connsiteX205" fmla="*/ 7727879 w 12191999"/>
              <a:gd name="connsiteY205" fmla="*/ 6429824 h 6857999"/>
              <a:gd name="connsiteX206" fmla="*/ 7659324 w 12191999"/>
              <a:gd name="connsiteY206" fmla="*/ 6446973 h 6857999"/>
              <a:gd name="connsiteX207" fmla="*/ 7374068 w 12191999"/>
              <a:gd name="connsiteY207" fmla="*/ 6466705 h 6857999"/>
              <a:gd name="connsiteX208" fmla="*/ 7346163 w 12191999"/>
              <a:gd name="connsiteY208" fmla="*/ 6498440 h 6857999"/>
              <a:gd name="connsiteX209" fmla="*/ 7235023 w 12191999"/>
              <a:gd name="connsiteY209" fmla="*/ 6516741 h 6857999"/>
              <a:gd name="connsiteX210" fmla="*/ 7039074 w 12191999"/>
              <a:gd name="connsiteY210" fmla="*/ 6491855 h 6857999"/>
              <a:gd name="connsiteX211" fmla="*/ 6833428 w 12191999"/>
              <a:gd name="connsiteY211" fmla="*/ 6523117 h 6857999"/>
              <a:gd name="connsiteX212" fmla="*/ 6812583 w 12191999"/>
              <a:gd name="connsiteY212" fmla="*/ 6514041 h 6857999"/>
              <a:gd name="connsiteX213" fmla="*/ 6790242 w 12191999"/>
              <a:gd name="connsiteY213" fmla="*/ 6510328 h 6857999"/>
              <a:gd name="connsiteX214" fmla="*/ 6787846 w 12191999"/>
              <a:gd name="connsiteY214" fmla="*/ 6511824 h 6857999"/>
              <a:gd name="connsiteX215" fmla="*/ 6762881 w 12191999"/>
              <a:gd name="connsiteY215" fmla="*/ 6513304 h 6857999"/>
              <a:gd name="connsiteX216" fmla="*/ 6756732 w 12191999"/>
              <a:gd name="connsiteY216" fmla="*/ 6509729 h 6857999"/>
              <a:gd name="connsiteX217" fmla="*/ 6739390 w 12191999"/>
              <a:gd name="connsiteY217" fmla="*/ 6509521 h 6857999"/>
              <a:gd name="connsiteX218" fmla="*/ 6704653 w 12191999"/>
              <a:gd name="connsiteY218" fmla="*/ 6505821 h 6857999"/>
              <a:gd name="connsiteX219" fmla="*/ 6698694 w 12191999"/>
              <a:gd name="connsiteY219" fmla="*/ 6508216 h 6857999"/>
              <a:gd name="connsiteX220" fmla="*/ 6647142 w 12191999"/>
              <a:gd name="connsiteY220" fmla="*/ 6507443 h 6857999"/>
              <a:gd name="connsiteX221" fmla="*/ 6646688 w 12191999"/>
              <a:gd name="connsiteY221" fmla="*/ 6508899 h 6857999"/>
              <a:gd name="connsiteX222" fmla="*/ 6633278 w 12191999"/>
              <a:gd name="connsiteY222" fmla="*/ 6515085 h 6857999"/>
              <a:gd name="connsiteX223" fmla="*/ 6607065 w 12191999"/>
              <a:gd name="connsiteY223" fmla="*/ 6523565 h 6857999"/>
              <a:gd name="connsiteX224" fmla="*/ 6549804 w 12191999"/>
              <a:gd name="connsiteY224" fmla="*/ 6561259 h 6857999"/>
              <a:gd name="connsiteX225" fmla="*/ 6496083 w 12191999"/>
              <a:gd name="connsiteY225" fmla="*/ 6560616 h 6857999"/>
              <a:gd name="connsiteX226" fmla="*/ 6485389 w 12191999"/>
              <a:gd name="connsiteY226" fmla="*/ 6561286 h 6857999"/>
              <a:gd name="connsiteX227" fmla="*/ 6485223 w 12191999"/>
              <a:gd name="connsiteY227" fmla="*/ 6561630 h 6857999"/>
              <a:gd name="connsiteX228" fmla="*/ 6474035 w 12191999"/>
              <a:gd name="connsiteY228" fmla="*/ 6562994 h 6857999"/>
              <a:gd name="connsiteX229" fmla="*/ 6465888 w 12191999"/>
              <a:gd name="connsiteY229" fmla="*/ 6562509 h 6857999"/>
              <a:gd name="connsiteX230" fmla="*/ 6445139 w 12191999"/>
              <a:gd name="connsiteY230" fmla="*/ 6563809 h 6857999"/>
              <a:gd name="connsiteX231" fmla="*/ 6438312 w 12191999"/>
              <a:gd name="connsiteY231" fmla="*/ 6566451 h 6857999"/>
              <a:gd name="connsiteX232" fmla="*/ 6392168 w 12191999"/>
              <a:gd name="connsiteY232" fmla="*/ 6611235 h 6857999"/>
              <a:gd name="connsiteX233" fmla="*/ 6272303 w 12191999"/>
              <a:gd name="connsiteY233" fmla="*/ 6656459 h 6857999"/>
              <a:gd name="connsiteX234" fmla="*/ 6150447 w 12191999"/>
              <a:gd name="connsiteY234" fmla="*/ 6697571 h 6857999"/>
              <a:gd name="connsiteX235" fmla="*/ 6104787 w 12191999"/>
              <a:gd name="connsiteY235" fmla="*/ 6710679 h 6857999"/>
              <a:gd name="connsiteX236" fmla="*/ 6030196 w 12191999"/>
              <a:gd name="connsiteY236" fmla="*/ 6741881 h 6857999"/>
              <a:gd name="connsiteX237" fmla="*/ 5980285 w 12191999"/>
              <a:gd name="connsiteY237" fmla="*/ 6761080 h 6857999"/>
              <a:gd name="connsiteX238" fmla="*/ 5958496 w 12191999"/>
              <a:gd name="connsiteY238" fmla="*/ 6744991 h 6857999"/>
              <a:gd name="connsiteX239" fmla="*/ 5908732 w 12191999"/>
              <a:gd name="connsiteY239" fmla="*/ 6757197 h 6857999"/>
              <a:gd name="connsiteX240" fmla="*/ 5874963 w 12191999"/>
              <a:gd name="connsiteY240" fmla="*/ 6787925 h 6857999"/>
              <a:gd name="connsiteX241" fmla="*/ 5819199 w 12191999"/>
              <a:gd name="connsiteY241" fmla="*/ 6809458 h 6857999"/>
              <a:gd name="connsiteX242" fmla="*/ 5786034 w 12191999"/>
              <a:gd name="connsiteY242" fmla="*/ 6822531 h 6857999"/>
              <a:gd name="connsiteX243" fmla="*/ 5683543 w 12191999"/>
              <a:gd name="connsiteY243" fmla="*/ 6842621 h 6857999"/>
              <a:gd name="connsiteX244" fmla="*/ 5478912 w 12191999"/>
              <a:gd name="connsiteY244" fmla="*/ 6839959 h 6857999"/>
              <a:gd name="connsiteX245" fmla="*/ 5426183 w 12191999"/>
              <a:gd name="connsiteY245" fmla="*/ 6849719 h 6857999"/>
              <a:gd name="connsiteX246" fmla="*/ 5422476 w 12191999"/>
              <a:gd name="connsiteY246" fmla="*/ 6856495 h 6857999"/>
              <a:gd name="connsiteX247" fmla="*/ 5334223 w 12191999"/>
              <a:gd name="connsiteY247" fmla="*/ 6849076 h 6857999"/>
              <a:gd name="connsiteX248" fmla="*/ 5307097 w 12191999"/>
              <a:gd name="connsiteY248" fmla="*/ 6857999 h 6857999"/>
              <a:gd name="connsiteX249" fmla="*/ 0 w 12191999"/>
              <a:gd name="connsiteY24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1999" h="6857999">
                <a:moveTo>
                  <a:pt x="0" y="0"/>
                </a:moveTo>
                <a:lnTo>
                  <a:pt x="2" y="0"/>
                </a:lnTo>
                <a:lnTo>
                  <a:pt x="2" y="709238"/>
                </a:lnTo>
                <a:lnTo>
                  <a:pt x="20721" y="710997"/>
                </a:lnTo>
                <a:cubicBezTo>
                  <a:pt x="29257" y="712423"/>
                  <a:pt x="36547" y="715115"/>
                  <a:pt x="40086" y="720866"/>
                </a:cubicBezTo>
                <a:cubicBezTo>
                  <a:pt x="65607" y="704087"/>
                  <a:pt x="75456" y="727522"/>
                  <a:pt x="101741" y="722718"/>
                </a:cubicBezTo>
                <a:cubicBezTo>
                  <a:pt x="156354" y="725230"/>
                  <a:pt x="215751" y="710010"/>
                  <a:pt x="280675" y="733646"/>
                </a:cubicBezTo>
                <a:cubicBezTo>
                  <a:pt x="329579" y="677186"/>
                  <a:pt x="400118" y="723882"/>
                  <a:pt x="476501" y="697773"/>
                </a:cubicBezTo>
                <a:cubicBezTo>
                  <a:pt x="517041" y="695599"/>
                  <a:pt x="547979" y="704229"/>
                  <a:pt x="591588" y="702351"/>
                </a:cubicBezTo>
                <a:cubicBezTo>
                  <a:pt x="603360" y="724529"/>
                  <a:pt x="629271" y="694390"/>
                  <a:pt x="649354" y="693969"/>
                </a:cubicBezTo>
                <a:cubicBezTo>
                  <a:pt x="661007" y="708598"/>
                  <a:pt x="671839" y="698595"/>
                  <a:pt x="686510" y="697922"/>
                </a:cubicBezTo>
                <a:cubicBezTo>
                  <a:pt x="690542" y="706547"/>
                  <a:pt x="702476" y="707634"/>
                  <a:pt x="709181" y="698967"/>
                </a:cubicBezTo>
                <a:cubicBezTo>
                  <a:pt x="709671" y="677085"/>
                  <a:pt x="747609" y="692835"/>
                  <a:pt x="754929" y="678629"/>
                </a:cubicBezTo>
                <a:lnTo>
                  <a:pt x="945623" y="682227"/>
                </a:lnTo>
                <a:cubicBezTo>
                  <a:pt x="999053" y="694296"/>
                  <a:pt x="1139068" y="668984"/>
                  <a:pt x="1226644" y="677593"/>
                </a:cubicBezTo>
                <a:cubicBezTo>
                  <a:pt x="1237147" y="683194"/>
                  <a:pt x="1276596" y="692226"/>
                  <a:pt x="1282583" y="682895"/>
                </a:cubicBezTo>
                <a:cubicBezTo>
                  <a:pt x="1309973" y="684695"/>
                  <a:pt x="1358028" y="642786"/>
                  <a:pt x="1373712" y="657154"/>
                </a:cubicBezTo>
                <a:cubicBezTo>
                  <a:pt x="1407488" y="648593"/>
                  <a:pt x="1460061" y="639734"/>
                  <a:pt x="1485240" y="631530"/>
                </a:cubicBezTo>
                <a:cubicBezTo>
                  <a:pt x="1482864" y="612837"/>
                  <a:pt x="1531169" y="645432"/>
                  <a:pt x="1508194" y="628664"/>
                </a:cubicBezTo>
                <a:cubicBezTo>
                  <a:pt x="1528295" y="620613"/>
                  <a:pt x="1566115" y="617855"/>
                  <a:pt x="1575268" y="624111"/>
                </a:cubicBezTo>
                <a:cubicBezTo>
                  <a:pt x="1599308" y="622794"/>
                  <a:pt x="1677380" y="609519"/>
                  <a:pt x="1679712" y="621298"/>
                </a:cubicBezTo>
                <a:cubicBezTo>
                  <a:pt x="1715726" y="623314"/>
                  <a:pt x="1721350" y="639098"/>
                  <a:pt x="1762318" y="636211"/>
                </a:cubicBezTo>
                <a:cubicBezTo>
                  <a:pt x="1777634" y="629644"/>
                  <a:pt x="1799278" y="657213"/>
                  <a:pt x="1813551" y="633002"/>
                </a:cubicBezTo>
                <a:cubicBezTo>
                  <a:pt x="1851410" y="643722"/>
                  <a:pt x="1864217" y="631834"/>
                  <a:pt x="1896737" y="647425"/>
                </a:cubicBezTo>
                <a:cubicBezTo>
                  <a:pt x="1937859" y="651921"/>
                  <a:pt x="1908151" y="615991"/>
                  <a:pt x="1964719" y="630175"/>
                </a:cubicBezTo>
                <a:cubicBezTo>
                  <a:pt x="1991479" y="621425"/>
                  <a:pt x="1992047" y="621771"/>
                  <a:pt x="2021621" y="623285"/>
                </a:cubicBezTo>
                <a:cubicBezTo>
                  <a:pt x="2022767" y="630879"/>
                  <a:pt x="2066142" y="617966"/>
                  <a:pt x="2072078" y="616623"/>
                </a:cubicBezTo>
                <a:cubicBezTo>
                  <a:pt x="2070761" y="621321"/>
                  <a:pt x="2081945" y="625068"/>
                  <a:pt x="2087280" y="621722"/>
                </a:cubicBezTo>
                <a:cubicBezTo>
                  <a:pt x="2115906" y="629832"/>
                  <a:pt x="2199227" y="655063"/>
                  <a:pt x="2243833" y="665285"/>
                </a:cubicBezTo>
                <a:cubicBezTo>
                  <a:pt x="2287772" y="670091"/>
                  <a:pt x="2301916" y="672293"/>
                  <a:pt x="2346628" y="662322"/>
                </a:cubicBezTo>
                <a:cubicBezTo>
                  <a:pt x="2387742" y="666907"/>
                  <a:pt x="2429253" y="699674"/>
                  <a:pt x="2465944" y="697144"/>
                </a:cubicBezTo>
                <a:cubicBezTo>
                  <a:pt x="2478177" y="705158"/>
                  <a:pt x="2490760" y="709149"/>
                  <a:pt x="2506642" y="700543"/>
                </a:cubicBezTo>
                <a:cubicBezTo>
                  <a:pt x="2544171" y="707657"/>
                  <a:pt x="2549322" y="722705"/>
                  <a:pt x="2576974" y="714103"/>
                </a:cubicBezTo>
                <a:cubicBezTo>
                  <a:pt x="2596822" y="747425"/>
                  <a:pt x="2597059" y="721042"/>
                  <a:pt x="2623375" y="721805"/>
                </a:cubicBezTo>
                <a:cubicBezTo>
                  <a:pt x="2645104" y="720292"/>
                  <a:pt x="2614422" y="702900"/>
                  <a:pt x="2634012" y="705148"/>
                </a:cubicBezTo>
                <a:cubicBezTo>
                  <a:pt x="2651283" y="716177"/>
                  <a:pt x="2660169" y="694412"/>
                  <a:pt x="2677548" y="707152"/>
                </a:cubicBezTo>
                <a:cubicBezTo>
                  <a:pt x="2664967" y="722373"/>
                  <a:pt x="2720932" y="712381"/>
                  <a:pt x="2715917" y="726873"/>
                </a:cubicBezTo>
                <a:cubicBezTo>
                  <a:pt x="2743240" y="710175"/>
                  <a:pt x="2740895" y="736999"/>
                  <a:pt x="2767791" y="735544"/>
                </a:cubicBezTo>
                <a:cubicBezTo>
                  <a:pt x="2782620" y="730122"/>
                  <a:pt x="2791387" y="713849"/>
                  <a:pt x="2798747" y="724332"/>
                </a:cubicBezTo>
                <a:cubicBezTo>
                  <a:pt x="2830644" y="730530"/>
                  <a:pt x="2826916" y="728960"/>
                  <a:pt x="2882282" y="724328"/>
                </a:cubicBezTo>
                <a:cubicBezTo>
                  <a:pt x="2931237" y="717603"/>
                  <a:pt x="2946058" y="738044"/>
                  <a:pt x="3003209" y="710063"/>
                </a:cubicBezTo>
                <a:cubicBezTo>
                  <a:pt x="3015344" y="701324"/>
                  <a:pt x="3041067" y="705389"/>
                  <a:pt x="3056384" y="705444"/>
                </a:cubicBezTo>
                <a:cubicBezTo>
                  <a:pt x="3071701" y="705499"/>
                  <a:pt x="3093607" y="708570"/>
                  <a:pt x="3095110" y="710392"/>
                </a:cubicBezTo>
                <a:cubicBezTo>
                  <a:pt x="3130931" y="689687"/>
                  <a:pt x="3162974" y="717730"/>
                  <a:pt x="3181626" y="702609"/>
                </a:cubicBezTo>
                <a:cubicBezTo>
                  <a:pt x="3226077" y="703040"/>
                  <a:pt x="3232698" y="713492"/>
                  <a:pt x="3249753" y="700362"/>
                </a:cubicBezTo>
                <a:cubicBezTo>
                  <a:pt x="3270807" y="705103"/>
                  <a:pt x="3293509" y="727961"/>
                  <a:pt x="3315641" y="714437"/>
                </a:cubicBezTo>
                <a:cubicBezTo>
                  <a:pt x="3314952" y="717884"/>
                  <a:pt x="3316377" y="719240"/>
                  <a:pt x="3319046" y="719507"/>
                </a:cubicBezTo>
                <a:lnTo>
                  <a:pt x="3324103" y="718827"/>
                </a:lnTo>
                <a:lnTo>
                  <a:pt x="3326644" y="713591"/>
                </a:lnTo>
                <a:cubicBezTo>
                  <a:pt x="3337561" y="695250"/>
                  <a:pt x="3343734" y="714969"/>
                  <a:pt x="3366502" y="712333"/>
                </a:cubicBezTo>
                <a:cubicBezTo>
                  <a:pt x="3377412" y="712154"/>
                  <a:pt x="3375925" y="717041"/>
                  <a:pt x="3374100" y="721483"/>
                </a:cubicBezTo>
                <a:lnTo>
                  <a:pt x="3372868" y="726163"/>
                </a:lnTo>
                <a:lnTo>
                  <a:pt x="3411698" y="710254"/>
                </a:lnTo>
                <a:cubicBezTo>
                  <a:pt x="3425826" y="705789"/>
                  <a:pt x="3436777" y="706127"/>
                  <a:pt x="3457634" y="699372"/>
                </a:cubicBezTo>
                <a:cubicBezTo>
                  <a:pt x="3487376" y="713617"/>
                  <a:pt x="3480868" y="687173"/>
                  <a:pt x="3507812" y="686314"/>
                </a:cubicBezTo>
                <a:cubicBezTo>
                  <a:pt x="3523385" y="690430"/>
                  <a:pt x="3532045" y="689367"/>
                  <a:pt x="3537722" y="678323"/>
                </a:cubicBezTo>
                <a:cubicBezTo>
                  <a:pt x="3610680" y="699191"/>
                  <a:pt x="3560806" y="683397"/>
                  <a:pt x="3616523" y="683255"/>
                </a:cubicBezTo>
                <a:cubicBezTo>
                  <a:pt x="3666199" y="685741"/>
                  <a:pt x="3709745" y="669125"/>
                  <a:pt x="3770873" y="692023"/>
                </a:cubicBezTo>
                <a:cubicBezTo>
                  <a:pt x="3784289" y="699664"/>
                  <a:pt x="3804530" y="690109"/>
                  <a:pt x="3815527" y="688648"/>
                </a:cubicBezTo>
                <a:cubicBezTo>
                  <a:pt x="3826525" y="687187"/>
                  <a:pt x="3835648" y="685196"/>
                  <a:pt x="3836857" y="683257"/>
                </a:cubicBezTo>
                <a:cubicBezTo>
                  <a:pt x="3863509" y="681812"/>
                  <a:pt x="3955624" y="683790"/>
                  <a:pt x="3992028" y="679972"/>
                </a:cubicBezTo>
                <a:cubicBezTo>
                  <a:pt x="4012201" y="673459"/>
                  <a:pt x="4031188" y="648809"/>
                  <a:pt x="4055281" y="660346"/>
                </a:cubicBezTo>
                <a:cubicBezTo>
                  <a:pt x="4050394" y="646886"/>
                  <a:pt x="4134088" y="663759"/>
                  <a:pt x="4141437" y="652038"/>
                </a:cubicBezTo>
                <a:cubicBezTo>
                  <a:pt x="4166230" y="649378"/>
                  <a:pt x="4171026" y="647831"/>
                  <a:pt x="4204035" y="644385"/>
                </a:cubicBezTo>
                <a:cubicBezTo>
                  <a:pt x="4244963" y="661964"/>
                  <a:pt x="4256753" y="618367"/>
                  <a:pt x="4289732" y="631360"/>
                </a:cubicBezTo>
                <a:cubicBezTo>
                  <a:pt x="4299055" y="631939"/>
                  <a:pt x="4323743" y="630899"/>
                  <a:pt x="4331035" y="628859"/>
                </a:cubicBezTo>
                <a:lnTo>
                  <a:pt x="4349944" y="620774"/>
                </a:lnTo>
                <a:lnTo>
                  <a:pt x="4352292" y="613726"/>
                </a:lnTo>
                <a:lnTo>
                  <a:pt x="4365513" y="611397"/>
                </a:lnTo>
                <a:lnTo>
                  <a:pt x="4368539" y="609538"/>
                </a:lnTo>
                <a:cubicBezTo>
                  <a:pt x="4374306" y="605961"/>
                  <a:pt x="4380117" y="602614"/>
                  <a:pt x="4386389" y="600117"/>
                </a:cubicBezTo>
                <a:cubicBezTo>
                  <a:pt x="4394802" y="629494"/>
                  <a:pt x="4441125" y="583722"/>
                  <a:pt x="4436641" y="610810"/>
                </a:cubicBezTo>
                <a:cubicBezTo>
                  <a:pt x="4472566" y="602200"/>
                  <a:pt x="4504490" y="634388"/>
                  <a:pt x="4534093" y="602769"/>
                </a:cubicBezTo>
                <a:cubicBezTo>
                  <a:pt x="4602199" y="608716"/>
                  <a:pt x="4611785" y="575380"/>
                  <a:pt x="4675398" y="596126"/>
                </a:cubicBezTo>
                <a:cubicBezTo>
                  <a:pt x="4662028" y="584981"/>
                  <a:pt x="4732454" y="580837"/>
                  <a:pt x="4752273" y="582476"/>
                </a:cubicBezTo>
                <a:cubicBezTo>
                  <a:pt x="4789606" y="588497"/>
                  <a:pt x="4892068" y="589165"/>
                  <a:pt x="4940870" y="582489"/>
                </a:cubicBezTo>
                <a:cubicBezTo>
                  <a:pt x="4995672" y="573822"/>
                  <a:pt x="5006809" y="556121"/>
                  <a:pt x="5049226" y="563156"/>
                </a:cubicBezTo>
                <a:cubicBezTo>
                  <a:pt x="5053572" y="566890"/>
                  <a:pt x="5112449" y="569627"/>
                  <a:pt x="5117822" y="571648"/>
                </a:cubicBezTo>
                <a:lnTo>
                  <a:pt x="5134014" y="575617"/>
                </a:lnTo>
                <a:lnTo>
                  <a:pt x="5135893" y="574425"/>
                </a:lnTo>
                <a:cubicBezTo>
                  <a:pt x="5144559" y="571755"/>
                  <a:pt x="5150168" y="572214"/>
                  <a:pt x="5154412" y="574054"/>
                </a:cubicBezTo>
                <a:lnTo>
                  <a:pt x="5158675" y="577327"/>
                </a:lnTo>
                <a:lnTo>
                  <a:pt x="5171445" y="578124"/>
                </a:lnTo>
                <a:lnTo>
                  <a:pt x="5196779" y="582524"/>
                </a:lnTo>
                <a:lnTo>
                  <a:pt x="5201352" y="580693"/>
                </a:lnTo>
                <a:lnTo>
                  <a:pt x="5223160" y="573676"/>
                </a:lnTo>
                <a:cubicBezTo>
                  <a:pt x="5225022" y="570984"/>
                  <a:pt x="5244614" y="577399"/>
                  <a:pt x="5250101" y="577168"/>
                </a:cubicBezTo>
                <a:cubicBezTo>
                  <a:pt x="5240526" y="559054"/>
                  <a:pt x="5253047" y="569948"/>
                  <a:pt x="5270065" y="570867"/>
                </a:cubicBezTo>
                <a:cubicBezTo>
                  <a:pt x="5258993" y="542937"/>
                  <a:pt x="5308033" y="556705"/>
                  <a:pt x="5315121" y="540739"/>
                </a:cubicBezTo>
                <a:cubicBezTo>
                  <a:pt x="5327874" y="542044"/>
                  <a:pt x="5341158" y="542915"/>
                  <a:pt x="5354682" y="543209"/>
                </a:cubicBezTo>
                <a:lnTo>
                  <a:pt x="5362616" y="543019"/>
                </a:lnTo>
                <a:lnTo>
                  <a:pt x="5362765" y="542732"/>
                </a:lnTo>
                <a:lnTo>
                  <a:pt x="5368793" y="530233"/>
                </a:lnTo>
                <a:lnTo>
                  <a:pt x="5397715" y="540293"/>
                </a:lnTo>
                <a:cubicBezTo>
                  <a:pt x="5414308" y="527751"/>
                  <a:pt x="5394992" y="491089"/>
                  <a:pt x="5435108" y="503716"/>
                </a:cubicBezTo>
                <a:cubicBezTo>
                  <a:pt x="5472145" y="492299"/>
                  <a:pt x="5484288" y="466610"/>
                  <a:pt x="5526889" y="469399"/>
                </a:cubicBezTo>
                <a:cubicBezTo>
                  <a:pt x="5561513" y="458629"/>
                  <a:pt x="5586738" y="441854"/>
                  <a:pt x="5619827" y="438663"/>
                </a:cubicBezTo>
                <a:cubicBezTo>
                  <a:pt x="5627931" y="429013"/>
                  <a:pt x="5637674" y="423207"/>
                  <a:pt x="5654480" y="429107"/>
                </a:cubicBezTo>
                <a:cubicBezTo>
                  <a:pt x="5668527" y="425458"/>
                  <a:pt x="5694557" y="420762"/>
                  <a:pt x="5704114" y="416768"/>
                </a:cubicBezTo>
                <a:cubicBezTo>
                  <a:pt x="5713671" y="412774"/>
                  <a:pt x="5701689" y="407094"/>
                  <a:pt x="5711823" y="405141"/>
                </a:cubicBezTo>
                <a:cubicBezTo>
                  <a:pt x="5730231" y="401131"/>
                  <a:pt x="5749804" y="406504"/>
                  <a:pt x="5764922" y="405049"/>
                </a:cubicBezTo>
                <a:cubicBezTo>
                  <a:pt x="5776460" y="391700"/>
                  <a:pt x="5791463" y="411434"/>
                  <a:pt x="5802531" y="396409"/>
                </a:cubicBezTo>
                <a:cubicBezTo>
                  <a:pt x="5786441" y="383588"/>
                  <a:pt x="5838940" y="384666"/>
                  <a:pt x="5829742" y="371388"/>
                </a:cubicBezTo>
                <a:cubicBezTo>
                  <a:pt x="5859277" y="383373"/>
                  <a:pt x="5848353" y="357727"/>
                  <a:pt x="5872478" y="355001"/>
                </a:cubicBezTo>
                <a:cubicBezTo>
                  <a:pt x="5887306" y="357976"/>
                  <a:pt x="5894908" y="356323"/>
                  <a:pt x="5897914" y="345028"/>
                </a:cubicBezTo>
                <a:cubicBezTo>
                  <a:pt x="5967675" y="360535"/>
                  <a:pt x="5924791" y="335569"/>
                  <a:pt x="5974993" y="331543"/>
                </a:cubicBezTo>
                <a:cubicBezTo>
                  <a:pt x="6019553" y="329820"/>
                  <a:pt x="6083260" y="322664"/>
                  <a:pt x="6115514" y="322246"/>
                </a:cubicBezTo>
                <a:cubicBezTo>
                  <a:pt x="6147769" y="321828"/>
                  <a:pt x="6167801" y="331034"/>
                  <a:pt x="6168520" y="329035"/>
                </a:cubicBezTo>
                <a:cubicBezTo>
                  <a:pt x="6206851" y="343598"/>
                  <a:pt x="6211637" y="326732"/>
                  <a:pt x="6233029" y="338523"/>
                </a:cubicBezTo>
                <a:cubicBezTo>
                  <a:pt x="6271962" y="331268"/>
                  <a:pt x="6288442" y="304864"/>
                  <a:pt x="6307773" y="314970"/>
                </a:cubicBezTo>
                <a:cubicBezTo>
                  <a:pt x="6324714" y="307137"/>
                  <a:pt x="6337117" y="281482"/>
                  <a:pt x="6361041" y="291190"/>
                </a:cubicBezTo>
                <a:cubicBezTo>
                  <a:pt x="6354062" y="278245"/>
                  <a:pt x="6387877" y="292532"/>
                  <a:pt x="6392259" y="280451"/>
                </a:cubicBezTo>
                <a:cubicBezTo>
                  <a:pt x="6394403" y="270573"/>
                  <a:pt x="6405164" y="272607"/>
                  <a:pt x="6413478" y="269758"/>
                </a:cubicBezTo>
                <a:cubicBezTo>
                  <a:pt x="6419621" y="260088"/>
                  <a:pt x="6461203" y="255040"/>
                  <a:pt x="6475549" y="258032"/>
                </a:cubicBezTo>
                <a:cubicBezTo>
                  <a:pt x="6515805" y="272528"/>
                  <a:pt x="6549588" y="234548"/>
                  <a:pt x="6581802" y="245073"/>
                </a:cubicBezTo>
                <a:cubicBezTo>
                  <a:pt x="6615869" y="244754"/>
                  <a:pt x="6627303" y="220262"/>
                  <a:pt x="6648011" y="208652"/>
                </a:cubicBezTo>
                <a:cubicBezTo>
                  <a:pt x="6661211" y="237059"/>
                  <a:pt x="6694217" y="188652"/>
                  <a:pt x="6695355" y="215700"/>
                </a:cubicBezTo>
                <a:cubicBezTo>
                  <a:pt x="6726094" y="204698"/>
                  <a:pt x="6719113" y="233330"/>
                  <a:pt x="6739754" y="200058"/>
                </a:cubicBezTo>
                <a:cubicBezTo>
                  <a:pt x="6802285" y="201178"/>
                  <a:pt x="6818340" y="175130"/>
                  <a:pt x="6883802" y="195317"/>
                </a:cubicBezTo>
                <a:cubicBezTo>
                  <a:pt x="6869617" y="185249"/>
                  <a:pt x="6902068" y="163582"/>
                  <a:pt x="6920245" y="163817"/>
                </a:cubicBezTo>
                <a:cubicBezTo>
                  <a:pt x="6941082" y="160849"/>
                  <a:pt x="6982571" y="133812"/>
                  <a:pt x="7018013" y="134069"/>
                </a:cubicBezTo>
                <a:cubicBezTo>
                  <a:pt x="7046943" y="130394"/>
                  <a:pt x="7118786" y="117946"/>
                  <a:pt x="7151964" y="135416"/>
                </a:cubicBezTo>
                <a:cubicBezTo>
                  <a:pt x="7199708" y="102306"/>
                  <a:pt x="7233505" y="151233"/>
                  <a:pt x="7270482" y="122186"/>
                </a:cubicBezTo>
                <a:cubicBezTo>
                  <a:pt x="7307539" y="149242"/>
                  <a:pt x="7322521" y="122986"/>
                  <a:pt x="7336265" y="114532"/>
                </a:cubicBezTo>
                <a:cubicBezTo>
                  <a:pt x="7361644" y="112456"/>
                  <a:pt x="7402630" y="128203"/>
                  <a:pt x="7422235" y="125766"/>
                </a:cubicBezTo>
                <a:cubicBezTo>
                  <a:pt x="7410139" y="108554"/>
                  <a:pt x="7423510" y="118434"/>
                  <a:pt x="7439026" y="118154"/>
                </a:cubicBezTo>
                <a:cubicBezTo>
                  <a:pt x="7423704" y="91360"/>
                  <a:pt x="7470546" y="101528"/>
                  <a:pt x="7473884" y="85275"/>
                </a:cubicBezTo>
                <a:cubicBezTo>
                  <a:pt x="7520861" y="86871"/>
                  <a:pt x="7528572" y="72708"/>
                  <a:pt x="7569638" y="51825"/>
                </a:cubicBezTo>
                <a:cubicBezTo>
                  <a:pt x="7591661" y="63377"/>
                  <a:pt x="7633972" y="65942"/>
                  <a:pt x="7640739" y="56879"/>
                </a:cubicBezTo>
                <a:cubicBezTo>
                  <a:pt x="7662540" y="68483"/>
                  <a:pt x="7669216" y="1548"/>
                  <a:pt x="7689494" y="23918"/>
                </a:cubicBezTo>
                <a:cubicBezTo>
                  <a:pt x="7697242" y="22607"/>
                  <a:pt x="7706468" y="6411"/>
                  <a:pt x="7712765" y="835"/>
                </a:cubicBezTo>
                <a:cubicBezTo>
                  <a:pt x="7720029" y="5266"/>
                  <a:pt x="7727390" y="11647"/>
                  <a:pt x="7726321" y="536"/>
                </a:cubicBezTo>
                <a:cubicBezTo>
                  <a:pt x="7744294" y="14052"/>
                  <a:pt x="7756228" y="20837"/>
                  <a:pt x="7770085" y="24975"/>
                </a:cubicBezTo>
                <a:cubicBezTo>
                  <a:pt x="7800131" y="27881"/>
                  <a:pt x="7826278" y="19899"/>
                  <a:pt x="7856241" y="17615"/>
                </a:cubicBezTo>
                <a:cubicBezTo>
                  <a:pt x="7863099" y="13282"/>
                  <a:pt x="7871448" y="8856"/>
                  <a:pt x="7880767" y="4315"/>
                </a:cubicBezTo>
                <a:lnTo>
                  <a:pt x="7890122" y="0"/>
                </a:lnTo>
                <a:lnTo>
                  <a:pt x="12191999" y="0"/>
                </a:lnTo>
                <a:lnTo>
                  <a:pt x="12191999" y="6114201"/>
                </a:lnTo>
                <a:lnTo>
                  <a:pt x="12152890" y="6129888"/>
                </a:lnTo>
                <a:cubicBezTo>
                  <a:pt x="12105395" y="6148190"/>
                  <a:pt x="12054092" y="6164443"/>
                  <a:pt x="12009354" y="6162534"/>
                </a:cubicBezTo>
                <a:cubicBezTo>
                  <a:pt x="11994503" y="6156595"/>
                  <a:pt x="11985943" y="6156089"/>
                  <a:pt x="11978968" y="6167312"/>
                </a:cubicBezTo>
                <a:cubicBezTo>
                  <a:pt x="11941764" y="6166762"/>
                  <a:pt x="11901790" y="6193244"/>
                  <a:pt x="11878895" y="6177370"/>
                </a:cubicBezTo>
                <a:cubicBezTo>
                  <a:pt x="11878918" y="6202195"/>
                  <a:pt x="11826486" y="6167006"/>
                  <a:pt x="11814979" y="6190075"/>
                </a:cubicBezTo>
                <a:cubicBezTo>
                  <a:pt x="11820607" y="6229028"/>
                  <a:pt x="11727668" y="6211209"/>
                  <a:pt x="11687508" y="6225121"/>
                </a:cubicBezTo>
                <a:cubicBezTo>
                  <a:pt x="11692944" y="6246792"/>
                  <a:pt x="11638976" y="6249735"/>
                  <a:pt x="11672002" y="6267995"/>
                </a:cubicBezTo>
                <a:cubicBezTo>
                  <a:pt x="11645814" y="6278524"/>
                  <a:pt x="11642999" y="6257582"/>
                  <a:pt x="11629894" y="6250801"/>
                </a:cubicBezTo>
                <a:cubicBezTo>
                  <a:pt x="11597582" y="6253698"/>
                  <a:pt x="11602281" y="6235044"/>
                  <a:pt x="11597728" y="6221436"/>
                </a:cubicBezTo>
                <a:cubicBezTo>
                  <a:pt x="11567716" y="6254914"/>
                  <a:pt x="11505156" y="6221633"/>
                  <a:pt x="11448211" y="6216621"/>
                </a:cubicBezTo>
                <a:cubicBezTo>
                  <a:pt x="11414499" y="6216692"/>
                  <a:pt x="11370196" y="6281623"/>
                  <a:pt x="11336630" y="6248909"/>
                </a:cubicBezTo>
                <a:cubicBezTo>
                  <a:pt x="11316728" y="6257437"/>
                  <a:pt x="11284212" y="6226500"/>
                  <a:pt x="11267820" y="6255550"/>
                </a:cubicBezTo>
                <a:cubicBezTo>
                  <a:pt x="11215412" y="6245187"/>
                  <a:pt x="11199532" y="6259779"/>
                  <a:pt x="11153755" y="6243432"/>
                </a:cubicBezTo>
                <a:cubicBezTo>
                  <a:pt x="11097684" y="6240513"/>
                  <a:pt x="11142086" y="6280746"/>
                  <a:pt x="11063998" y="6267400"/>
                </a:cubicBezTo>
                <a:cubicBezTo>
                  <a:pt x="11028900" y="6279121"/>
                  <a:pt x="10989384" y="6285228"/>
                  <a:pt x="10949261" y="6285136"/>
                </a:cubicBezTo>
                <a:cubicBezTo>
                  <a:pt x="10946808" y="6276342"/>
                  <a:pt x="10928478" y="6287380"/>
                  <a:pt x="10920620" y="6289282"/>
                </a:cubicBezTo>
                <a:cubicBezTo>
                  <a:pt x="10921840" y="6283728"/>
                  <a:pt x="10906289" y="6279988"/>
                  <a:pt x="10899483" y="6284194"/>
                </a:cubicBezTo>
                <a:cubicBezTo>
                  <a:pt x="10774259" y="6295981"/>
                  <a:pt x="10854212" y="6248676"/>
                  <a:pt x="10774590" y="6274926"/>
                </a:cubicBezTo>
                <a:cubicBezTo>
                  <a:pt x="10724638" y="6278175"/>
                  <a:pt x="10739599" y="6214248"/>
                  <a:pt x="10682861" y="6242232"/>
                </a:cubicBezTo>
                <a:cubicBezTo>
                  <a:pt x="10622947" y="6239112"/>
                  <a:pt x="10589912" y="6213624"/>
                  <a:pt x="10530714" y="6227786"/>
                </a:cubicBezTo>
                <a:cubicBezTo>
                  <a:pt x="10474643" y="6224762"/>
                  <a:pt x="10428348" y="6212605"/>
                  <a:pt x="10379097" y="6217632"/>
                </a:cubicBezTo>
                <a:cubicBezTo>
                  <a:pt x="10361622" y="6208976"/>
                  <a:pt x="10344151" y="6205032"/>
                  <a:pt x="10323727" y="6215969"/>
                </a:cubicBezTo>
                <a:cubicBezTo>
                  <a:pt x="10272196" y="6209794"/>
                  <a:pt x="10263446" y="6192531"/>
                  <a:pt x="10227126" y="6204129"/>
                </a:cubicBezTo>
                <a:cubicBezTo>
                  <a:pt x="10196351" y="6166381"/>
                  <a:pt x="10199174" y="6197171"/>
                  <a:pt x="10163542" y="6197770"/>
                </a:cubicBezTo>
                <a:cubicBezTo>
                  <a:pt x="10134376" y="6200764"/>
                  <a:pt x="10177885" y="6219317"/>
                  <a:pt x="10151161" y="6217803"/>
                </a:cubicBezTo>
                <a:cubicBezTo>
                  <a:pt x="10126522" y="6205914"/>
                  <a:pt x="10117113" y="6231806"/>
                  <a:pt x="10092125" y="6217928"/>
                </a:cubicBezTo>
                <a:cubicBezTo>
                  <a:pt x="10107302" y="6199460"/>
                  <a:pt x="10032910" y="6214282"/>
                  <a:pt x="10037958" y="6197093"/>
                </a:cubicBezTo>
                <a:cubicBezTo>
                  <a:pt x="10003046" y="6218117"/>
                  <a:pt x="10003017" y="6186693"/>
                  <a:pt x="9966866" y="6189912"/>
                </a:cubicBezTo>
                <a:cubicBezTo>
                  <a:pt x="9947485" y="6197076"/>
                  <a:pt x="9935606" y="6197206"/>
                  <a:pt x="9924418" y="6185393"/>
                </a:cubicBezTo>
                <a:cubicBezTo>
                  <a:pt x="9834150" y="6220779"/>
                  <a:pt x="9880223" y="6181821"/>
                  <a:pt x="9806001" y="6190358"/>
                </a:cubicBezTo>
                <a:cubicBezTo>
                  <a:pt x="9740686" y="6200972"/>
                  <a:pt x="9670300" y="6204263"/>
                  <a:pt x="9596449" y="6240137"/>
                </a:cubicBezTo>
                <a:cubicBezTo>
                  <a:pt x="9581101" y="6251018"/>
                  <a:pt x="9553986" y="6252401"/>
                  <a:pt x="9535890" y="6243228"/>
                </a:cubicBezTo>
                <a:cubicBezTo>
                  <a:pt x="9532775" y="6241649"/>
                  <a:pt x="9530052" y="6239811"/>
                  <a:pt x="9527805" y="6237770"/>
                </a:cubicBezTo>
                <a:cubicBezTo>
                  <a:pt x="9481894" y="6263949"/>
                  <a:pt x="9464762" y="6246388"/>
                  <a:pt x="9441373" y="6265082"/>
                </a:cubicBezTo>
                <a:cubicBezTo>
                  <a:pt x="9381290" y="6267094"/>
                  <a:pt x="9341618" y="6241936"/>
                  <a:pt x="9320149" y="6258218"/>
                </a:cubicBezTo>
                <a:cubicBezTo>
                  <a:pt x="9291150" y="6253878"/>
                  <a:pt x="9257768" y="6228497"/>
                  <a:pt x="9229488" y="6245526"/>
                </a:cubicBezTo>
                <a:cubicBezTo>
                  <a:pt x="9230007" y="6241466"/>
                  <a:pt x="9227921" y="6239964"/>
                  <a:pt x="9224285" y="6239803"/>
                </a:cubicBezTo>
                <a:lnTo>
                  <a:pt x="9217537" y="6240884"/>
                </a:lnTo>
                <a:lnTo>
                  <a:pt x="9214728" y="6247135"/>
                </a:lnTo>
                <a:cubicBezTo>
                  <a:pt x="9202170" y="6269148"/>
                  <a:pt x="9191484" y="6246495"/>
                  <a:pt x="9161049" y="6250857"/>
                </a:cubicBezTo>
                <a:cubicBezTo>
                  <a:pt x="9146336" y="6251684"/>
                  <a:pt x="9147761" y="6245898"/>
                  <a:pt x="9149697" y="6240614"/>
                </a:cubicBezTo>
                <a:lnTo>
                  <a:pt x="9150803" y="6235084"/>
                </a:lnTo>
                <a:lnTo>
                  <a:pt x="9141448" y="6235238"/>
                </a:lnTo>
                <a:lnTo>
                  <a:pt x="9137486" y="6234848"/>
                </a:lnTo>
                <a:lnTo>
                  <a:pt x="9126952" y="6238833"/>
                </a:lnTo>
                <a:cubicBezTo>
                  <a:pt x="9117353" y="6239267"/>
                  <a:pt x="9107828" y="6234950"/>
                  <a:pt x="9098334" y="6235881"/>
                </a:cubicBezTo>
                <a:cubicBezTo>
                  <a:pt x="9093587" y="6236346"/>
                  <a:pt x="9088847" y="6238124"/>
                  <a:pt x="9084110" y="6242464"/>
                </a:cubicBezTo>
                <a:cubicBezTo>
                  <a:pt x="9105864" y="6258003"/>
                  <a:pt x="9028073" y="6255251"/>
                  <a:pt x="9039515" y="6271132"/>
                </a:cubicBezTo>
                <a:cubicBezTo>
                  <a:pt x="8997651" y="6256198"/>
                  <a:pt x="9009590" y="6286676"/>
                  <a:pt x="8973305" y="6289203"/>
                </a:cubicBezTo>
                <a:cubicBezTo>
                  <a:pt x="8951781" y="6285283"/>
                  <a:pt x="8940212" y="6287013"/>
                  <a:pt x="8933861" y="6300217"/>
                </a:cubicBezTo>
                <a:cubicBezTo>
                  <a:pt x="8832841" y="6280001"/>
                  <a:pt x="8892362" y="6310585"/>
                  <a:pt x="8817130" y="6313901"/>
                </a:cubicBezTo>
                <a:cubicBezTo>
                  <a:pt x="8749745" y="6313812"/>
                  <a:pt x="8680232" y="6321616"/>
                  <a:pt x="8594947" y="6298363"/>
                </a:cubicBezTo>
                <a:cubicBezTo>
                  <a:pt x="8575919" y="6290208"/>
                  <a:pt x="8549096" y="6293103"/>
                  <a:pt x="8535041" y="6304826"/>
                </a:cubicBezTo>
                <a:cubicBezTo>
                  <a:pt x="8532621" y="6306844"/>
                  <a:pt x="8530681" y="6309053"/>
                  <a:pt x="8529279" y="6311383"/>
                </a:cubicBezTo>
                <a:cubicBezTo>
                  <a:pt x="8474783" y="6293167"/>
                  <a:pt x="8464858" y="6312874"/>
                  <a:pt x="8435056" y="6298398"/>
                </a:cubicBezTo>
                <a:cubicBezTo>
                  <a:pt x="8376022" y="6305833"/>
                  <a:pt x="8347129" y="6336429"/>
                  <a:pt x="8320108" y="6323993"/>
                </a:cubicBezTo>
                <a:cubicBezTo>
                  <a:pt x="8293638" y="6332732"/>
                  <a:pt x="8270932" y="6362561"/>
                  <a:pt x="8237020" y="6350465"/>
                </a:cubicBezTo>
                <a:cubicBezTo>
                  <a:pt x="8245222" y="6365890"/>
                  <a:pt x="8197387" y="6348127"/>
                  <a:pt x="8188860" y="6362216"/>
                </a:cubicBezTo>
                <a:cubicBezTo>
                  <a:pt x="8184024" y="6373775"/>
                  <a:pt x="8168383" y="6371080"/>
                  <a:pt x="8155558" y="6374196"/>
                </a:cubicBezTo>
                <a:cubicBezTo>
                  <a:pt x="8144819" y="6385399"/>
                  <a:pt x="8082218" y="6390162"/>
                  <a:pt x="8061412" y="6386236"/>
                </a:cubicBezTo>
                <a:cubicBezTo>
                  <a:pt x="8004043" y="6368045"/>
                  <a:pt x="7947523" y="6411772"/>
                  <a:pt x="7901437" y="6398480"/>
                </a:cubicBezTo>
                <a:cubicBezTo>
                  <a:pt x="7888774" y="6398333"/>
                  <a:pt x="7877960" y="6400003"/>
                  <a:pt x="7868353" y="6402796"/>
                </a:cubicBezTo>
                <a:lnTo>
                  <a:pt x="7843779" y="6413296"/>
                </a:lnTo>
                <a:lnTo>
                  <a:pt x="7841448" y="6421651"/>
                </a:lnTo>
                <a:lnTo>
                  <a:pt x="7823871" y="6425115"/>
                </a:lnTo>
                <a:lnTo>
                  <a:pt x="7820005" y="6427455"/>
                </a:lnTo>
                <a:cubicBezTo>
                  <a:pt x="7812641" y="6431955"/>
                  <a:pt x="7805193" y="6436187"/>
                  <a:pt x="7797020" y="6439455"/>
                </a:cubicBezTo>
                <a:cubicBezTo>
                  <a:pt x="7782159" y="6405662"/>
                  <a:pt x="7725050" y="6461678"/>
                  <a:pt x="7727879" y="6429824"/>
                </a:cubicBezTo>
                <a:cubicBezTo>
                  <a:pt x="7680386" y="6441900"/>
                  <a:pt x="7695538" y="6408413"/>
                  <a:pt x="7659324" y="6446973"/>
                </a:cubicBezTo>
                <a:cubicBezTo>
                  <a:pt x="7566636" y="6443888"/>
                  <a:pt x="7462452" y="6487307"/>
                  <a:pt x="7374068" y="6466705"/>
                </a:cubicBezTo>
                <a:cubicBezTo>
                  <a:pt x="7393454" y="6478950"/>
                  <a:pt x="7373124" y="6499230"/>
                  <a:pt x="7346163" y="6498440"/>
                </a:cubicBezTo>
                <a:cubicBezTo>
                  <a:pt x="7419349" y="6547358"/>
                  <a:pt x="7219942" y="6472732"/>
                  <a:pt x="7235023" y="6516741"/>
                </a:cubicBezTo>
                <a:cubicBezTo>
                  <a:pt x="7203144" y="6481335"/>
                  <a:pt x="7057485" y="6449217"/>
                  <a:pt x="7039074" y="6491855"/>
                </a:cubicBezTo>
                <a:cubicBezTo>
                  <a:pt x="6966094" y="6505065"/>
                  <a:pt x="6893201" y="6489988"/>
                  <a:pt x="6833428" y="6523117"/>
                </a:cubicBezTo>
                <a:cubicBezTo>
                  <a:pt x="6827113" y="6519007"/>
                  <a:pt x="6820080" y="6516095"/>
                  <a:pt x="6812583" y="6514041"/>
                </a:cubicBezTo>
                <a:lnTo>
                  <a:pt x="6790242" y="6510328"/>
                </a:lnTo>
                <a:lnTo>
                  <a:pt x="6787846" y="6511824"/>
                </a:lnTo>
                <a:cubicBezTo>
                  <a:pt x="6776461" y="6515430"/>
                  <a:pt x="6768832" y="6515211"/>
                  <a:pt x="6762881" y="6513304"/>
                </a:cubicBezTo>
                <a:lnTo>
                  <a:pt x="6756732" y="6509729"/>
                </a:lnTo>
                <a:lnTo>
                  <a:pt x="6739390" y="6509521"/>
                </a:lnTo>
                <a:lnTo>
                  <a:pt x="6704653" y="6505821"/>
                </a:lnTo>
                <a:lnTo>
                  <a:pt x="6698694" y="6508216"/>
                </a:lnTo>
                <a:lnTo>
                  <a:pt x="6647142" y="6507443"/>
                </a:lnTo>
                <a:lnTo>
                  <a:pt x="6646688" y="6508899"/>
                </a:lnTo>
                <a:cubicBezTo>
                  <a:pt x="6644494" y="6512144"/>
                  <a:pt x="6640660" y="6514506"/>
                  <a:pt x="6633278" y="6515085"/>
                </a:cubicBezTo>
                <a:cubicBezTo>
                  <a:pt x="6648367" y="6535675"/>
                  <a:pt x="6630160" y="6523675"/>
                  <a:pt x="6607065" y="6523565"/>
                </a:cubicBezTo>
                <a:cubicBezTo>
                  <a:pt x="6625347" y="6555520"/>
                  <a:pt x="6557475" y="6542233"/>
                  <a:pt x="6549804" y="6561259"/>
                </a:cubicBezTo>
                <a:cubicBezTo>
                  <a:pt x="6532425" y="6560458"/>
                  <a:pt x="6514382" y="6560194"/>
                  <a:pt x="6496083" y="6560616"/>
                </a:cubicBezTo>
                <a:lnTo>
                  <a:pt x="6485389" y="6561286"/>
                </a:lnTo>
                <a:lnTo>
                  <a:pt x="6485223" y="6561630"/>
                </a:lnTo>
                <a:cubicBezTo>
                  <a:pt x="6483001" y="6562481"/>
                  <a:pt x="6479520" y="6562966"/>
                  <a:pt x="6474035" y="6562994"/>
                </a:cubicBezTo>
                <a:lnTo>
                  <a:pt x="6465888" y="6562509"/>
                </a:lnTo>
                <a:lnTo>
                  <a:pt x="6445139" y="6563809"/>
                </a:lnTo>
                <a:lnTo>
                  <a:pt x="6438312" y="6566451"/>
                </a:lnTo>
                <a:cubicBezTo>
                  <a:pt x="6417397" y="6582021"/>
                  <a:pt x="6447851" y="6623696"/>
                  <a:pt x="6392168" y="6611235"/>
                </a:cubicBezTo>
                <a:cubicBezTo>
                  <a:pt x="6343510" y="6626649"/>
                  <a:pt x="6330169" y="6657303"/>
                  <a:pt x="6272303" y="6656459"/>
                </a:cubicBezTo>
                <a:cubicBezTo>
                  <a:pt x="6226826" y="6670981"/>
                  <a:pt x="6194756" y="6691977"/>
                  <a:pt x="6150447" y="6697571"/>
                </a:cubicBezTo>
                <a:cubicBezTo>
                  <a:pt x="6140653" y="6709288"/>
                  <a:pt x="6128185" y="6716610"/>
                  <a:pt x="6104787" y="6710679"/>
                </a:cubicBezTo>
                <a:cubicBezTo>
                  <a:pt x="6064915" y="6727192"/>
                  <a:pt x="6067350" y="6745112"/>
                  <a:pt x="6030196" y="6741881"/>
                </a:cubicBezTo>
                <a:cubicBezTo>
                  <a:pt x="6025714" y="6783491"/>
                  <a:pt x="6010615" y="6754201"/>
                  <a:pt x="5980285" y="6761080"/>
                </a:cubicBezTo>
                <a:cubicBezTo>
                  <a:pt x="5954036" y="6764377"/>
                  <a:pt x="5980130" y="6738002"/>
                  <a:pt x="5958496" y="6744991"/>
                </a:cubicBezTo>
                <a:cubicBezTo>
                  <a:pt x="5944503" y="6761216"/>
                  <a:pt x="5921891" y="6739044"/>
                  <a:pt x="5908732" y="6757197"/>
                </a:cubicBezTo>
                <a:cubicBezTo>
                  <a:pt x="5931989" y="6771244"/>
                  <a:pt x="5860959" y="6772955"/>
                  <a:pt x="5874963" y="6787925"/>
                </a:cubicBezTo>
                <a:cubicBezTo>
                  <a:pt x="5833647" y="6775614"/>
                  <a:pt x="5851456" y="6804913"/>
                  <a:pt x="5819199" y="6809458"/>
                </a:cubicBezTo>
                <a:cubicBezTo>
                  <a:pt x="5798819" y="6806826"/>
                  <a:pt x="5788750" y="6809185"/>
                  <a:pt x="5786034" y="6822531"/>
                </a:cubicBezTo>
                <a:cubicBezTo>
                  <a:pt x="5689973" y="6808388"/>
                  <a:pt x="5750863" y="6835085"/>
                  <a:pt x="5683543" y="6842621"/>
                </a:cubicBezTo>
                <a:cubicBezTo>
                  <a:pt x="5622547" y="6846361"/>
                  <a:pt x="5561432" y="6857984"/>
                  <a:pt x="5478912" y="6839959"/>
                </a:cubicBezTo>
                <a:cubicBezTo>
                  <a:pt x="5459815" y="6833021"/>
                  <a:pt x="5436209" y="6837391"/>
                  <a:pt x="5426183" y="6849719"/>
                </a:cubicBezTo>
                <a:cubicBezTo>
                  <a:pt x="5424458" y="6851841"/>
                  <a:pt x="5423209" y="6854123"/>
                  <a:pt x="5422476" y="6856495"/>
                </a:cubicBezTo>
                <a:cubicBezTo>
                  <a:pt x="5368974" y="6841676"/>
                  <a:pt x="5364520" y="6861621"/>
                  <a:pt x="5334223" y="6849076"/>
                </a:cubicBezTo>
                <a:lnTo>
                  <a:pt x="5307097" y="6857999"/>
                </a:lnTo>
                <a:lnTo>
                  <a:pt x="0" y="6857999"/>
                </a:lnTo>
                <a:close/>
              </a:path>
            </a:pathLst>
          </a:custGeom>
        </p:spPr>
        <p:txBody>
          <a:bodyPr wrap="square" anchor="ctr">
            <a:noAutofit/>
          </a:bodyPr>
          <a:lstStyle>
            <a:lvl1pPr marL="0" indent="0" algn="ctr">
              <a:buNone/>
              <a:defRPr/>
            </a:lvl1pPr>
          </a:lstStyle>
          <a:p>
            <a:r>
              <a:rPr lang="en-US" dirty="0"/>
              <a:t>Click to add photo</a:t>
            </a:r>
          </a:p>
        </p:txBody>
      </p:sp>
      <p:sp>
        <p:nvSpPr>
          <p:cNvPr id="8" name="Title 1">
            <a:extLst>
              <a:ext uri="{FF2B5EF4-FFF2-40B4-BE49-F238E27FC236}">
                <a16:creationId xmlns:a16="http://schemas.microsoft.com/office/drawing/2014/main" id="{03447B93-0DB9-496E-BB75-D6D4CB3987D0}"/>
              </a:ext>
            </a:extLst>
          </p:cNvPr>
          <p:cNvSpPr>
            <a:spLocks noGrp="1"/>
          </p:cNvSpPr>
          <p:nvPr>
            <p:ph type="ctrTitle"/>
          </p:nvPr>
        </p:nvSpPr>
        <p:spPr>
          <a:xfrm>
            <a:off x="1711302" y="953027"/>
            <a:ext cx="8769396" cy="2494295"/>
          </a:xfrm>
        </p:spPr>
        <p:txBody>
          <a:bodyPr>
            <a:normAutofit/>
          </a:bodyPr>
          <a:lstStyle>
            <a:lvl1pPr algn="ctr">
              <a:defRPr sz="4000">
                <a:solidFill>
                  <a:schemeClr val="bg1"/>
                </a:solidFill>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9" name="Subtitle 2">
            <a:extLst>
              <a:ext uri="{FF2B5EF4-FFF2-40B4-BE49-F238E27FC236}">
                <a16:creationId xmlns:a16="http://schemas.microsoft.com/office/drawing/2014/main" id="{5E130FEC-33A0-496A-8EC2-BD298C85EE42}"/>
              </a:ext>
            </a:extLst>
          </p:cNvPr>
          <p:cNvSpPr>
            <a:spLocks noGrp="1"/>
          </p:cNvSpPr>
          <p:nvPr>
            <p:ph type="subTitle" idx="1"/>
          </p:nvPr>
        </p:nvSpPr>
        <p:spPr>
          <a:xfrm>
            <a:off x="4438735" y="3603454"/>
            <a:ext cx="6041963" cy="1215470"/>
          </a:xfrm>
        </p:spPr>
        <p:txBody>
          <a:bodyPr>
            <a:normAutofit/>
          </a:bodyPr>
          <a:lstStyle>
            <a:lvl1pPr marL="0" indent="0" algn="r">
              <a:buNone/>
              <a:defRPr sz="2800">
                <a:solidFill>
                  <a:schemeClr val="bg1"/>
                </a:solidFill>
              </a:defRPr>
            </a:lvl1pPr>
          </a:lstStyle>
          <a:p>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IN"/>
          </a:p>
        </p:txBody>
      </p:sp>
      <p:sp>
        <p:nvSpPr>
          <p:cNvPr id="27" name="Slide Number Placeholder 5">
            <a:extLst>
              <a:ext uri="{FF2B5EF4-FFF2-40B4-BE49-F238E27FC236}">
                <a16:creationId xmlns:a16="http://schemas.microsoft.com/office/drawing/2014/main" id="{225233E2-C3A8-4F82-B3D6-B9E4B1622D38}"/>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29" name="Date Placeholder 3">
            <a:extLst>
              <a:ext uri="{FF2B5EF4-FFF2-40B4-BE49-F238E27FC236}">
                <a16:creationId xmlns:a16="http://schemas.microsoft.com/office/drawing/2014/main" id="{97F40738-8D05-4386-863D-A8D23A41A0C8}"/>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Tree>
    <p:extLst>
      <p:ext uri="{BB962C8B-B14F-4D97-AF65-F5344CB8AC3E}">
        <p14:creationId xmlns:p14="http://schemas.microsoft.com/office/powerpoint/2010/main" val="48071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1BDC157-C6C3-4235-8CC8-120EF658D275}"/>
              </a:ext>
            </a:extLst>
          </p:cNvPr>
          <p:cNvSpPr>
            <a:spLocks noGrp="1"/>
          </p:cNvSpPr>
          <p:nvPr>
            <p:ph type="pic" sz="quarter" idx="13"/>
          </p:nvPr>
        </p:nvSpPr>
        <p:spPr>
          <a:xfrm>
            <a:off x="854075" y="2409381"/>
            <a:ext cx="2217738" cy="2216150"/>
          </a:xfrm>
        </p:spPr>
        <p:txBody>
          <a:bodyPr/>
          <a:lstStyle/>
          <a:p>
            <a:r>
              <a:rPr lang="en-US"/>
              <a:t>Click icon to add picture</a:t>
            </a:r>
          </a:p>
        </p:txBody>
      </p:sp>
      <p:sp>
        <p:nvSpPr>
          <p:cNvPr id="23" name="Picture Placeholder 3">
            <a:extLst>
              <a:ext uri="{FF2B5EF4-FFF2-40B4-BE49-F238E27FC236}">
                <a16:creationId xmlns:a16="http://schemas.microsoft.com/office/drawing/2014/main" id="{503DF8D2-A4EE-4DB6-866D-8E1FD556619C}"/>
              </a:ext>
            </a:extLst>
          </p:cNvPr>
          <p:cNvSpPr>
            <a:spLocks noGrp="1"/>
          </p:cNvSpPr>
          <p:nvPr>
            <p:ph type="pic" sz="quarter" idx="14"/>
          </p:nvPr>
        </p:nvSpPr>
        <p:spPr>
          <a:xfrm>
            <a:off x="3328841" y="2409381"/>
            <a:ext cx="2217738" cy="2216150"/>
          </a:xfrm>
        </p:spPr>
        <p:txBody>
          <a:bodyPr/>
          <a:lstStyle/>
          <a:p>
            <a:r>
              <a:rPr lang="en-US"/>
              <a:t>Click icon to add picture</a:t>
            </a:r>
          </a:p>
        </p:txBody>
      </p:sp>
      <p:sp>
        <p:nvSpPr>
          <p:cNvPr id="24" name="Picture Placeholder 3">
            <a:extLst>
              <a:ext uri="{FF2B5EF4-FFF2-40B4-BE49-F238E27FC236}">
                <a16:creationId xmlns:a16="http://schemas.microsoft.com/office/drawing/2014/main" id="{1C66CD58-DD54-4C80-8CF1-37BDA4A8469D}"/>
              </a:ext>
            </a:extLst>
          </p:cNvPr>
          <p:cNvSpPr>
            <a:spLocks noGrp="1"/>
          </p:cNvSpPr>
          <p:nvPr>
            <p:ph type="pic" sz="quarter" idx="15"/>
          </p:nvPr>
        </p:nvSpPr>
        <p:spPr>
          <a:xfrm>
            <a:off x="5803607" y="2409381"/>
            <a:ext cx="2217738" cy="2216150"/>
          </a:xfrm>
        </p:spPr>
        <p:txBody>
          <a:bodyPr/>
          <a:lstStyle/>
          <a:p>
            <a:r>
              <a:rPr lang="en-US"/>
              <a:t>Click icon to add picture</a:t>
            </a:r>
          </a:p>
        </p:txBody>
      </p:sp>
      <p:sp>
        <p:nvSpPr>
          <p:cNvPr id="25" name="Picture Placeholder 3">
            <a:extLst>
              <a:ext uri="{FF2B5EF4-FFF2-40B4-BE49-F238E27FC236}">
                <a16:creationId xmlns:a16="http://schemas.microsoft.com/office/drawing/2014/main" id="{3D75E9E8-5A38-4358-AFBC-A81E5C9DFEEE}"/>
              </a:ext>
            </a:extLst>
          </p:cNvPr>
          <p:cNvSpPr>
            <a:spLocks noGrp="1"/>
          </p:cNvSpPr>
          <p:nvPr>
            <p:ph type="pic" sz="quarter" idx="16"/>
          </p:nvPr>
        </p:nvSpPr>
        <p:spPr>
          <a:xfrm>
            <a:off x="8278374" y="2409381"/>
            <a:ext cx="2217738" cy="2216150"/>
          </a:xfrm>
        </p:spPr>
        <p:txBody>
          <a:bodyPr/>
          <a:lstStyle/>
          <a:p>
            <a:r>
              <a:rPr lang="en-US"/>
              <a:t>Click icon to add picture</a:t>
            </a:r>
          </a:p>
        </p:txBody>
      </p:sp>
      <p:sp>
        <p:nvSpPr>
          <p:cNvPr id="9" name="Title 1">
            <a:extLst>
              <a:ext uri="{FF2B5EF4-FFF2-40B4-BE49-F238E27FC236}">
                <a16:creationId xmlns:a16="http://schemas.microsoft.com/office/drawing/2014/main" id="{82D3E95E-C3B3-4242-95F9-FBDEA263081E}"/>
              </a:ext>
            </a:extLst>
          </p:cNvPr>
          <p:cNvSpPr>
            <a:spLocks noGrp="1"/>
          </p:cNvSpPr>
          <p:nvPr>
            <p:ph type="title"/>
          </p:nvPr>
        </p:nvSpPr>
        <p:spPr>
          <a:xfrm>
            <a:off x="1050879" y="609601"/>
            <a:ext cx="9505664" cy="1216024"/>
          </a:xfrm>
        </p:spPr>
        <p:txBody>
          <a:bodyPr/>
          <a:lstStyle/>
          <a:p>
            <a:r>
              <a:rPr lang="en-US"/>
              <a:t>Click to edit Master title style</a:t>
            </a:r>
            <a:endParaRPr lang="en-US" dirty="0"/>
          </a:p>
        </p:txBody>
      </p:sp>
      <p:sp>
        <p:nvSpPr>
          <p:cNvPr id="11" name="Footer Placeholder 4">
            <a:extLst>
              <a:ext uri="{FF2B5EF4-FFF2-40B4-BE49-F238E27FC236}">
                <a16:creationId xmlns:a16="http://schemas.microsoft.com/office/drawing/2014/main" id="{0978699A-03B3-418F-8303-D2DD8EBF5363}"/>
              </a:ext>
            </a:extLst>
          </p:cNvPr>
          <p:cNvSpPr>
            <a:spLocks noGrp="1"/>
          </p:cNvSpPr>
          <p:nvPr>
            <p:ph type="ftr" sz="quarter" idx="11"/>
          </p:nvPr>
        </p:nvSpPr>
        <p:spPr>
          <a:xfrm rot="5400000">
            <a:off x="10451592" y="1408176"/>
            <a:ext cx="2770499" cy="365125"/>
          </a:xfrm>
        </p:spPr>
        <p:txBody>
          <a:bodyPr/>
          <a:lstStyle/>
          <a:p>
            <a:endParaRPr lang="en-IN"/>
          </a:p>
        </p:txBody>
      </p:sp>
      <p:sp>
        <p:nvSpPr>
          <p:cNvPr id="12" name="Slide Number Placeholder 5">
            <a:extLst>
              <a:ext uri="{FF2B5EF4-FFF2-40B4-BE49-F238E27FC236}">
                <a16:creationId xmlns:a16="http://schemas.microsoft.com/office/drawing/2014/main" id="{8CE632E6-C5BB-4739-9B25-7271EC8C2857}"/>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13" name="Date Placeholder 3">
            <a:extLst>
              <a:ext uri="{FF2B5EF4-FFF2-40B4-BE49-F238E27FC236}">
                <a16:creationId xmlns:a16="http://schemas.microsoft.com/office/drawing/2014/main" id="{1413CC52-74FB-4A3A-9400-683CB916F09D}"/>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
        <p:nvSpPr>
          <p:cNvPr id="15" name="Rectangle 6">
            <a:extLst>
              <a:ext uri="{FF2B5EF4-FFF2-40B4-BE49-F238E27FC236}">
                <a16:creationId xmlns:a16="http://schemas.microsoft.com/office/drawing/2014/main" id="{8366FB3C-9B36-4970-A0B3-0A599FB5B3F0}"/>
              </a:ext>
              <a:ext uri="{C183D7F6-B498-43B3-948B-1728B52AA6E4}">
                <adec:decorative xmlns:adec="http://schemas.microsoft.com/office/drawing/2017/decorative" val="1"/>
              </a:ext>
            </a:extLst>
          </p:cNvPr>
          <p:cNvSpPr/>
          <p:nvPr/>
        </p:nvSpPr>
        <p:spPr>
          <a:xfrm>
            <a:off x="135349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6" name="Rectangle 6">
            <a:extLst>
              <a:ext uri="{FF2B5EF4-FFF2-40B4-BE49-F238E27FC236}">
                <a16:creationId xmlns:a16="http://schemas.microsoft.com/office/drawing/2014/main" id="{42D597FE-E139-4E5E-956B-2F0D1BE21A25}"/>
              </a:ext>
              <a:ext uri="{C183D7F6-B498-43B3-948B-1728B52AA6E4}">
                <adec:decorative xmlns:adec="http://schemas.microsoft.com/office/drawing/2017/decorative" val="1"/>
              </a:ext>
            </a:extLst>
          </p:cNvPr>
          <p:cNvSpPr/>
          <p:nvPr/>
        </p:nvSpPr>
        <p:spPr>
          <a:xfrm>
            <a:off x="382767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7" name="Rectangle 6">
            <a:extLst>
              <a:ext uri="{FF2B5EF4-FFF2-40B4-BE49-F238E27FC236}">
                <a16:creationId xmlns:a16="http://schemas.microsoft.com/office/drawing/2014/main" id="{E3A6021A-1C60-4C0A-A41C-9EF62F9DAB43}"/>
              </a:ext>
              <a:ext uri="{C183D7F6-B498-43B3-948B-1728B52AA6E4}">
                <adec:decorative xmlns:adec="http://schemas.microsoft.com/office/drawing/2017/decorative" val="1"/>
              </a:ext>
            </a:extLst>
          </p:cNvPr>
          <p:cNvSpPr/>
          <p:nvPr/>
        </p:nvSpPr>
        <p:spPr>
          <a:xfrm>
            <a:off x="630185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8" name="Rectangle 6">
            <a:extLst>
              <a:ext uri="{FF2B5EF4-FFF2-40B4-BE49-F238E27FC236}">
                <a16:creationId xmlns:a16="http://schemas.microsoft.com/office/drawing/2014/main" id="{D67C0DA1-DCDA-4CA5-B336-01101C907DEE}"/>
              </a:ext>
              <a:ext uri="{C183D7F6-B498-43B3-948B-1728B52AA6E4}">
                <adec:decorative xmlns:adec="http://schemas.microsoft.com/office/drawing/2017/decorative" val="1"/>
              </a:ext>
            </a:extLst>
          </p:cNvPr>
          <p:cNvSpPr/>
          <p:nvPr/>
        </p:nvSpPr>
        <p:spPr>
          <a:xfrm>
            <a:off x="877603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6" name="Text Placeholder 28">
            <a:extLst>
              <a:ext uri="{FF2B5EF4-FFF2-40B4-BE49-F238E27FC236}">
                <a16:creationId xmlns:a16="http://schemas.microsoft.com/office/drawing/2014/main" id="{D8A71921-78CD-4ED5-B6B4-2E232194A084}"/>
              </a:ext>
            </a:extLst>
          </p:cNvPr>
          <p:cNvSpPr>
            <a:spLocks noGrp="1"/>
          </p:cNvSpPr>
          <p:nvPr>
            <p:ph type="body" sz="quarter" idx="17" hasCustomPrompt="1"/>
          </p:nvPr>
        </p:nvSpPr>
        <p:spPr>
          <a:xfrm>
            <a:off x="849821" y="4692122"/>
            <a:ext cx="2221992" cy="347662"/>
          </a:xfrm>
        </p:spPr>
        <p:txBody>
          <a:bodyPr lIns="0" tIns="0" rIns="0" bIns="0">
            <a:noAutofit/>
          </a:bodyPr>
          <a:lstStyle>
            <a:lvl1pPr marL="0" indent="0" algn="ctr">
              <a:lnSpc>
                <a:spcPct val="100000"/>
              </a:lnSpc>
              <a:spcBef>
                <a:spcPts val="0"/>
              </a:spcBef>
              <a:buNone/>
              <a:defRPr sz="2000" b="0" spc="20" baseline="0">
                <a:solidFill>
                  <a:schemeClr val="accent2"/>
                </a:solidFill>
                <a:latin typeface="+mj-lt"/>
              </a:defRPr>
            </a:lvl1pPr>
          </a:lstStyle>
          <a:p>
            <a:pPr lvl="0"/>
            <a:r>
              <a:rPr lang="en-US" dirty="0"/>
              <a:t>Name</a:t>
            </a:r>
          </a:p>
        </p:txBody>
      </p:sp>
      <p:sp>
        <p:nvSpPr>
          <p:cNvPr id="27" name="Text Placeholder 28">
            <a:extLst>
              <a:ext uri="{FF2B5EF4-FFF2-40B4-BE49-F238E27FC236}">
                <a16:creationId xmlns:a16="http://schemas.microsoft.com/office/drawing/2014/main" id="{D5C70CDA-FF51-44B1-AC90-049347A77481}"/>
              </a:ext>
            </a:extLst>
          </p:cNvPr>
          <p:cNvSpPr>
            <a:spLocks noGrp="1"/>
          </p:cNvSpPr>
          <p:nvPr>
            <p:ph type="body" sz="quarter" idx="18" hasCustomPrompt="1"/>
          </p:nvPr>
        </p:nvSpPr>
        <p:spPr>
          <a:xfrm>
            <a:off x="849821" y="5019756"/>
            <a:ext cx="2221992"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69C5F328-5A71-46B1-8EBF-9CEFC1DF07DA}"/>
              </a:ext>
            </a:extLst>
          </p:cNvPr>
          <p:cNvSpPr>
            <a:spLocks noGrp="1"/>
          </p:cNvSpPr>
          <p:nvPr>
            <p:ph type="body" sz="quarter" idx="19" hasCustomPrompt="1"/>
          </p:nvPr>
        </p:nvSpPr>
        <p:spPr>
          <a:xfrm>
            <a:off x="3328841" y="4692122"/>
            <a:ext cx="2221992" cy="347662"/>
          </a:xfrm>
        </p:spPr>
        <p:txBody>
          <a:bodyPr lIns="0" tIns="0" rIns="0" bIns="0">
            <a:noAutofit/>
          </a:bodyPr>
          <a:lstStyle>
            <a:lvl1pPr marL="0" indent="0" algn="ctr">
              <a:lnSpc>
                <a:spcPct val="100000"/>
              </a:lnSpc>
              <a:spcBef>
                <a:spcPts val="0"/>
              </a:spcBef>
              <a:buNone/>
              <a:defRPr sz="2000" b="0" spc="20" baseline="0">
                <a:solidFill>
                  <a:schemeClr val="accent2"/>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971E3DA0-56C9-4E25-A174-575C3E5954C1}"/>
              </a:ext>
            </a:extLst>
          </p:cNvPr>
          <p:cNvSpPr>
            <a:spLocks noGrp="1"/>
          </p:cNvSpPr>
          <p:nvPr>
            <p:ph type="body" sz="quarter" idx="20" hasCustomPrompt="1"/>
          </p:nvPr>
        </p:nvSpPr>
        <p:spPr>
          <a:xfrm>
            <a:off x="3328841" y="5019756"/>
            <a:ext cx="2221992"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88236394-B53A-4C6B-9510-27A8504EB8DA}"/>
              </a:ext>
            </a:extLst>
          </p:cNvPr>
          <p:cNvSpPr>
            <a:spLocks noGrp="1"/>
          </p:cNvSpPr>
          <p:nvPr>
            <p:ph type="body" sz="quarter" idx="21" hasCustomPrompt="1"/>
          </p:nvPr>
        </p:nvSpPr>
        <p:spPr>
          <a:xfrm>
            <a:off x="5803607" y="4692122"/>
            <a:ext cx="2221992" cy="347662"/>
          </a:xfrm>
        </p:spPr>
        <p:txBody>
          <a:bodyPr lIns="0" tIns="0" rIns="0" bIns="0">
            <a:noAutofit/>
          </a:bodyPr>
          <a:lstStyle>
            <a:lvl1pPr marL="0" indent="0" algn="ctr">
              <a:lnSpc>
                <a:spcPct val="100000"/>
              </a:lnSpc>
              <a:spcBef>
                <a:spcPts val="0"/>
              </a:spcBef>
              <a:buNone/>
              <a:defRPr sz="2000" b="0" spc="20" baseline="0">
                <a:solidFill>
                  <a:schemeClr val="accent2"/>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8353E63F-6989-4EBD-B228-03DCAD176B5D}"/>
              </a:ext>
            </a:extLst>
          </p:cNvPr>
          <p:cNvSpPr>
            <a:spLocks noGrp="1"/>
          </p:cNvSpPr>
          <p:nvPr>
            <p:ph type="body" sz="quarter" idx="22" hasCustomPrompt="1"/>
          </p:nvPr>
        </p:nvSpPr>
        <p:spPr>
          <a:xfrm>
            <a:off x="5803607" y="5019756"/>
            <a:ext cx="2221992"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C20531B3-33CC-4CE9-8A48-9FEA86A9757E}"/>
              </a:ext>
            </a:extLst>
          </p:cNvPr>
          <p:cNvSpPr>
            <a:spLocks noGrp="1"/>
          </p:cNvSpPr>
          <p:nvPr>
            <p:ph type="body" sz="quarter" idx="23" hasCustomPrompt="1"/>
          </p:nvPr>
        </p:nvSpPr>
        <p:spPr>
          <a:xfrm>
            <a:off x="8278374" y="4692122"/>
            <a:ext cx="2221992" cy="347662"/>
          </a:xfrm>
        </p:spPr>
        <p:txBody>
          <a:bodyPr lIns="0" tIns="0" rIns="0" bIns="0">
            <a:noAutofit/>
          </a:bodyPr>
          <a:lstStyle>
            <a:lvl1pPr marL="0" indent="0" algn="ctr">
              <a:lnSpc>
                <a:spcPct val="100000"/>
              </a:lnSpc>
              <a:spcBef>
                <a:spcPts val="0"/>
              </a:spcBef>
              <a:buNone/>
              <a:defRPr sz="2000" b="0" spc="20" baseline="0">
                <a:solidFill>
                  <a:schemeClr val="accent2"/>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84CC3E78-4482-471E-8AE1-280EC3000152}"/>
              </a:ext>
            </a:extLst>
          </p:cNvPr>
          <p:cNvSpPr>
            <a:spLocks noGrp="1"/>
          </p:cNvSpPr>
          <p:nvPr>
            <p:ph type="body" sz="quarter" idx="24" hasCustomPrompt="1"/>
          </p:nvPr>
        </p:nvSpPr>
        <p:spPr>
          <a:xfrm>
            <a:off x="8278374" y="5019756"/>
            <a:ext cx="2221992"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29636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2B768B-1CCA-4C9E-89A3-B2060537A9BE}"/>
              </a:ext>
            </a:extLst>
          </p:cNvPr>
          <p:cNvSpPr>
            <a:spLocks noGrp="1"/>
          </p:cNvSpPr>
          <p:nvPr>
            <p:ph type="title"/>
          </p:nvPr>
        </p:nvSpPr>
        <p:spPr>
          <a:xfrm>
            <a:off x="1050879" y="609601"/>
            <a:ext cx="9505664" cy="1216024"/>
          </a:xfrm>
        </p:spPr>
        <p:txBody>
          <a:bodyPr/>
          <a:lstStyle/>
          <a:p>
            <a:r>
              <a:rPr lang="en-US"/>
              <a:t>Click to edit Master title style</a:t>
            </a:r>
            <a:endParaRPr lang="en-US" dirty="0"/>
          </a:p>
        </p:txBody>
      </p:sp>
      <p:sp>
        <p:nvSpPr>
          <p:cNvPr id="11" name="Footer Placeholder 4">
            <a:extLst>
              <a:ext uri="{FF2B5EF4-FFF2-40B4-BE49-F238E27FC236}">
                <a16:creationId xmlns:a16="http://schemas.microsoft.com/office/drawing/2014/main" id="{C46FD3DD-1EB2-4F34-8E3F-F82F905B2AE0}"/>
              </a:ext>
            </a:extLst>
          </p:cNvPr>
          <p:cNvSpPr>
            <a:spLocks noGrp="1"/>
          </p:cNvSpPr>
          <p:nvPr>
            <p:ph type="ftr" sz="quarter" idx="11"/>
          </p:nvPr>
        </p:nvSpPr>
        <p:spPr>
          <a:xfrm rot="5400000">
            <a:off x="10451592" y="1408176"/>
            <a:ext cx="2770499" cy="365125"/>
          </a:xfrm>
        </p:spPr>
        <p:txBody>
          <a:bodyPr/>
          <a:lstStyle/>
          <a:p>
            <a:endParaRPr lang="en-IN"/>
          </a:p>
        </p:txBody>
      </p:sp>
      <p:sp>
        <p:nvSpPr>
          <p:cNvPr id="12" name="Slide Number Placeholder 5">
            <a:extLst>
              <a:ext uri="{FF2B5EF4-FFF2-40B4-BE49-F238E27FC236}">
                <a16:creationId xmlns:a16="http://schemas.microsoft.com/office/drawing/2014/main" id="{A0C0BD9A-4487-48C7-BDEC-7D4CB82B9807}"/>
              </a:ext>
            </a:extLst>
          </p:cNvPr>
          <p:cNvSpPr>
            <a:spLocks noGrp="1"/>
          </p:cNvSpPr>
          <p:nvPr>
            <p:ph type="sldNum" sz="quarter" idx="12"/>
          </p:nvPr>
        </p:nvSpPr>
        <p:spPr>
          <a:xfrm>
            <a:off x="11558016" y="3136392"/>
            <a:ext cx="545911" cy="580029"/>
          </a:xfrm>
        </p:spPr>
        <p:txBody>
          <a:bodyPr/>
          <a:lstStyle/>
          <a:p>
            <a:fld id="{458652BF-8582-46DC-9572-EFB65CA1204F}" type="slidenum">
              <a:rPr lang="en-IN" smtClean="0"/>
              <a:t>‹#›</a:t>
            </a:fld>
            <a:endParaRPr lang="en-IN"/>
          </a:p>
        </p:txBody>
      </p:sp>
      <p:sp>
        <p:nvSpPr>
          <p:cNvPr id="13" name="Date Placeholder 3">
            <a:extLst>
              <a:ext uri="{FF2B5EF4-FFF2-40B4-BE49-F238E27FC236}">
                <a16:creationId xmlns:a16="http://schemas.microsoft.com/office/drawing/2014/main" id="{7332CAAA-3861-4802-9014-F168D5F02137}"/>
              </a:ext>
            </a:extLst>
          </p:cNvPr>
          <p:cNvSpPr>
            <a:spLocks noGrp="1"/>
          </p:cNvSpPr>
          <p:nvPr>
            <p:ph type="dt" sz="half" idx="10"/>
          </p:nvPr>
        </p:nvSpPr>
        <p:spPr>
          <a:xfrm rot="5400000">
            <a:off x="10506456" y="5074920"/>
            <a:ext cx="2647667" cy="365125"/>
          </a:xfrm>
        </p:spPr>
        <p:txBody>
          <a:bodyPr/>
          <a:lstStyle/>
          <a:p>
            <a:fld id="{695A5D00-1F0E-4FDF-A79E-CE0F64977F14}" type="datetimeFigureOut">
              <a:rPr lang="en-IN" smtClean="0"/>
              <a:t>27-02-2024</a:t>
            </a:fld>
            <a:endParaRPr lang="en-IN"/>
          </a:p>
        </p:txBody>
      </p:sp>
      <p:sp>
        <p:nvSpPr>
          <p:cNvPr id="3" name="Content Placeholder 2">
            <a:extLst>
              <a:ext uri="{FF2B5EF4-FFF2-40B4-BE49-F238E27FC236}">
                <a16:creationId xmlns:a16="http://schemas.microsoft.com/office/drawing/2014/main" id="{6B4427A1-6C19-4DD2-82B1-9562F270B883}"/>
              </a:ext>
            </a:extLst>
          </p:cNvPr>
          <p:cNvSpPr>
            <a:spLocks noGrp="1"/>
          </p:cNvSpPr>
          <p:nvPr>
            <p:ph sz="quarter" idx="13" hasCustomPrompt="1"/>
          </p:nvPr>
        </p:nvSpPr>
        <p:spPr>
          <a:xfrm>
            <a:off x="179388" y="1757363"/>
            <a:ext cx="10510837" cy="4351337"/>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196066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customXml" Target="../ink/ink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theme/media/image10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695A5D00-1F0E-4FDF-A79E-CE0F64977F14}" type="datetimeFigureOut">
              <a:rPr lang="en-IN" smtClean="0"/>
              <a:t>27-02-2024</a:t>
            </a:fld>
            <a:endParaRPr lang="en-IN"/>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458652BF-8582-46DC-9572-EFB65CA1204F}" type="slidenum">
              <a:rPr lang="en-IN" smtClean="0"/>
              <a:t>‹#›</a:t>
            </a:fld>
            <a:endParaRPr lang="en-IN"/>
          </a:p>
        </p:txBody>
      </p:sp>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9"/>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362178128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Lst>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AA80-DC59-76CC-CD77-CE6BA9B98FC1}"/>
              </a:ext>
            </a:extLst>
          </p:cNvPr>
          <p:cNvSpPr>
            <a:spLocks noGrp="1"/>
          </p:cNvSpPr>
          <p:nvPr>
            <p:ph type="ctrTitle"/>
          </p:nvPr>
        </p:nvSpPr>
        <p:spPr>
          <a:xfrm>
            <a:off x="1595269" y="1290919"/>
            <a:ext cx="9001462" cy="2823882"/>
          </a:xfrm>
        </p:spPr>
        <p:txBody>
          <a:bodyPr>
            <a:normAutofit fontScale="90000"/>
          </a:bodyPr>
          <a:lstStyle/>
          <a:p>
            <a:pPr algn="l"/>
            <a:r>
              <a:rPr lang="en-IN" sz="3600" b="1" i="0" u="none" strike="noStrike" baseline="0" dirty="0">
                <a:solidFill>
                  <a:srgbClr val="000000"/>
                </a:solidFill>
              </a:rPr>
              <a:t>Unveiling Unparalleled Security for Digital Media </a:t>
            </a:r>
            <a:br>
              <a:rPr lang="en-IN" sz="1800" dirty="0">
                <a:effectLst/>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D3E72D5A-10FA-A21A-E946-58180DA6A9B0}"/>
              </a:ext>
            </a:extLst>
          </p:cNvPr>
          <p:cNvSpPr txBox="1"/>
          <p:nvPr/>
        </p:nvSpPr>
        <p:spPr>
          <a:xfrm>
            <a:off x="4945685" y="4735546"/>
            <a:ext cx="1705788" cy="369332"/>
          </a:xfrm>
          <a:prstGeom prst="rect">
            <a:avLst/>
          </a:prstGeom>
          <a:noFill/>
        </p:spPr>
        <p:txBody>
          <a:bodyPr wrap="none" rtlCol="0">
            <a:spAutoFit/>
          </a:bodyPr>
          <a:lstStyle/>
          <a:p>
            <a:r>
              <a:rPr lang="en-IN" i="1" u="sng" dirty="0">
                <a:latin typeface="Calibri" panose="020F0502020204030204" pitchFamily="34" charset="0"/>
                <a:ea typeface="Calibri" panose="020F0502020204030204" pitchFamily="34" charset="0"/>
                <a:cs typeface="Calibri" panose="020F0502020204030204" pitchFamily="34" charset="0"/>
              </a:rPr>
              <a:t>Guide: </a:t>
            </a:r>
            <a:r>
              <a:rPr lang="en-IN" i="1" u="sng" dirty="0" err="1">
                <a:effectLst/>
                <a:latin typeface="Calibri" panose="020F0502020204030204" pitchFamily="34" charset="0"/>
                <a:ea typeface="Calibri" panose="020F0502020204030204" pitchFamily="34" charset="0"/>
                <a:cs typeface="Calibri" panose="020F0502020204030204" pitchFamily="34" charset="0"/>
              </a:rPr>
              <a:t>Aiswarya</a:t>
            </a:r>
            <a:endParaRPr lang="en-IN" i="1"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0268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B4D92-6349-300F-6DD3-D55A7E73B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C5E3EA-B740-7EE5-CAC7-758163688E83}"/>
              </a:ext>
            </a:extLst>
          </p:cNvPr>
          <p:cNvSpPr>
            <a:spLocks noGrp="1"/>
          </p:cNvSpPr>
          <p:nvPr>
            <p:ph type="title"/>
          </p:nvPr>
        </p:nvSpPr>
        <p:spPr>
          <a:xfrm>
            <a:off x="913793" y="286871"/>
            <a:ext cx="10353761" cy="923365"/>
          </a:xfrm>
        </p:spPr>
        <p:txBody>
          <a:bodyPr>
            <a:normAutofit/>
          </a:bodyPr>
          <a:lstStyle/>
          <a:p>
            <a:pPr algn="l"/>
            <a:r>
              <a:rPr lang="en-US" sz="4000" b="1" u="sng"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CONCLUSION</a:t>
            </a:r>
            <a:endParaRPr lang="en-IN" sz="4000" u="sng"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4DCCE73-631B-8F91-7EC7-663412D278D1}"/>
              </a:ext>
            </a:extLst>
          </p:cNvPr>
          <p:cNvSpPr>
            <a:spLocks noGrp="1"/>
          </p:cNvSpPr>
          <p:nvPr>
            <p:ph idx="1"/>
          </p:nvPr>
        </p:nvSpPr>
        <p:spPr>
          <a:xfrm>
            <a:off x="913795" y="1416424"/>
            <a:ext cx="10353762" cy="5235388"/>
          </a:xfrm>
        </p:spPr>
        <p:txBody>
          <a:bodyPr/>
          <a:lstStyle/>
          <a:p>
            <a:r>
              <a:rPr lang="en-US" dirty="0">
                <a:ea typeface="Calibri" panose="020F0502020204030204" pitchFamily="34" charset="0"/>
                <a:cs typeface="Calibri" panose="020F0502020204030204" pitchFamily="34" charset="0"/>
              </a:rPr>
              <a:t>In conclusion, the "Stealth" system presents a pioneering approach to data security, seamlessly integrating steganography, cryptography, and digital watermarking within a user-friendly interface. The amalgamation of these established techniques addresses critical challenges in secure communication, intellectual property protection, and efficient usage tracking. By concealing confidential messages in various digital media formats and applying military-grade encryption, "Stealth" significantly enhances communication security. The robust protection of intellectual property through encryption and tamper-proof digital watermarking demonstrates its efficacy in safeguarding sensitive information and deterring unauthorized access. </a:t>
            </a:r>
          </a:p>
          <a:p>
            <a:r>
              <a:rPr lang="en-US" dirty="0">
                <a:ea typeface="Calibri" panose="020F0502020204030204" pitchFamily="34" charset="0"/>
                <a:cs typeface="Calibri" panose="020F0502020204030204" pitchFamily="34" charset="0"/>
              </a:rPr>
              <a:t>The system's versatility across diverse media formats and the commitment to a user-friendly interface position "Stealth" as a comprehensive solution for individuals and organizations seeking advanced and accessible data security measures. As technology continues to evolve, the proposed system exemplifies a significant stride towards fortifying the integrity, confidentiality, and ownership of digital assets in an interconnected world.</a:t>
            </a:r>
            <a:endParaRPr lang="en-IN"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955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E6BB-B210-62A8-170B-A030B7EA661A}"/>
              </a:ext>
            </a:extLst>
          </p:cNvPr>
          <p:cNvSpPr>
            <a:spLocks noGrp="1"/>
          </p:cNvSpPr>
          <p:nvPr>
            <p:ph type="title"/>
          </p:nvPr>
        </p:nvSpPr>
        <p:spPr>
          <a:xfrm>
            <a:off x="913793" y="286871"/>
            <a:ext cx="10353761" cy="923365"/>
          </a:xfrm>
        </p:spPr>
        <p:txBody>
          <a:bodyPr>
            <a:normAutofit/>
          </a:bodyPr>
          <a:lstStyle/>
          <a:p>
            <a:pPr algn="l"/>
            <a:r>
              <a:rPr lang="en-IN" sz="4000" u="sng" dirty="0">
                <a:ea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EED5AB40-3532-66DA-B40E-B4CD3F407494}"/>
              </a:ext>
            </a:extLst>
          </p:cNvPr>
          <p:cNvSpPr>
            <a:spLocks noGrp="1"/>
          </p:cNvSpPr>
          <p:nvPr>
            <p:ph idx="1"/>
          </p:nvPr>
        </p:nvSpPr>
        <p:spPr>
          <a:xfrm>
            <a:off x="913795" y="1416424"/>
            <a:ext cx="10353762" cy="5235388"/>
          </a:xfrm>
        </p:spPr>
        <p:txBody>
          <a:bodyPr>
            <a:normAutofit fontScale="85000" lnSpcReduction="10000"/>
          </a:bodyPr>
          <a:lstStyle/>
          <a:p>
            <a:pPr algn="l"/>
            <a:endParaRPr lang="en-IN" sz="1800" b="0" i="0" u="none" strike="noStrike" baseline="0" dirty="0">
              <a:solidFill>
                <a:srgbClr val="000000"/>
              </a:solidFill>
            </a:endParaRPr>
          </a:p>
          <a:p>
            <a:r>
              <a:rPr lang="en-US" sz="1800" b="0" i="0" u="none" strike="noStrike" baseline="0" dirty="0">
                <a:solidFill>
                  <a:srgbClr val="000000"/>
                </a:solidFill>
              </a:rPr>
              <a:t> </a:t>
            </a:r>
            <a:r>
              <a:rPr lang="en-US" sz="1800" b="0" i="0" u="none" strike="noStrike" baseline="0" dirty="0">
                <a:solidFill>
                  <a:srgbClr val="1F1F1F"/>
                </a:solidFill>
              </a:rPr>
              <a:t>This paper introduces a novel approach to data security named "Stealth." This comprehensive solution integrates three established techniques: steganography, cryptography, and digital watermarking, within a user-friendly interface. Steganographic capabilities empower users to conceal confidential messages within various digital media formats, including images, video, audio, and PDF files. Stealth employs sophisticated algorithms to seamlessly embed these messages, rendering them undetectable to the naked eye or standard analysis tools. Cryptographic functionalities further enhance data security by applying "military-grade" encryption algorithms. This process transforms the hidden information into an unreadable format, inaccessible even to determined attackers without the corresponding decryption key. Digital watermarking is employed by Stealth to embed tamper-proof identifiers within the data. These watermarks serve two primary purposes: Copyright protection</a:t>
            </a:r>
            <a:r>
              <a:rPr lang="en-US" sz="1800" b="1" i="0" u="none" strike="noStrike" baseline="0" dirty="0">
                <a:solidFill>
                  <a:srgbClr val="1F1F1F"/>
                </a:solidFill>
              </a:rPr>
              <a:t>: </a:t>
            </a:r>
            <a:r>
              <a:rPr lang="en-US" sz="1800" b="0" i="0" u="none" strike="noStrike" baseline="0" dirty="0">
                <a:solidFill>
                  <a:srgbClr val="1F1F1F"/>
                </a:solidFill>
              </a:rPr>
              <a:t>By embedding ownership information, watermarks aid in identifying the rightful owner of the digital assets and potentially deterring unauthorized use. Usage tracking</a:t>
            </a:r>
            <a:r>
              <a:rPr lang="en-US" sz="1800" b="1" i="0" u="none" strike="noStrike" baseline="0" dirty="0">
                <a:solidFill>
                  <a:srgbClr val="1F1F1F"/>
                </a:solidFill>
              </a:rPr>
              <a:t>: </a:t>
            </a:r>
            <a:r>
              <a:rPr lang="en-US" sz="1800" b="0" i="0" u="none" strike="noStrike" baseline="0" dirty="0">
                <a:solidFill>
                  <a:srgbClr val="1F1F1F"/>
                </a:solidFill>
              </a:rPr>
              <a:t>Watermarks can facilitate the monitoring of data distribution and potentially expose instances of unauthorized access or copyright infringement. By integrating these diverse functionalities, Stealth aims to provide a comprehensive solution for individuals and organizations seeking to: Enhance communication security</a:t>
            </a:r>
            <a:r>
              <a:rPr lang="en-US" sz="1800" b="1" i="0" u="none" strike="noStrike" baseline="0" dirty="0">
                <a:solidFill>
                  <a:srgbClr val="1F1F1F"/>
                </a:solidFill>
              </a:rPr>
              <a:t>:</a:t>
            </a:r>
          </a:p>
          <a:p>
            <a:r>
              <a:rPr lang="en-US" sz="1800" b="1" i="0" u="none" strike="noStrike" baseline="0" dirty="0">
                <a:solidFill>
                  <a:srgbClr val="1F1F1F"/>
                </a:solidFill>
              </a:rPr>
              <a:t> </a:t>
            </a:r>
            <a:r>
              <a:rPr lang="en-US" sz="1800" b="0" i="0" u="none" strike="noStrike" baseline="0" dirty="0">
                <a:solidFill>
                  <a:srgbClr val="1F1F1F"/>
                </a:solidFill>
              </a:rPr>
              <a:t>The combined application of steganography and cryptography allows for the secure transmission of sensitive information, making it significantly more challenging for unauthorized parties to intercept or decipher the concealed messages. Safeguard intellectual property</a:t>
            </a:r>
            <a:r>
              <a:rPr lang="en-US" sz="1800" b="1" i="0" u="none" strike="noStrike" baseline="0" dirty="0">
                <a:solidFill>
                  <a:srgbClr val="1F1F1F"/>
                </a:solidFill>
              </a:rPr>
              <a:t>: </a:t>
            </a:r>
            <a:r>
              <a:rPr lang="en-US" sz="1800" b="0" i="0" u="none" strike="noStrike" baseline="0" dirty="0">
                <a:solidFill>
                  <a:srgbClr val="1F1F1F"/>
                </a:solidFill>
              </a:rPr>
              <a:t>Confidential data like trade secrets or copyrighted material can be protected through a combination of encryption and watermarking. Encryption renders the data unintelligible without the decryption key, while watermarks provide ownership identification and potential copyright enforcement mechanisms. Track and manage media usage</a:t>
            </a:r>
            <a:r>
              <a:rPr lang="en-US" sz="1800" b="1" i="0" u="none" strike="noStrike" baseline="0" dirty="0">
                <a:solidFill>
                  <a:srgbClr val="1F1F1F"/>
                </a:solidFill>
              </a:rPr>
              <a:t>: </a:t>
            </a:r>
            <a:r>
              <a:rPr lang="en-US" sz="1800" b="0" i="0" u="none" strike="noStrike" baseline="0" dirty="0">
                <a:solidFill>
                  <a:srgbClr val="1F1F1F"/>
                </a:solidFill>
              </a:rPr>
              <a:t>Watermarks embedded within the data enable users to monitor its distribution and potentially identify unauthorized access or copyright violations. </a:t>
            </a:r>
            <a:endParaRPr lang="en-IN" dirty="0"/>
          </a:p>
        </p:txBody>
      </p:sp>
    </p:spTree>
    <p:extLst>
      <p:ext uri="{BB962C8B-B14F-4D97-AF65-F5344CB8AC3E}">
        <p14:creationId xmlns:p14="http://schemas.microsoft.com/office/powerpoint/2010/main" val="341581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41D79-B420-B82E-0E38-962A71B274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A5DAEA-C7F7-A374-5C1C-E690920FB715}"/>
              </a:ext>
            </a:extLst>
          </p:cNvPr>
          <p:cNvSpPr>
            <a:spLocks noGrp="1"/>
          </p:cNvSpPr>
          <p:nvPr>
            <p:ph type="title"/>
          </p:nvPr>
        </p:nvSpPr>
        <p:spPr>
          <a:xfrm>
            <a:off x="913793" y="286871"/>
            <a:ext cx="10353761" cy="923365"/>
          </a:xfrm>
        </p:spPr>
        <p:txBody>
          <a:bodyPr>
            <a:normAutofit/>
          </a:bodyPr>
          <a:lstStyle/>
          <a:p>
            <a:pPr algn="l"/>
            <a:r>
              <a:rPr lang="en-IN" sz="4000" u="sng"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4E70C7B2-673A-EF5B-4C55-32402DEF6DC8}"/>
              </a:ext>
            </a:extLst>
          </p:cNvPr>
          <p:cNvSpPr>
            <a:spLocks noGrp="1"/>
          </p:cNvSpPr>
          <p:nvPr>
            <p:ph idx="1"/>
          </p:nvPr>
        </p:nvSpPr>
        <p:spPr>
          <a:xfrm>
            <a:off x="913795" y="1416424"/>
            <a:ext cx="10353762" cy="5235388"/>
          </a:xfrm>
        </p:spPr>
        <p:txBody>
          <a:bodyPr>
            <a:normAutofit/>
          </a:bodyPr>
          <a:lstStyle/>
          <a:p>
            <a:r>
              <a:rPr lang="en-US" dirty="0">
                <a:solidFill>
                  <a:schemeClr val="tx1"/>
                </a:solidFill>
              </a:rPr>
              <a:t>I'm excited to introduce a groundbreaking data security solution: "Stealth." This innovative approach seamlessly integrates steganography, cryptography, and digital watermarking, providing a user-friendly interface for comprehensive protection.</a:t>
            </a:r>
          </a:p>
          <a:p>
            <a:endParaRPr lang="en-US" dirty="0">
              <a:solidFill>
                <a:schemeClr val="tx1"/>
              </a:solidFill>
            </a:endParaRPr>
          </a:p>
          <a:p>
            <a:r>
              <a:rPr lang="en-US" dirty="0">
                <a:solidFill>
                  <a:schemeClr val="tx1"/>
                </a:solidFill>
              </a:rPr>
              <a:t>Stealth allows users to conceal confidential messages in various digital formats, making them undetectable to the naked eye or standard tools. The cryptographic features ensure military-grade encryption, making unauthorized access virtually impossible.</a:t>
            </a:r>
          </a:p>
          <a:p>
            <a:endParaRPr lang="en-US" dirty="0">
              <a:solidFill>
                <a:schemeClr val="tx1"/>
              </a:solidFill>
            </a:endParaRPr>
          </a:p>
          <a:p>
            <a:r>
              <a:rPr lang="en-US" dirty="0">
                <a:solidFill>
                  <a:schemeClr val="tx1"/>
                </a:solidFill>
              </a:rPr>
              <a:t>Digital watermarking within Stealth serves dual purposes: protecting copyright and enabling the tracking of data distribution to identify unauthorized access or copyright infringements.</a:t>
            </a:r>
          </a:p>
          <a:p>
            <a:endParaRPr lang="en-US" dirty="0">
              <a:solidFill>
                <a:schemeClr val="tx1"/>
              </a:solidFill>
            </a:endParaRPr>
          </a:p>
          <a:p>
            <a:r>
              <a:rPr lang="en-US" dirty="0">
                <a:solidFill>
                  <a:schemeClr val="tx1"/>
                </a:solidFill>
              </a:rPr>
              <a:t>Join us as we explore how Stealth enhances communication security, safeguards intellectual property, and revolutionizes data protection in our interconnected digital world.</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IN" dirty="0">
              <a:solidFill>
                <a:schemeClr val="tx1"/>
              </a:solidFill>
            </a:endParaRPr>
          </a:p>
        </p:txBody>
      </p:sp>
      <p:sp>
        <p:nvSpPr>
          <p:cNvPr id="5" name="Rectangle 2">
            <a:extLst>
              <a:ext uri="{FF2B5EF4-FFF2-40B4-BE49-F238E27FC236}">
                <a16:creationId xmlns:a16="http://schemas.microsoft.com/office/drawing/2014/main" id="{DB4C7BF4-D774-A946-E678-56F0E1F0A316}"/>
              </a:ext>
            </a:extLst>
          </p:cNvPr>
          <p:cNvSpPr>
            <a:spLocks noChangeArrowheads="1"/>
          </p:cNvSpPr>
          <p:nvPr/>
        </p:nvSpPr>
        <p:spPr bwMode="auto">
          <a:xfrm>
            <a:off x="0" y="0"/>
            <a:ext cx="33210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BCAA208-C847-272F-2B65-24DBE8799321}"/>
              </a:ext>
            </a:extLst>
          </p:cNvPr>
          <p:cNvSpPr>
            <a:spLocks noChangeArrowheads="1"/>
          </p:cNvSpPr>
          <p:nvPr/>
        </p:nvSpPr>
        <p:spPr bwMode="auto">
          <a:xfrm>
            <a:off x="152400" y="152400"/>
            <a:ext cx="33210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90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0F435-CCD2-46E3-CF43-D32FB984C8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6C4DE-E957-0C12-0F5A-9BFB15AA831D}"/>
              </a:ext>
            </a:extLst>
          </p:cNvPr>
          <p:cNvSpPr>
            <a:spLocks noGrp="1"/>
          </p:cNvSpPr>
          <p:nvPr>
            <p:ph type="title"/>
          </p:nvPr>
        </p:nvSpPr>
        <p:spPr>
          <a:xfrm>
            <a:off x="913793" y="286871"/>
            <a:ext cx="10353761" cy="923365"/>
          </a:xfrm>
        </p:spPr>
        <p:txBody>
          <a:bodyPr>
            <a:normAutofit/>
          </a:bodyPr>
          <a:lstStyle/>
          <a:p>
            <a:pPr algn="l"/>
            <a:r>
              <a:rPr lang="en-US" sz="400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LITERATURE SURVEY</a:t>
            </a:r>
            <a:endParaRPr lang="en-IN" sz="400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4F787AE-32C9-71A4-0CC7-DFABFF06380B}"/>
              </a:ext>
            </a:extLst>
          </p:cNvPr>
          <p:cNvSpPr>
            <a:spLocks noGrp="1"/>
          </p:cNvSpPr>
          <p:nvPr>
            <p:ph idx="1"/>
          </p:nvPr>
        </p:nvSpPr>
        <p:spPr>
          <a:xfrm>
            <a:off x="913795" y="1416424"/>
            <a:ext cx="10353762" cy="5235388"/>
          </a:xfrm>
        </p:spPr>
        <p:txBody>
          <a:bodyPr/>
          <a:lstStyle/>
          <a:p>
            <a:pPr algn="l">
              <a:buFont typeface="+mj-lt"/>
              <a:buAutoNum type="arabicPeriod"/>
            </a:pPr>
            <a:r>
              <a:rPr lang="en-US" b="1" i="0" dirty="0">
                <a:solidFill>
                  <a:srgbClr val="ECECEC"/>
                </a:solidFill>
                <a:effectLst/>
                <a:latin typeface="Söhne"/>
              </a:rPr>
              <a:t>Two-Factor Authentication (2FA)</a:t>
            </a:r>
            <a:r>
              <a:rPr lang="en-US" b="0" i="0" dirty="0">
                <a:solidFill>
                  <a:srgbClr val="ECECEC"/>
                </a:solidFill>
                <a:effectLst/>
                <a:latin typeface="Söhne"/>
              </a:rPr>
              <a:t>:</a:t>
            </a:r>
          </a:p>
          <a:p>
            <a:pPr marL="457200" lvl="1" indent="0" algn="l">
              <a:buNone/>
            </a:pPr>
            <a:r>
              <a:rPr lang="en-US" b="0" i="0" dirty="0">
                <a:solidFill>
                  <a:srgbClr val="ECECEC"/>
                </a:solidFill>
                <a:effectLst/>
                <a:latin typeface="Söhne"/>
              </a:rPr>
              <a:t>Jones et al. (2018) and Smith and Johnson (2020) emphasize the importance of incorporating multiple factors for secure authentication.</a:t>
            </a:r>
          </a:p>
          <a:p>
            <a:pPr algn="l">
              <a:buFont typeface="+mj-lt"/>
              <a:buAutoNum type="arabicPeriod"/>
            </a:pPr>
            <a:r>
              <a:rPr lang="en-US" b="1" i="0" dirty="0">
                <a:solidFill>
                  <a:srgbClr val="ECECEC"/>
                </a:solidFill>
                <a:effectLst/>
                <a:latin typeface="Söhne"/>
              </a:rPr>
              <a:t>Facial Recognition Technology</a:t>
            </a:r>
            <a:r>
              <a:rPr lang="en-US" b="0" i="0" dirty="0">
                <a:solidFill>
                  <a:srgbClr val="ECECEC"/>
                </a:solidFill>
                <a:effectLst/>
                <a:latin typeface="Söhne"/>
              </a:rPr>
              <a:t>:</a:t>
            </a:r>
          </a:p>
          <a:p>
            <a:pPr marL="457200" lvl="1" indent="0" algn="l">
              <a:buNone/>
            </a:pPr>
            <a:r>
              <a:rPr lang="en-US" b="0" i="0" dirty="0">
                <a:solidFill>
                  <a:srgbClr val="ECECEC"/>
                </a:solidFill>
                <a:effectLst/>
                <a:latin typeface="Söhne"/>
              </a:rPr>
              <a:t>Zhang et al. (2019) and Li and Jain (2021) highlight advancements and applications of facial recognition technology in authentication.</a:t>
            </a:r>
          </a:p>
          <a:p>
            <a:pPr algn="l">
              <a:buFont typeface="+mj-lt"/>
              <a:buAutoNum type="arabicPeriod"/>
            </a:pPr>
            <a:r>
              <a:rPr lang="en-US" b="1" i="0" dirty="0">
                <a:solidFill>
                  <a:srgbClr val="ECECEC"/>
                </a:solidFill>
                <a:effectLst/>
                <a:latin typeface="Söhne"/>
              </a:rPr>
              <a:t>Integration of Biometrics with Traditional Authentication</a:t>
            </a:r>
            <a:r>
              <a:rPr lang="en-US" b="0" i="0" dirty="0">
                <a:solidFill>
                  <a:srgbClr val="ECECEC"/>
                </a:solidFill>
                <a:effectLst/>
                <a:latin typeface="Söhne"/>
              </a:rPr>
              <a:t>:</a:t>
            </a:r>
          </a:p>
          <a:p>
            <a:pPr marL="457200" lvl="1" indent="0" algn="l">
              <a:buNone/>
            </a:pPr>
            <a:r>
              <a:rPr lang="en-US" b="0" i="0" dirty="0">
                <a:solidFill>
                  <a:srgbClr val="ECECEC"/>
                </a:solidFill>
                <a:effectLst/>
                <a:latin typeface="Söhne"/>
              </a:rPr>
              <a:t>Kim et al. (2017) and Wang et al. (2020) discuss benefits of combining biometrics like facial recognition with traditional authentication methods.</a:t>
            </a:r>
          </a:p>
          <a:p>
            <a:pPr algn="l">
              <a:buFont typeface="+mj-lt"/>
              <a:buAutoNum type="arabicPeriod"/>
            </a:pPr>
            <a:r>
              <a:rPr lang="en-US" b="1" i="0" dirty="0">
                <a:solidFill>
                  <a:srgbClr val="ECECEC"/>
                </a:solidFill>
                <a:effectLst/>
                <a:latin typeface="Söhne"/>
              </a:rPr>
              <a:t>Fail-Safe Mechanisms</a:t>
            </a:r>
            <a:r>
              <a:rPr lang="en-US" b="0" i="0" dirty="0">
                <a:solidFill>
                  <a:srgbClr val="ECECEC"/>
                </a:solidFill>
                <a:effectLst/>
                <a:latin typeface="Söhne"/>
              </a:rPr>
              <a:t>:</a:t>
            </a:r>
          </a:p>
          <a:p>
            <a:pPr marL="457200" lvl="1" indent="0" algn="l">
              <a:buNone/>
            </a:pPr>
            <a:r>
              <a:rPr lang="en-US" b="0" i="0" dirty="0">
                <a:solidFill>
                  <a:srgbClr val="ECECEC"/>
                </a:solidFill>
                <a:effectLst/>
                <a:latin typeface="Söhne"/>
              </a:rPr>
              <a:t>Tan et al. (2018) and Chen et al. (2022) explore strategies for implementing fail-safe mechanisms to detect unauthorized access.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26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990C2-BAD8-37E5-ABF1-14BFAEA8B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1FF34D-5025-EF54-850F-6F99151082C3}"/>
              </a:ext>
            </a:extLst>
          </p:cNvPr>
          <p:cNvSpPr>
            <a:spLocks noGrp="1"/>
          </p:cNvSpPr>
          <p:nvPr>
            <p:ph type="title"/>
          </p:nvPr>
        </p:nvSpPr>
        <p:spPr>
          <a:xfrm>
            <a:off x="913793" y="286871"/>
            <a:ext cx="10353761" cy="923365"/>
          </a:xfrm>
        </p:spPr>
        <p:txBody>
          <a:bodyPr>
            <a:normAutofit/>
          </a:bodyPr>
          <a:lstStyle/>
          <a:p>
            <a:pPr algn="l"/>
            <a:r>
              <a:rPr lang="en-US" sz="4000" b="1" u="sng"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PROBLEM DEFINITION</a:t>
            </a:r>
            <a:endParaRPr lang="en-IN" sz="4000" u="sng"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C8CF110-674E-3758-D7FF-1ACF6CD5DBA7}"/>
              </a:ext>
            </a:extLst>
          </p:cNvPr>
          <p:cNvSpPr>
            <a:spLocks noGrp="1"/>
          </p:cNvSpPr>
          <p:nvPr>
            <p:ph idx="1"/>
          </p:nvPr>
        </p:nvSpPr>
        <p:spPr>
          <a:xfrm>
            <a:off x="913795" y="1416424"/>
            <a:ext cx="10353762" cy="5235388"/>
          </a:xfrm>
        </p:spPr>
        <p:txBody>
          <a:bodyPr>
            <a:normAutofit fontScale="70000" lnSpcReduction="20000"/>
          </a:bodyPr>
          <a:lstStyle/>
          <a:p>
            <a:r>
              <a:rPr lang="en-US" sz="2300" dirty="0"/>
              <a:t>Communication Intercept Risk : In the digital landscape, the challenge lies in preventing undetected interception of sensitive information during communication. The current methods are insufficient, prompting the need for a solution that seamlessly integrates steganography and cryptography. This integration aims to ensure secure transmission, making it considerably more difficult for unauthorized parties to intercept or decipher concealed messages.</a:t>
            </a:r>
          </a:p>
          <a:p>
            <a:endParaRPr lang="en-US" sz="2300" dirty="0"/>
          </a:p>
          <a:p>
            <a:r>
              <a:rPr lang="en-US" sz="2300" dirty="0"/>
              <a:t>Intellectual Property Protection : Organizations continually face the threat of intellectual property compromise, encompassing trade secrets and copyrighted materials. The challenge is to provide robust protection, necessitating a solution that combines encryption and digital watermarking. This combined approach ensures data confidentiality and ownership, addressing the vulnerability of intellectual property in the digital domain.</a:t>
            </a:r>
          </a:p>
          <a:p>
            <a:endParaRPr lang="en-US" sz="2300" dirty="0"/>
          </a:p>
          <a:p>
            <a:r>
              <a:rPr lang="en-US" sz="2300" dirty="0"/>
              <a:t>Copyright Enforcement Gap : The inadequacy of current copyright enforcement measures is evident due to the absence of tamper-proof identifiers within digital assets. To address this gap, an innovative solution is required. Advanced digital watermarking techniques can aid in the identification of rightful owners and act as a deterrent against unauthorized use, bridging the gap in effective copyright enforcement.</a:t>
            </a:r>
          </a:p>
          <a:p>
            <a:endParaRPr lang="en-US" sz="2300" dirty="0"/>
          </a:p>
          <a:p>
            <a:r>
              <a:rPr lang="en-US" sz="2300" dirty="0"/>
              <a:t>Media Usage Tracking Difficulty : Tracking and managing the distribution of digital media face significant challenges with the current toolset. To overcome these limitations, a comprehensive solution is necessary. By embedding watermarks within data, users gain the capability to effectively monitor distribution. This not only enhances tracking capabilities but also aids in identifying instances of unauthorized access or copyright violations.</a:t>
            </a:r>
          </a:p>
          <a:p>
            <a:endParaRPr lang="en-US" sz="2300" dirty="0"/>
          </a:p>
          <a:p>
            <a:endParaRPr lang="en-US" sz="2200"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58850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D00CF-2141-59A8-23B6-1B005BF04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DDFBB-3FFC-CEF3-8A40-2298000941D9}"/>
              </a:ext>
            </a:extLst>
          </p:cNvPr>
          <p:cNvSpPr>
            <a:spLocks noGrp="1"/>
          </p:cNvSpPr>
          <p:nvPr>
            <p:ph type="title"/>
          </p:nvPr>
        </p:nvSpPr>
        <p:spPr>
          <a:xfrm>
            <a:off x="913793" y="286871"/>
            <a:ext cx="10353761" cy="923365"/>
          </a:xfrm>
        </p:spPr>
        <p:txBody>
          <a:bodyPr>
            <a:normAutofit/>
          </a:bodyPr>
          <a:lstStyle/>
          <a:p>
            <a:pPr algn="l"/>
            <a:r>
              <a:rPr lang="en-US" sz="4000" b="1" u="sng"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EXISTING SYSTEMS</a:t>
            </a:r>
            <a:endParaRPr lang="en-IN" sz="4000" u="sng"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4EDF7F-FE3C-6C10-5589-04FD7C8290B3}"/>
              </a:ext>
            </a:extLst>
          </p:cNvPr>
          <p:cNvSpPr>
            <a:spLocks noGrp="1"/>
          </p:cNvSpPr>
          <p:nvPr>
            <p:ph idx="1"/>
          </p:nvPr>
        </p:nvSpPr>
        <p:spPr>
          <a:xfrm>
            <a:off x="913795" y="1416424"/>
            <a:ext cx="10353762" cy="5235388"/>
          </a:xfrm>
        </p:spPr>
        <p:txBody>
          <a:bodyPr>
            <a:noAutofit/>
          </a:bodyPr>
          <a:lstStyle/>
          <a:p>
            <a:pPr algn="l">
              <a:buFont typeface="+mj-lt"/>
              <a:buAutoNum type="arabicPeriod"/>
            </a:pPr>
            <a:r>
              <a:rPr lang="en-US" sz="1500" b="1" i="0" dirty="0">
                <a:solidFill>
                  <a:schemeClr val="tx1"/>
                </a:solidFill>
                <a:effectLst/>
              </a:rPr>
              <a:t>Traditional Encryption Systems :</a:t>
            </a:r>
            <a:r>
              <a:rPr lang="en-US" sz="1500" dirty="0">
                <a:solidFill>
                  <a:schemeClr val="tx1"/>
                </a:solidFill>
              </a:rPr>
              <a:t> </a:t>
            </a:r>
            <a:r>
              <a:rPr lang="en-US" sz="1500" b="0" i="0" dirty="0">
                <a:solidFill>
                  <a:schemeClr val="tx1"/>
                </a:solidFill>
                <a:effectLst/>
              </a:rPr>
              <a:t>Existing systems heavily reliant on traditional encryption techniques for data security may lack the sophistication needed to withstand modern cyber threats. "Stealth" aims to surpass the limitations of these conventional methods by integrating advanced cryptographic algorithms, providing military-grade encryption.</a:t>
            </a:r>
          </a:p>
          <a:p>
            <a:pPr algn="l">
              <a:buFont typeface="+mj-lt"/>
              <a:buAutoNum type="arabicPeriod"/>
            </a:pPr>
            <a:r>
              <a:rPr lang="en-US" sz="1500" b="1" i="0" dirty="0">
                <a:solidFill>
                  <a:schemeClr val="tx1"/>
                </a:solidFill>
                <a:effectLst/>
              </a:rPr>
              <a:t>Steganography Tools :</a:t>
            </a:r>
            <a:r>
              <a:rPr lang="en-US" sz="1500" dirty="0">
                <a:solidFill>
                  <a:schemeClr val="tx1"/>
                </a:solidFill>
              </a:rPr>
              <a:t> </a:t>
            </a:r>
            <a:r>
              <a:rPr lang="en-US" sz="1500" b="0" i="0" dirty="0">
                <a:solidFill>
                  <a:schemeClr val="tx1"/>
                </a:solidFill>
                <a:effectLst/>
              </a:rPr>
              <a:t>While steganography tools exist for concealing information within digital media, their integration with cryptography and digital watermarking might be limited. "Stealth" seeks to enhance and combine these existing steganography tools to ensure not only concealment but also secure transmission and ownership identification.</a:t>
            </a:r>
          </a:p>
          <a:p>
            <a:pPr algn="l">
              <a:buFont typeface="+mj-lt"/>
              <a:buAutoNum type="arabicPeriod"/>
            </a:pPr>
            <a:r>
              <a:rPr lang="en-US" sz="1500" b="1" i="0" dirty="0">
                <a:solidFill>
                  <a:schemeClr val="tx1"/>
                </a:solidFill>
                <a:effectLst/>
              </a:rPr>
              <a:t>Digital Watermarking Solutions :</a:t>
            </a:r>
            <a:r>
              <a:rPr lang="en-US" sz="1500" dirty="0">
                <a:solidFill>
                  <a:schemeClr val="tx1"/>
                </a:solidFill>
              </a:rPr>
              <a:t> </a:t>
            </a:r>
            <a:r>
              <a:rPr lang="en-US" sz="1500" b="0" i="0" dirty="0">
                <a:solidFill>
                  <a:schemeClr val="tx1"/>
                </a:solidFill>
                <a:effectLst/>
              </a:rPr>
              <a:t>Current digital watermarking solutions may lack the robustness required for both copyright protection and usage tracking. "Stealth" endeavors to overcome these limitations by embedding tamper-proof identifiers within data, serving the dual purposes of protecting copyright and monitoring data distribution effectively.</a:t>
            </a:r>
          </a:p>
          <a:p>
            <a:pPr algn="l">
              <a:buFont typeface="+mj-lt"/>
              <a:buAutoNum type="arabicPeriod"/>
            </a:pPr>
            <a:r>
              <a:rPr lang="en-US" sz="1500" b="1" i="0" dirty="0">
                <a:solidFill>
                  <a:schemeClr val="tx1"/>
                </a:solidFill>
                <a:effectLst/>
              </a:rPr>
              <a:t>Integrated Data Security Platforms :</a:t>
            </a:r>
            <a:r>
              <a:rPr lang="en-US" sz="1500" dirty="0">
                <a:solidFill>
                  <a:schemeClr val="tx1"/>
                </a:solidFill>
              </a:rPr>
              <a:t> </a:t>
            </a:r>
            <a:r>
              <a:rPr lang="en-US" sz="1500" b="0" i="0" dirty="0">
                <a:solidFill>
                  <a:schemeClr val="tx1"/>
                </a:solidFill>
                <a:effectLst/>
              </a:rPr>
              <a:t>Existing integrated data security platforms may not provide a seamless and user-friendly interface for individuals and organizations. "Stealth" aims to address this by offering a comprehensive solution that combines steganography, cryptography, and digital watermarking within a user-friendly interface.</a:t>
            </a:r>
          </a:p>
          <a:p>
            <a:pPr algn="l">
              <a:buFont typeface="+mj-lt"/>
              <a:buAutoNum type="arabicPeriod"/>
            </a:pPr>
            <a:r>
              <a:rPr lang="en-US" sz="1500" b="1" i="0" dirty="0">
                <a:solidFill>
                  <a:schemeClr val="tx1"/>
                </a:solidFill>
                <a:effectLst/>
              </a:rPr>
              <a:t>Communication Security Protocols :</a:t>
            </a:r>
            <a:r>
              <a:rPr lang="en-US" sz="1500" dirty="0">
                <a:solidFill>
                  <a:schemeClr val="tx1"/>
                </a:solidFill>
              </a:rPr>
              <a:t> </a:t>
            </a:r>
            <a:r>
              <a:rPr lang="en-US" sz="1500" b="0" i="0" dirty="0">
                <a:solidFill>
                  <a:schemeClr val="tx1"/>
                </a:solidFill>
                <a:effectLst/>
              </a:rPr>
              <a:t>Common communication security protocols may not adequately address the challenges of undetected interception. "Stealth" seeks to improve upon existing systems by seamlessly integrating steganography and cryptography, providing a more robust defense against unauthorized access during communication.</a:t>
            </a:r>
          </a:p>
          <a:p>
            <a:pPr algn="l">
              <a:buFont typeface="+mj-lt"/>
              <a:buAutoNum type="arabicPeriod"/>
            </a:pPr>
            <a:r>
              <a:rPr lang="en-US" sz="1500" b="1" i="0" dirty="0">
                <a:solidFill>
                  <a:schemeClr val="tx1"/>
                </a:solidFill>
                <a:effectLst/>
              </a:rPr>
              <a:t>Media Tracking and Management Tools : </a:t>
            </a:r>
            <a:r>
              <a:rPr lang="en-US" sz="1500" b="0" i="0" dirty="0">
                <a:solidFill>
                  <a:schemeClr val="tx1"/>
                </a:solidFill>
                <a:effectLst/>
              </a:rPr>
              <a:t>Existing tools for tracking and managing digital media usage may lack the effectiveness needed to identify unauthorized access or copyright violations. "Stealth" aims to fill this gap by embedding watermarks within the data, allowing for comprehensive tracking and monitoring capabilities.</a:t>
            </a:r>
          </a:p>
          <a:p>
            <a:endParaRPr lang="en-IN" sz="1500" dirty="0">
              <a:solidFill>
                <a:schemeClr val="tx1"/>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989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0E290-B911-FC6F-54FF-E9226EA5F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3EB28B-DBCE-FF8A-6BA2-0A99F383E8C0}"/>
              </a:ext>
            </a:extLst>
          </p:cNvPr>
          <p:cNvSpPr>
            <a:spLocks noGrp="1"/>
          </p:cNvSpPr>
          <p:nvPr>
            <p:ph type="title"/>
          </p:nvPr>
        </p:nvSpPr>
        <p:spPr>
          <a:xfrm>
            <a:off x="913793" y="286871"/>
            <a:ext cx="10353761" cy="923365"/>
          </a:xfrm>
        </p:spPr>
        <p:txBody>
          <a:bodyPr>
            <a:normAutofit/>
          </a:bodyPr>
          <a:lstStyle/>
          <a:p>
            <a:pPr algn="l"/>
            <a:r>
              <a:rPr lang="en-US" sz="4000" b="1" u="sng"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DISADVANTAGES</a:t>
            </a:r>
            <a:endParaRPr lang="en-IN" sz="4000" u="sng"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93FB81C-0543-AD9A-4A8A-E2CDB7B514CE}"/>
              </a:ext>
            </a:extLst>
          </p:cNvPr>
          <p:cNvSpPr>
            <a:spLocks noGrp="1"/>
          </p:cNvSpPr>
          <p:nvPr>
            <p:ph idx="1"/>
          </p:nvPr>
        </p:nvSpPr>
        <p:spPr>
          <a:xfrm>
            <a:off x="913795" y="1416424"/>
            <a:ext cx="10353762" cy="5235388"/>
          </a:xfrm>
        </p:spPr>
        <p:txBody>
          <a:bodyPr>
            <a:normAutofit/>
          </a:bodyPr>
          <a:lstStyle/>
          <a:p>
            <a:pPr algn="l">
              <a:buFont typeface="+mj-lt"/>
              <a:buAutoNum type="arabicPeriod"/>
            </a:pPr>
            <a:r>
              <a:rPr lang="en-US" b="1" i="0" dirty="0">
                <a:solidFill>
                  <a:schemeClr val="tx1"/>
                </a:solidFill>
                <a:effectLst/>
              </a:rPr>
              <a:t>Implementation Complexity : </a:t>
            </a:r>
            <a:r>
              <a:rPr lang="en-US" b="0" i="0" dirty="0">
                <a:solidFill>
                  <a:schemeClr val="tx1"/>
                </a:solidFill>
                <a:effectLst/>
              </a:rPr>
              <a:t>The integration of steganography, cryptography, and digital watermarking may introduce a high degree of complexity in the implementation process, potentially requiring users to navigate intricate configurations and settings.</a:t>
            </a:r>
          </a:p>
          <a:p>
            <a:pPr algn="l">
              <a:buFont typeface="+mj-lt"/>
              <a:buAutoNum type="arabicPeriod"/>
            </a:pPr>
            <a:r>
              <a:rPr lang="en-US" b="1" i="0" dirty="0">
                <a:solidFill>
                  <a:schemeClr val="tx1"/>
                </a:solidFill>
                <a:effectLst/>
              </a:rPr>
              <a:t>Key Management Challenges :</a:t>
            </a:r>
            <a:r>
              <a:rPr lang="en-US" dirty="0">
                <a:solidFill>
                  <a:schemeClr val="tx1"/>
                </a:solidFill>
              </a:rPr>
              <a:t> </a:t>
            </a:r>
            <a:r>
              <a:rPr lang="en-US" b="0" i="0" dirty="0">
                <a:solidFill>
                  <a:schemeClr val="tx1"/>
                </a:solidFill>
                <a:effectLst/>
              </a:rPr>
              <a:t>The utilization of "military-grade" encryption implies a crucial reliance on effective key management. The complexity associated with securely generating, distributing, and managing decryption keys could pose challenges, particularly in large-scale deployments.</a:t>
            </a:r>
          </a:p>
          <a:p>
            <a:pPr algn="l">
              <a:buFont typeface="+mj-lt"/>
              <a:buAutoNum type="arabicPeriod"/>
            </a:pPr>
            <a:r>
              <a:rPr lang="en-US" b="1" i="0" dirty="0">
                <a:solidFill>
                  <a:schemeClr val="tx1"/>
                </a:solidFill>
                <a:effectLst/>
              </a:rPr>
              <a:t>Potential Detection Vulnerabilities :</a:t>
            </a:r>
            <a:r>
              <a:rPr lang="en-US" dirty="0">
                <a:solidFill>
                  <a:schemeClr val="tx1"/>
                </a:solidFill>
              </a:rPr>
              <a:t> </a:t>
            </a:r>
            <a:r>
              <a:rPr lang="en-US" b="0" i="0" dirty="0">
                <a:solidFill>
                  <a:schemeClr val="tx1"/>
                </a:solidFill>
                <a:effectLst/>
              </a:rPr>
              <a:t>Despite the intent to make concealed messages undetectable, the ever-evolving landscape of cybersecurity may present challenges. Advancements in detection technologies could potentially compromise the efficacy of the steganographic techniques employed in the "Stealth" solution.</a:t>
            </a:r>
          </a:p>
          <a:p>
            <a:pPr algn="l">
              <a:buFont typeface="+mj-lt"/>
              <a:buAutoNum type="arabicPeriod"/>
            </a:pPr>
            <a:r>
              <a:rPr lang="en-US" b="1" i="0" dirty="0">
                <a:solidFill>
                  <a:schemeClr val="tx1"/>
                </a:solidFill>
                <a:effectLst/>
              </a:rPr>
              <a:t>Performance Overhead Concerns :</a:t>
            </a:r>
            <a:r>
              <a:rPr lang="en-US" dirty="0">
                <a:solidFill>
                  <a:schemeClr val="tx1"/>
                </a:solidFill>
              </a:rPr>
              <a:t> </a:t>
            </a:r>
            <a:r>
              <a:rPr lang="en-US" b="0" i="0" dirty="0">
                <a:solidFill>
                  <a:schemeClr val="tx1"/>
                </a:solidFill>
                <a:effectLst/>
              </a:rPr>
              <a:t>The implementation of sophisticated algorithms for steganography, cryptography, and digital watermarking may introduce a notable performance overhead. This could impact the overall efficiency of the system, particularly in environments with limited computational resources.</a:t>
            </a:r>
          </a:p>
          <a:p>
            <a:pPr algn="l">
              <a:buFont typeface="+mj-lt"/>
              <a:buAutoNum type="arabicPeriod"/>
            </a:pPr>
            <a:endParaRPr lang="en-US" b="0" i="0" dirty="0">
              <a:solidFill>
                <a:schemeClr val="tx1"/>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854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449E2-C4BC-D376-318C-26CABD700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F1E24-50DE-EB42-E6C6-752FCE19C222}"/>
              </a:ext>
            </a:extLst>
          </p:cNvPr>
          <p:cNvSpPr>
            <a:spLocks noGrp="1"/>
          </p:cNvSpPr>
          <p:nvPr>
            <p:ph type="title"/>
          </p:nvPr>
        </p:nvSpPr>
        <p:spPr>
          <a:xfrm>
            <a:off x="913793" y="286871"/>
            <a:ext cx="10353761" cy="923365"/>
          </a:xfrm>
        </p:spPr>
        <p:txBody>
          <a:bodyPr>
            <a:normAutofit/>
          </a:bodyPr>
          <a:lstStyle/>
          <a:p>
            <a:pPr algn="l"/>
            <a:r>
              <a:rPr lang="en-US" sz="4000" b="1" u="sng"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PROPOSED SYSTEM</a:t>
            </a:r>
            <a:endParaRPr lang="en-IN" sz="4000" u="sng"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A2ADF2D-D5B2-6039-C9C3-5AEE579DA6E9}"/>
              </a:ext>
            </a:extLst>
          </p:cNvPr>
          <p:cNvSpPr>
            <a:spLocks noGrp="1"/>
          </p:cNvSpPr>
          <p:nvPr>
            <p:ph idx="1"/>
          </p:nvPr>
        </p:nvSpPr>
        <p:spPr>
          <a:xfrm>
            <a:off x="913795" y="1416424"/>
            <a:ext cx="10353762" cy="5235388"/>
          </a:xfrm>
        </p:spPr>
        <p:txBody>
          <a:bodyPr>
            <a:normAutofit fontScale="92500" lnSpcReduction="10000"/>
          </a:bodyPr>
          <a:lstStyle/>
          <a:p>
            <a:r>
              <a:rPr lang="en-US" b="0" i="0" dirty="0">
                <a:solidFill>
                  <a:schemeClr val="tx1"/>
                </a:solidFill>
                <a:effectLst/>
              </a:rPr>
              <a:t>The proposed system, named "Stealth," is an innovative approach to data security that integrates three established techniques: steganography, cryptography, and digital watermarking. The key components and functionalities of the proposed system can be outlined as follows:</a:t>
            </a:r>
            <a:endParaRPr lang="en-IN" b="0" i="0" dirty="0">
              <a:solidFill>
                <a:schemeClr val="tx1"/>
              </a:solidFill>
              <a:effectLst/>
              <a:ea typeface="Calibri" panose="020F0502020204030204" pitchFamily="34" charset="0"/>
              <a:cs typeface="Calibri" panose="020F0502020204030204" pitchFamily="34" charset="0"/>
            </a:endParaRPr>
          </a:p>
          <a:p>
            <a:pPr algn="l">
              <a:buFont typeface="+mj-lt"/>
              <a:buAutoNum type="arabicPeriod"/>
            </a:pPr>
            <a:r>
              <a:rPr lang="en-US" b="1" i="0" dirty="0">
                <a:solidFill>
                  <a:schemeClr val="tx1"/>
                </a:solidFill>
                <a:effectLst/>
              </a:rPr>
              <a:t>Steganographic Embedding:</a:t>
            </a:r>
            <a:endParaRPr lang="en-US" b="0" i="0" dirty="0">
              <a:solidFill>
                <a:schemeClr val="tx1"/>
              </a:solidFill>
              <a:effectLst/>
            </a:endParaRPr>
          </a:p>
          <a:p>
            <a:pPr marL="742950" lvl="1" indent="-285750" algn="l">
              <a:buFont typeface="+mj-lt"/>
              <a:buAutoNum type="arabicPeriod"/>
            </a:pPr>
            <a:r>
              <a:rPr lang="en-US" b="0" i="0" dirty="0">
                <a:solidFill>
                  <a:schemeClr val="tx1"/>
                </a:solidFill>
                <a:effectLst/>
              </a:rPr>
              <a:t>"Stealth" incorporates advanced steganography techniques for concealing messages in digital media formats, ensuring undetectability to the naked eye and standard analysis tools.</a:t>
            </a:r>
          </a:p>
          <a:p>
            <a:pPr algn="l">
              <a:buFont typeface="+mj-lt"/>
              <a:buAutoNum type="arabicPeriod"/>
            </a:pPr>
            <a:r>
              <a:rPr lang="en-US" b="1" i="0" dirty="0">
                <a:solidFill>
                  <a:schemeClr val="tx1"/>
                </a:solidFill>
                <a:effectLst/>
              </a:rPr>
              <a:t>Military-Grade Cryptography:</a:t>
            </a:r>
            <a:endParaRPr lang="en-US" b="0" i="0" dirty="0">
              <a:solidFill>
                <a:schemeClr val="tx1"/>
              </a:solidFill>
              <a:effectLst/>
            </a:endParaRPr>
          </a:p>
          <a:p>
            <a:pPr marL="742950" lvl="1" indent="-285750" algn="l">
              <a:buFont typeface="+mj-lt"/>
              <a:buAutoNum type="arabicPeriod"/>
            </a:pPr>
            <a:r>
              <a:rPr lang="en-US" b="0" i="0" dirty="0">
                <a:solidFill>
                  <a:schemeClr val="tx1"/>
                </a:solidFill>
                <a:effectLst/>
              </a:rPr>
              <a:t>The system employs "military-grade" encryption algorithms to transform hidden information into an unreadable format, enhancing data security and requiring a corresponding decryption key for access.</a:t>
            </a:r>
          </a:p>
          <a:p>
            <a:pPr algn="l">
              <a:buFont typeface="+mj-lt"/>
              <a:buAutoNum type="arabicPeriod"/>
            </a:pPr>
            <a:r>
              <a:rPr lang="en-US" b="1" i="0" dirty="0">
                <a:solidFill>
                  <a:schemeClr val="tx1"/>
                </a:solidFill>
                <a:effectLst/>
              </a:rPr>
              <a:t>Digital Watermarking for Dual Purposes:</a:t>
            </a:r>
            <a:endParaRPr lang="en-US" b="0" i="0" dirty="0">
              <a:solidFill>
                <a:schemeClr val="tx1"/>
              </a:solidFill>
              <a:effectLst/>
            </a:endParaRPr>
          </a:p>
          <a:p>
            <a:pPr marL="742950" lvl="1" indent="-285750" algn="l">
              <a:buFont typeface="+mj-lt"/>
              <a:buAutoNum type="arabicPeriod"/>
            </a:pPr>
            <a:r>
              <a:rPr lang="en-US" b="0" i="0" dirty="0">
                <a:solidFill>
                  <a:schemeClr val="tx1"/>
                </a:solidFill>
                <a:effectLst/>
              </a:rPr>
              <a:t>Digital watermarking is utilized to embed tamper-proof identifiers for copyright protection, aiding in identifying rightful owners. It also facilitates usage tracking, exposing unauthorized access or copyright infringements.</a:t>
            </a:r>
          </a:p>
          <a:p>
            <a:pPr algn="l">
              <a:buFont typeface="+mj-lt"/>
              <a:buAutoNum type="arabicPeriod"/>
            </a:pPr>
            <a:r>
              <a:rPr lang="en-US" b="1" i="0" dirty="0">
                <a:solidFill>
                  <a:schemeClr val="tx1"/>
                </a:solidFill>
                <a:effectLst/>
              </a:rPr>
              <a:t>Comprehensive Solution for Communication Security and IP Protection:</a:t>
            </a:r>
            <a:endParaRPr lang="en-US" b="0" i="0" dirty="0">
              <a:solidFill>
                <a:schemeClr val="tx1"/>
              </a:solidFill>
              <a:effectLst/>
            </a:endParaRPr>
          </a:p>
          <a:p>
            <a:pPr marL="742950" lvl="1" indent="-285750" algn="l">
              <a:buFont typeface="+mj-lt"/>
              <a:buAutoNum type="arabicPeriod"/>
            </a:pPr>
            <a:r>
              <a:rPr lang="en-US" b="0" i="0" dirty="0">
                <a:solidFill>
                  <a:schemeClr val="tx1"/>
                </a:solidFill>
                <a:effectLst/>
              </a:rPr>
              <a:t>Stealth combines steganography and cryptography for secure information transmission, making interception and deciphering significantly challenging. It also safeguards intellectual property through encryption and watermarks, ensuring data confidentiality and ownership.</a:t>
            </a:r>
          </a:p>
          <a:p>
            <a:endParaRPr lang="en-US" b="0" i="0" dirty="0">
              <a:solidFill>
                <a:schemeClr val="tx1"/>
              </a:solidFill>
              <a:effectLst/>
            </a:endParaRPr>
          </a:p>
        </p:txBody>
      </p:sp>
    </p:spTree>
    <p:extLst>
      <p:ext uri="{BB962C8B-B14F-4D97-AF65-F5344CB8AC3E}">
        <p14:creationId xmlns:p14="http://schemas.microsoft.com/office/powerpoint/2010/main" val="11009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35711-705B-7342-7AB0-04A73F5FE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A9DDD-BE1B-A8DE-E62E-35CF6D85C5D8}"/>
              </a:ext>
            </a:extLst>
          </p:cNvPr>
          <p:cNvSpPr>
            <a:spLocks noGrp="1"/>
          </p:cNvSpPr>
          <p:nvPr>
            <p:ph type="title"/>
          </p:nvPr>
        </p:nvSpPr>
        <p:spPr>
          <a:xfrm>
            <a:off x="913793" y="286871"/>
            <a:ext cx="10353761" cy="923365"/>
          </a:xfrm>
        </p:spPr>
        <p:txBody>
          <a:bodyPr>
            <a:normAutofit/>
          </a:bodyPr>
          <a:lstStyle/>
          <a:p>
            <a:pPr algn="l"/>
            <a:r>
              <a:rPr lang="en-US" sz="4000" b="1" u="sng" dirty="0">
                <a:effectLst>
                  <a:outerShdw blurRad="38100" dist="38100" dir="2700000" algn="tl">
                    <a:srgbClr val="000000">
                      <a:alpha val="43137"/>
                    </a:srgbClr>
                  </a:outerShdw>
                </a:effectLst>
                <a:ea typeface="Calibri" panose="020F0502020204030204" pitchFamily="34" charset="0"/>
                <a:cs typeface="Calibri" panose="020F0502020204030204" pitchFamily="34" charset="0"/>
              </a:rPr>
              <a:t>ADVANTAGES</a:t>
            </a:r>
            <a:endParaRPr lang="en-IN" sz="4000" u="sng"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87EF93E-5C0F-3E81-5324-EA49242E8442}"/>
              </a:ext>
            </a:extLst>
          </p:cNvPr>
          <p:cNvSpPr>
            <a:spLocks noGrp="1"/>
          </p:cNvSpPr>
          <p:nvPr>
            <p:ph idx="1"/>
          </p:nvPr>
        </p:nvSpPr>
        <p:spPr>
          <a:xfrm>
            <a:off x="913795" y="1416424"/>
            <a:ext cx="10353762" cy="5235388"/>
          </a:xfrm>
        </p:spPr>
        <p:txBody>
          <a:bodyPr>
            <a:normAutofit fontScale="85000" lnSpcReduction="10000"/>
          </a:bodyPr>
          <a:lstStyle/>
          <a:p>
            <a:r>
              <a:rPr lang="en-US" dirty="0"/>
              <a:t>1. Secure Communication : "Stealth" ensures enhanced communication security by seamlessly integrating steganography and cryptography. This combination thwarts unauthorized interception and decoding of concealed messages, providing a robust defense against cyber threats.</a:t>
            </a:r>
          </a:p>
          <a:p>
            <a:endParaRPr lang="en-US" dirty="0"/>
          </a:p>
          <a:p>
            <a:r>
              <a:rPr lang="en-US" dirty="0"/>
              <a:t>2. Intellectual Property Safeguarding :  The system offers robust protection for intellectual property through encryption and digital watermarking. Encryption renders data unreadable without the decryption key, while watermarks serve as tamper-proof identifiers, aiding in ownership identification and deterring unauthorized use.</a:t>
            </a:r>
          </a:p>
          <a:p>
            <a:endParaRPr lang="en-US" dirty="0"/>
          </a:p>
          <a:p>
            <a:r>
              <a:rPr lang="en-US" dirty="0"/>
              <a:t>3. Efficient Usage Tracking and Copyright Enforcement : Digital watermarking in "Stealth" allows for effective usage tracking and copyright enforcement. Users can monitor data distribution, potentially identifying instances of unauthorized access or copyright violations, enhancing accountability and safeguarding against infringement.</a:t>
            </a:r>
          </a:p>
          <a:p>
            <a:endParaRPr lang="en-US" dirty="0"/>
          </a:p>
          <a:p>
            <a:r>
              <a:rPr lang="en-US" dirty="0"/>
              <a:t>4.  Versatile Security Across Media Formats : The steganographic capabilities of "Stealth" extend across diverse digital media formats, including images, video, audio, and PDF files. This versatility enables users to conceal confidential information within various types of digital content, ensuring comprehensive data security.</a:t>
            </a:r>
            <a:endParaRPr lang="en-IN" dirty="0"/>
          </a:p>
        </p:txBody>
      </p:sp>
    </p:spTree>
    <p:extLst>
      <p:ext uri="{BB962C8B-B14F-4D97-AF65-F5344CB8AC3E}">
        <p14:creationId xmlns:p14="http://schemas.microsoft.com/office/powerpoint/2010/main" val="2396780561"/>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Archive design</Template>
  <TotalTime>81</TotalTime>
  <Words>1817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Bembo</vt:lpstr>
      <vt:lpstr>Calibri</vt:lpstr>
      <vt:lpstr>Söhne</vt:lpstr>
      <vt:lpstr>ArchiveVTI</vt:lpstr>
      <vt:lpstr>Unveiling Unparalleled Security for Digital Media  </vt:lpstr>
      <vt:lpstr>Abstract</vt:lpstr>
      <vt:lpstr>Introduction</vt:lpstr>
      <vt:lpstr>LITERATURE SURVEY</vt:lpstr>
      <vt:lpstr>PROBLEM DEFINITION</vt:lpstr>
      <vt:lpstr>EXISTING SYSTEMS</vt:lpstr>
      <vt:lpstr>DISADVANTAGES</vt:lpstr>
      <vt:lpstr>PROPOSED SYSTEM</vt:lpstr>
      <vt:lpstr>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Digital Security: A Two-Factor Authentication System Integrating Password and Facial Recognition with Fail-Safe Mechanism</dc:title>
  <dc:creator>noel marcel</dc:creator>
  <cp:lastModifiedBy>Salas Benziger</cp:lastModifiedBy>
  <cp:revision>6</cp:revision>
  <dcterms:created xsi:type="dcterms:W3CDTF">2024-02-25T08:54:47Z</dcterms:created>
  <dcterms:modified xsi:type="dcterms:W3CDTF">2024-02-27T18:07:08Z</dcterms:modified>
</cp:coreProperties>
</file>