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58" autoAdjust="0"/>
    <p:restoredTop sz="94660"/>
  </p:normalViewPr>
  <p:slideViewPr>
    <p:cSldViewPr snapToGrid="0" showGuides="1">
      <p:cViewPr>
        <p:scale>
          <a:sx n="30" d="100"/>
          <a:sy n="30" d="100"/>
        </p:scale>
        <p:origin x="912" y="1242"/>
      </p:cViewPr>
      <p:guideLst>
        <p:guide orient="horz" pos="3240"/>
        <p:guide pos="57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807B2-6C45-4361-A2FF-23F42C72FCEE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F6CB5-A568-40DC-80DC-52A95DF600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31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F6CB5-A568-40DC-80DC-52A95DF60014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802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7DDF4-8D89-A5A9-C9B5-ABC5C36A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B04DF9E-013D-39E6-9871-99B4B89C7F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1B7FA3E-5BA0-A202-A23D-09FAD370D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B0E80E-FC2D-F733-D75E-A40E8D31A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F6CB5-A568-40DC-80DC-52A95DF60014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451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C759D-0498-CADE-A238-C8A8521F1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1C9CD08-095A-D5C9-1B0E-0FF5872F4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8E4D730-216D-3A73-025C-402465E84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E10F11-2205-D6B6-548E-C05A8C6B1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F6CB5-A568-40DC-80DC-52A95DF60014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390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D680C-6587-7228-21BB-C42BBFE39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DE9E965-D926-F591-09D3-1FAB8C15E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20FE756-8A1F-8172-6541-E9FF466DB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9957CC-2922-E585-A210-19A929B5E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F6CB5-A568-40DC-80DC-52A95DF60014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650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CAE8-CFB2-457E-88B9-E34ABCC34846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F1-49E7-4176-B419-C810461DC6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304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CAE8-CFB2-457E-88B9-E34ABCC34846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F1-49E7-4176-B419-C810461DC6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00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CAE8-CFB2-457E-88B9-E34ABCC34846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F1-49E7-4176-B419-C810461DC6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71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CAE8-CFB2-457E-88B9-E34ABCC34846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F1-49E7-4176-B419-C810461DC6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967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CAE8-CFB2-457E-88B9-E34ABCC34846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F1-49E7-4176-B419-C810461DC6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183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CAE8-CFB2-457E-88B9-E34ABCC34846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F1-49E7-4176-B419-C810461DC6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892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CAE8-CFB2-457E-88B9-E34ABCC34846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F1-49E7-4176-B419-C810461DC6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56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CAE8-CFB2-457E-88B9-E34ABCC34846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F1-49E7-4176-B419-C810461DC6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49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CAE8-CFB2-457E-88B9-E34ABCC34846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F1-49E7-4176-B419-C810461DC6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0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CAE8-CFB2-457E-88B9-E34ABCC34846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F1-49E7-4176-B419-C810461DC6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631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CAE8-CFB2-457E-88B9-E34ABCC34846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C4F1-49E7-4176-B419-C810461DC6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43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CAE8-CFB2-457E-88B9-E34ABCC34846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C4F1-49E7-4176-B419-C810461DC6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128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jonathan">
            <a:extLst>
              <a:ext uri="{FF2B5EF4-FFF2-40B4-BE49-F238E27FC236}">
                <a16:creationId xmlns:a16="http://schemas.microsoft.com/office/drawing/2014/main" id="{F90EBC83-4E7B-FE94-5C2A-E5896C1B2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03"/>
          <a:stretch/>
        </p:blipFill>
        <p:spPr>
          <a:xfrm>
            <a:off x="-1" y="0"/>
            <a:ext cx="18377067" cy="17536886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CF1DBBC-40F3-7A43-56CD-05E91A6007E2}"/>
              </a:ext>
            </a:extLst>
          </p:cNvPr>
          <p:cNvSpPr/>
          <p:nvPr/>
        </p:nvSpPr>
        <p:spPr>
          <a:xfrm>
            <a:off x="1" y="-1"/>
            <a:ext cx="13591308" cy="16785772"/>
          </a:xfrm>
          <a:custGeom>
            <a:avLst/>
            <a:gdLst>
              <a:gd name="connsiteX0" fmla="*/ 0 w 11537469"/>
              <a:gd name="connsiteY0" fmla="*/ 0 h 16785772"/>
              <a:gd name="connsiteX1" fmla="*/ 11049104 w 11537469"/>
              <a:gd name="connsiteY1" fmla="*/ 0 h 16785772"/>
              <a:gd name="connsiteX2" fmla="*/ 10815393 w 11537469"/>
              <a:gd name="connsiteY2" fmla="*/ 134844 h 16785772"/>
              <a:gd name="connsiteX3" fmla="*/ 6255658 w 11537469"/>
              <a:gd name="connsiteY3" fmla="*/ 8262258 h 16785772"/>
              <a:gd name="connsiteX4" fmla="*/ 11211992 w 11537469"/>
              <a:gd name="connsiteY4" fmla="*/ 16618498 h 16785772"/>
              <a:gd name="connsiteX5" fmla="*/ 11537469 w 11537469"/>
              <a:gd name="connsiteY5" fmla="*/ 16785772 h 16785772"/>
              <a:gd name="connsiteX6" fmla="*/ 0 w 11537469"/>
              <a:gd name="connsiteY6" fmla="*/ 16785772 h 1678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7469" h="16785772">
                <a:moveTo>
                  <a:pt x="0" y="0"/>
                </a:moveTo>
                <a:lnTo>
                  <a:pt x="11049104" y="0"/>
                </a:lnTo>
                <a:lnTo>
                  <a:pt x="10815393" y="134844"/>
                </a:lnTo>
                <a:cubicBezTo>
                  <a:pt x="8081725" y="1801589"/>
                  <a:pt x="6255658" y="4817938"/>
                  <a:pt x="6255658" y="8262258"/>
                </a:cubicBezTo>
                <a:cubicBezTo>
                  <a:pt x="6255658" y="11870594"/>
                  <a:pt x="8259777" y="15009228"/>
                  <a:pt x="11211992" y="16618498"/>
                </a:cubicBezTo>
                <a:lnTo>
                  <a:pt x="11537469" y="16785772"/>
                </a:lnTo>
                <a:lnTo>
                  <a:pt x="0" y="16785772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5962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C14EC-8543-4B1A-058E-8E7B5CDAF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jonathan">
            <a:extLst>
              <a:ext uri="{FF2B5EF4-FFF2-40B4-BE49-F238E27FC236}">
                <a16:creationId xmlns:a16="http://schemas.microsoft.com/office/drawing/2014/main" id="{204E2292-452F-3218-16F9-CB19107E3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 r="10703"/>
          <a:stretch/>
        </p:blipFill>
        <p:spPr>
          <a:xfrm>
            <a:off x="-1" y="-2677885"/>
            <a:ext cx="18377067" cy="17536886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2D07C19C-EABE-BE85-9099-FBB8C0E68858}"/>
              </a:ext>
            </a:extLst>
          </p:cNvPr>
          <p:cNvSpPr/>
          <p:nvPr/>
        </p:nvSpPr>
        <p:spPr>
          <a:xfrm>
            <a:off x="-1" y="-1"/>
            <a:ext cx="18377066" cy="16785772"/>
          </a:xfrm>
          <a:custGeom>
            <a:avLst/>
            <a:gdLst>
              <a:gd name="connsiteX0" fmla="*/ 0 w 11537469"/>
              <a:gd name="connsiteY0" fmla="*/ 0 h 16785772"/>
              <a:gd name="connsiteX1" fmla="*/ 11049104 w 11537469"/>
              <a:gd name="connsiteY1" fmla="*/ 0 h 16785772"/>
              <a:gd name="connsiteX2" fmla="*/ 10815393 w 11537469"/>
              <a:gd name="connsiteY2" fmla="*/ 134844 h 16785772"/>
              <a:gd name="connsiteX3" fmla="*/ 6255658 w 11537469"/>
              <a:gd name="connsiteY3" fmla="*/ 8262258 h 16785772"/>
              <a:gd name="connsiteX4" fmla="*/ 11211992 w 11537469"/>
              <a:gd name="connsiteY4" fmla="*/ 16618498 h 16785772"/>
              <a:gd name="connsiteX5" fmla="*/ 11537469 w 11537469"/>
              <a:gd name="connsiteY5" fmla="*/ 16785772 h 16785772"/>
              <a:gd name="connsiteX6" fmla="*/ 0 w 11537469"/>
              <a:gd name="connsiteY6" fmla="*/ 16785772 h 1678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7469" h="16785772">
                <a:moveTo>
                  <a:pt x="0" y="0"/>
                </a:moveTo>
                <a:lnTo>
                  <a:pt x="11049104" y="0"/>
                </a:lnTo>
                <a:lnTo>
                  <a:pt x="10815393" y="134844"/>
                </a:lnTo>
                <a:cubicBezTo>
                  <a:pt x="8081725" y="1801589"/>
                  <a:pt x="6255658" y="4817938"/>
                  <a:pt x="6255658" y="8262258"/>
                </a:cubicBezTo>
                <a:cubicBezTo>
                  <a:pt x="6255658" y="11870594"/>
                  <a:pt x="8259777" y="15009228"/>
                  <a:pt x="11211992" y="16618498"/>
                </a:cubicBezTo>
                <a:lnTo>
                  <a:pt x="11537469" y="16785772"/>
                </a:lnTo>
                <a:lnTo>
                  <a:pt x="0" y="16785772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368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6279E5-F44E-0BC9-7C03-E061EA4A7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jonathan">
            <a:extLst>
              <a:ext uri="{FF2B5EF4-FFF2-40B4-BE49-F238E27FC236}">
                <a16:creationId xmlns:a16="http://schemas.microsoft.com/office/drawing/2014/main" id="{27B7F1A4-19B1-231E-BB0B-57D9204C8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0" r="10560"/>
          <a:stretch/>
        </p:blipFill>
        <p:spPr>
          <a:xfrm rot="5400000">
            <a:off x="420089" y="-4600204"/>
            <a:ext cx="17536886" cy="18377067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970E036-BE26-3A63-E779-B534FDA6CFEA}"/>
              </a:ext>
            </a:extLst>
          </p:cNvPr>
          <p:cNvSpPr/>
          <p:nvPr/>
        </p:nvSpPr>
        <p:spPr>
          <a:xfrm>
            <a:off x="-424542" y="-1"/>
            <a:ext cx="18377066" cy="16785772"/>
          </a:xfrm>
          <a:custGeom>
            <a:avLst/>
            <a:gdLst>
              <a:gd name="connsiteX0" fmla="*/ 0 w 11537469"/>
              <a:gd name="connsiteY0" fmla="*/ 0 h 16785772"/>
              <a:gd name="connsiteX1" fmla="*/ 11049104 w 11537469"/>
              <a:gd name="connsiteY1" fmla="*/ 0 h 16785772"/>
              <a:gd name="connsiteX2" fmla="*/ 10815393 w 11537469"/>
              <a:gd name="connsiteY2" fmla="*/ 134844 h 16785772"/>
              <a:gd name="connsiteX3" fmla="*/ 6255658 w 11537469"/>
              <a:gd name="connsiteY3" fmla="*/ 8262258 h 16785772"/>
              <a:gd name="connsiteX4" fmla="*/ 11211992 w 11537469"/>
              <a:gd name="connsiteY4" fmla="*/ 16618498 h 16785772"/>
              <a:gd name="connsiteX5" fmla="*/ 11537469 w 11537469"/>
              <a:gd name="connsiteY5" fmla="*/ 16785772 h 16785772"/>
              <a:gd name="connsiteX6" fmla="*/ 0 w 11537469"/>
              <a:gd name="connsiteY6" fmla="*/ 16785772 h 1678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7469" h="16785772">
                <a:moveTo>
                  <a:pt x="0" y="0"/>
                </a:moveTo>
                <a:lnTo>
                  <a:pt x="11049104" y="0"/>
                </a:lnTo>
                <a:lnTo>
                  <a:pt x="10815393" y="134844"/>
                </a:lnTo>
                <a:cubicBezTo>
                  <a:pt x="8081725" y="1801589"/>
                  <a:pt x="6255658" y="4817938"/>
                  <a:pt x="6255658" y="8262258"/>
                </a:cubicBezTo>
                <a:cubicBezTo>
                  <a:pt x="6255658" y="11870594"/>
                  <a:pt x="8259777" y="15009228"/>
                  <a:pt x="11211992" y="16618498"/>
                </a:cubicBezTo>
                <a:lnTo>
                  <a:pt x="11537469" y="16785772"/>
                </a:lnTo>
                <a:lnTo>
                  <a:pt x="0" y="16785772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3318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B3D1F4-53B7-B458-5646-498F1F375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jonathan">
            <a:extLst>
              <a:ext uri="{FF2B5EF4-FFF2-40B4-BE49-F238E27FC236}">
                <a16:creationId xmlns:a16="http://schemas.microsoft.com/office/drawing/2014/main" id="{99D92976-62C0-6CB8-BEF7-F41AD140C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03"/>
          <a:stretch/>
        </p:blipFill>
        <p:spPr>
          <a:xfrm>
            <a:off x="-1" y="0"/>
            <a:ext cx="18377067" cy="17536886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E97F0D10-8AFA-A530-6F6E-6A9D8FE5036D}"/>
              </a:ext>
            </a:extLst>
          </p:cNvPr>
          <p:cNvSpPr/>
          <p:nvPr/>
        </p:nvSpPr>
        <p:spPr>
          <a:xfrm>
            <a:off x="1" y="-1"/>
            <a:ext cx="13591308" cy="16785772"/>
          </a:xfrm>
          <a:custGeom>
            <a:avLst/>
            <a:gdLst>
              <a:gd name="connsiteX0" fmla="*/ 0 w 11537469"/>
              <a:gd name="connsiteY0" fmla="*/ 0 h 16785772"/>
              <a:gd name="connsiteX1" fmla="*/ 11049104 w 11537469"/>
              <a:gd name="connsiteY1" fmla="*/ 0 h 16785772"/>
              <a:gd name="connsiteX2" fmla="*/ 10815393 w 11537469"/>
              <a:gd name="connsiteY2" fmla="*/ 134844 h 16785772"/>
              <a:gd name="connsiteX3" fmla="*/ 6255658 w 11537469"/>
              <a:gd name="connsiteY3" fmla="*/ 8262258 h 16785772"/>
              <a:gd name="connsiteX4" fmla="*/ 11211992 w 11537469"/>
              <a:gd name="connsiteY4" fmla="*/ 16618498 h 16785772"/>
              <a:gd name="connsiteX5" fmla="*/ 11537469 w 11537469"/>
              <a:gd name="connsiteY5" fmla="*/ 16785772 h 16785772"/>
              <a:gd name="connsiteX6" fmla="*/ 0 w 11537469"/>
              <a:gd name="connsiteY6" fmla="*/ 16785772 h 1678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7469" h="16785772">
                <a:moveTo>
                  <a:pt x="0" y="0"/>
                </a:moveTo>
                <a:lnTo>
                  <a:pt x="11049104" y="0"/>
                </a:lnTo>
                <a:lnTo>
                  <a:pt x="10815393" y="134844"/>
                </a:lnTo>
                <a:cubicBezTo>
                  <a:pt x="8081725" y="1801589"/>
                  <a:pt x="6255658" y="4817938"/>
                  <a:pt x="6255658" y="8262258"/>
                </a:cubicBezTo>
                <a:cubicBezTo>
                  <a:pt x="6255658" y="11870594"/>
                  <a:pt x="8259777" y="15009228"/>
                  <a:pt x="11211992" y="16618498"/>
                </a:cubicBezTo>
                <a:lnTo>
                  <a:pt x="11537469" y="16785772"/>
                </a:lnTo>
                <a:lnTo>
                  <a:pt x="0" y="16785772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2C8211-9A2C-CE3C-F66D-8BD7664CA21F}"/>
              </a:ext>
            </a:extLst>
          </p:cNvPr>
          <p:cNvSpPr txBox="1"/>
          <p:nvPr/>
        </p:nvSpPr>
        <p:spPr>
          <a:xfrm>
            <a:off x="343247" y="4319751"/>
            <a:ext cx="10408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0" dirty="0">
                <a:solidFill>
                  <a:srgbClr val="FFC000"/>
                </a:solidFill>
                <a:effectLst>
                  <a:outerShdw dist="38100" sx="101000" sy="101000" algn="l" rotWithShape="0">
                    <a:schemeClr val="bg1">
                      <a:lumMod val="95000"/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TRANSFORMA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1052571-5DEB-5149-1330-95A843CC6864}"/>
              </a:ext>
            </a:extLst>
          </p:cNvPr>
          <p:cNvSpPr txBox="1"/>
          <p:nvPr/>
        </p:nvSpPr>
        <p:spPr>
          <a:xfrm>
            <a:off x="2958368" y="5572472"/>
            <a:ext cx="6762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  <a:effectLst>
                  <a:outerShdw blurRad="63500" dist="50800" sx="105000" sy="105000" algn="ctr" rotWithShape="0">
                    <a:prstClr val="black">
                      <a:alpha val="57000"/>
                    </a:prstClr>
                  </a:outerShdw>
                </a:effectLst>
                <a:latin typeface="Arial Black" panose="020B0A04020102020204" pitchFamily="34" charset="0"/>
              </a:rPr>
              <a:t>TU CUERPO</a:t>
            </a:r>
          </a:p>
        </p:txBody>
      </p:sp>
    </p:spTree>
    <p:extLst>
      <p:ext uri="{BB962C8B-B14F-4D97-AF65-F5344CB8AC3E}">
        <p14:creationId xmlns:p14="http://schemas.microsoft.com/office/powerpoint/2010/main" val="841381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321</TotalTime>
  <Words>7</Words>
  <Application>Microsoft Office PowerPoint</Application>
  <PresentationFormat>Personalizado</PresentationFormat>
  <Paragraphs>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Peralta</dc:creator>
  <cp:lastModifiedBy>Marcelo Peralta</cp:lastModifiedBy>
  <cp:revision>8</cp:revision>
  <dcterms:created xsi:type="dcterms:W3CDTF">2024-10-11T21:54:51Z</dcterms:created>
  <dcterms:modified xsi:type="dcterms:W3CDTF">2024-10-12T03:16:30Z</dcterms:modified>
</cp:coreProperties>
</file>