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4"/>
  </p:sldMasterIdLst>
  <p:notesMasterIdLst>
    <p:notesMasterId r:id="rId15"/>
  </p:notesMasterIdLst>
  <p:handoutMasterIdLst>
    <p:handoutMasterId r:id="rId16"/>
  </p:handoutMasterIdLst>
  <p:sldIdLst>
    <p:sldId id="306" r:id="rId5"/>
    <p:sldId id="316" r:id="rId6"/>
    <p:sldId id="295" r:id="rId7"/>
    <p:sldId id="314" r:id="rId8"/>
    <p:sldId id="309" r:id="rId9"/>
    <p:sldId id="310" r:id="rId10"/>
    <p:sldId id="317" r:id="rId11"/>
    <p:sldId id="313" r:id="rId12"/>
    <p:sldId id="303" r:id="rId13"/>
    <p:sldId id="315" r:id="rId14"/>
  </p:sldIdLst>
  <p:sldSz cx="12192000" cy="6858000"/>
  <p:notesSz cx="6858000" cy="9144000"/>
  <p:defaultTextStyle>
    <a:defPPr rtl="0"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DBE95DB-DAAE-4A15-BD5D-63754B8B780B}" v="49" dt="2024-12-09T09:09:28.35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4967" autoAdjust="0"/>
  </p:normalViewPr>
  <p:slideViewPr>
    <p:cSldViewPr snapToGrid="0">
      <p:cViewPr varScale="1">
        <p:scale>
          <a:sx n="94" d="100"/>
          <a:sy n="94" d="100"/>
        </p:scale>
        <p:origin x="1230" y="84"/>
      </p:cViewPr>
      <p:guideLst>
        <p:guide orient="horz" pos="1392"/>
        <p:guide pos="7056"/>
        <p:guide orient="horz" pos="3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798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7B86346-59A2-4282-9A64-05524C79D88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61D54C-AFC8-47F5-B030-A8ED60D0880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36B27D-C1ED-4C55-9062-2279210E96ED}" type="datetime1">
              <a:rPr lang="en-GB" smtClean="0"/>
              <a:t>09/12/2024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3D8396-DC49-433C-84C0-BD573781E57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DA06B3-9442-49D9-BE03-080DCCEA199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C5AD26-F754-4E27-9D95-B069583ABB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20840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61EAF8-BEF3-4EDD-99CF-6435314FE1C9}" type="datetime1">
              <a:rPr lang="en-GB" smtClean="0"/>
              <a:pPr/>
              <a:t>09/12/2024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Quarter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5939589-3E79-4C82-AA4A-FE78234FAA59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62726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3104BB-A395-008F-F409-A0DD3D14D7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4C2B227-54F3-7506-970D-CADD810BEBF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9DFEB82-21C0-AD09-3E41-A74F0FF632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738BA9-6B06-3D43-BFA3-FDB847C0661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12928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35336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3528F4-B336-1724-FECB-9197F4B1B0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DA2F451-EDD3-F33E-C08B-572FE2A4D81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8C6A8E2-234F-B71A-749F-B410D17AA2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30E254-D831-0138-8A45-3EC5B61ADB1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20541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75180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50736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477A79-7524-2494-6D15-F35A25D5CD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8A1562C-1242-B701-14EC-FFC9C742C6F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C95411D-964A-653B-0E2C-B7F4E5482D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9B8688-44C0-4B85-1FA7-F773181B631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02311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25366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70572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l">
              <a:defRPr sz="6000" b="1" i="0" cap="all" baseline="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US" noProof="0"/>
              <a:t>Click to edit Master subtitle style</a:t>
            </a:r>
            <a:endParaRPr lang="en-GB" noProof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780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4553712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4553712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84848" y="1681163"/>
            <a:ext cx="4553712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84848" y="2505075"/>
            <a:ext cx="4553712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937595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983480" y="1681163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983480" y="2505075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2D693B15-7265-4478-9579-62FCD5222D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531352" y="1769269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48F9E92F-BB16-4896-A47F-6497C3D705B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531352" y="2593181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73079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91656" y="804672"/>
            <a:ext cx="4434840" cy="886968"/>
          </a:xfrm>
        </p:spPr>
        <p:txBody>
          <a:bodyPr rtlCol="0" anchor="b"/>
          <a:lstStyle>
            <a:lvl1pPr algn="l">
              <a:defRPr sz="5400" b="0" i="0" cap="none" baseline="0"/>
            </a:lvl1pPr>
          </a:lstStyle>
          <a:p>
            <a:pPr rtl="0"/>
            <a:r>
              <a:rPr lang="en-GB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4" y="1801368"/>
            <a:ext cx="4434840" cy="4754880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US" noProof="0"/>
              <a:t>Click to edit Master subtitle style</a:t>
            </a:r>
            <a:endParaRPr lang="en-GB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en-GB" noProof="0" smtClean="0"/>
              <a:pPr/>
              <a:t>‹#›</a:t>
            </a:fld>
            <a:endParaRPr lang="en-GB" noProof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108960"/>
            <a:ext cx="5221224" cy="3447288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10" name="Picture Placeholder 12">
            <a:extLst>
              <a:ext uri="{FF2B5EF4-FFF2-40B4-BE49-F238E27FC236}">
                <a16:creationId xmlns:a16="http://schemas.microsoft.com/office/drawing/2014/main" id="{F146D6C1-343E-4F97-A565-55BBB15F4C7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83464" y="301752"/>
            <a:ext cx="2459736" cy="2505456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11" name="Picture Placeholder 12">
            <a:extLst>
              <a:ext uri="{FF2B5EF4-FFF2-40B4-BE49-F238E27FC236}">
                <a16:creationId xmlns:a16="http://schemas.microsoft.com/office/drawing/2014/main" id="{BA123E2D-4554-47D5-B0EC-0C47EDB4162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44952" y="301752"/>
            <a:ext cx="2459736" cy="2505456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257891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3186EA6A-5CD5-4DF7-9C8A-EDFAF28A80D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77111" y="407499"/>
            <a:ext cx="1952279" cy="1952279"/>
          </a:xfrm>
          <a:custGeom>
            <a:avLst/>
            <a:gdLst>
              <a:gd name="connsiteX0" fmla="*/ 976140 w 1952279"/>
              <a:gd name="connsiteY0" fmla="*/ 0 h 1952279"/>
              <a:gd name="connsiteX1" fmla="*/ 1952279 w 1952279"/>
              <a:gd name="connsiteY1" fmla="*/ 976140 h 1952279"/>
              <a:gd name="connsiteX2" fmla="*/ 976140 w 1952279"/>
              <a:gd name="connsiteY2" fmla="*/ 1952279 h 1952279"/>
              <a:gd name="connsiteX3" fmla="*/ 0 w 1952279"/>
              <a:gd name="connsiteY3" fmla="*/ 976140 h 1952279"/>
              <a:gd name="connsiteX4" fmla="*/ 976140 w 1952279"/>
              <a:gd name="connsiteY4" fmla="*/ 0 h 1952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2279" h="1952279">
                <a:moveTo>
                  <a:pt x="976140" y="0"/>
                </a:moveTo>
                <a:cubicBezTo>
                  <a:pt x="1515247" y="0"/>
                  <a:pt x="1952279" y="437033"/>
                  <a:pt x="1952279" y="976140"/>
                </a:cubicBezTo>
                <a:cubicBezTo>
                  <a:pt x="1952279" y="1515246"/>
                  <a:pt x="1515247" y="1952279"/>
                  <a:pt x="976140" y="1952279"/>
                </a:cubicBezTo>
                <a:cubicBezTo>
                  <a:pt x="437033" y="1952279"/>
                  <a:pt x="0" y="1515246"/>
                  <a:pt x="0" y="976140"/>
                </a:cubicBezTo>
                <a:cubicBezTo>
                  <a:pt x="0" y="437033"/>
                  <a:pt x="437033" y="0"/>
                  <a:pt x="976140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83D5117F-F235-498D-99A5-9DE2D665576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28345" y="1972581"/>
            <a:ext cx="2290065" cy="2273502"/>
          </a:xfrm>
          <a:custGeom>
            <a:avLst/>
            <a:gdLst>
              <a:gd name="connsiteX0" fmla="*/ 1145032 w 2290065"/>
              <a:gd name="connsiteY0" fmla="*/ 0 h 2273502"/>
              <a:gd name="connsiteX1" fmla="*/ 2290065 w 2290065"/>
              <a:gd name="connsiteY1" fmla="*/ 1145033 h 2273502"/>
              <a:gd name="connsiteX2" fmla="*/ 1375797 w 2290065"/>
              <a:gd name="connsiteY2" fmla="*/ 2266803 h 2273502"/>
              <a:gd name="connsiteX3" fmla="*/ 1331903 w 2290065"/>
              <a:gd name="connsiteY3" fmla="*/ 2273502 h 2273502"/>
              <a:gd name="connsiteX4" fmla="*/ 958162 w 2290065"/>
              <a:gd name="connsiteY4" fmla="*/ 2273502 h 2273502"/>
              <a:gd name="connsiteX5" fmla="*/ 914268 w 2290065"/>
              <a:gd name="connsiteY5" fmla="*/ 2266803 h 2273502"/>
              <a:gd name="connsiteX6" fmla="*/ 5911 w 2290065"/>
              <a:gd name="connsiteY6" fmla="*/ 1262106 h 2273502"/>
              <a:gd name="connsiteX7" fmla="*/ 0 w 2290065"/>
              <a:gd name="connsiteY7" fmla="*/ 1145053 h 2273502"/>
              <a:gd name="connsiteX8" fmla="*/ 0 w 2290065"/>
              <a:gd name="connsiteY8" fmla="*/ 1145014 h 2273502"/>
              <a:gd name="connsiteX9" fmla="*/ 5911 w 2290065"/>
              <a:gd name="connsiteY9" fmla="*/ 1027960 h 2273502"/>
              <a:gd name="connsiteX10" fmla="*/ 1145032 w 2290065"/>
              <a:gd name="connsiteY10" fmla="*/ 0 h 227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90065" h="2273502">
                <a:moveTo>
                  <a:pt x="1145032" y="0"/>
                </a:moveTo>
                <a:cubicBezTo>
                  <a:pt x="1777417" y="0"/>
                  <a:pt x="2290065" y="512649"/>
                  <a:pt x="2290065" y="1145033"/>
                </a:cubicBezTo>
                <a:cubicBezTo>
                  <a:pt x="2290065" y="1698370"/>
                  <a:pt x="1897569" y="2160033"/>
                  <a:pt x="1375797" y="2266803"/>
                </a:cubicBezTo>
                <a:lnTo>
                  <a:pt x="1331903" y="2273502"/>
                </a:lnTo>
                <a:lnTo>
                  <a:pt x="958162" y="2273502"/>
                </a:lnTo>
                <a:lnTo>
                  <a:pt x="914268" y="2266803"/>
                </a:lnTo>
                <a:cubicBezTo>
                  <a:pt x="429765" y="2167660"/>
                  <a:pt x="56730" y="1762511"/>
                  <a:pt x="5911" y="1262106"/>
                </a:cubicBezTo>
                <a:lnTo>
                  <a:pt x="0" y="1145053"/>
                </a:lnTo>
                <a:lnTo>
                  <a:pt x="0" y="1145014"/>
                </a:lnTo>
                <a:lnTo>
                  <a:pt x="5911" y="1027960"/>
                </a:lnTo>
                <a:cubicBezTo>
                  <a:pt x="64548" y="450571"/>
                  <a:pt x="552172" y="0"/>
                  <a:pt x="1145032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E1E0A794-F1D3-4628-B5B1-9D48AB34C3D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79539" y="4386312"/>
            <a:ext cx="3119293" cy="2462810"/>
          </a:xfrm>
          <a:custGeom>
            <a:avLst/>
            <a:gdLst>
              <a:gd name="connsiteX0" fmla="*/ 1559647 w 3119293"/>
              <a:gd name="connsiteY0" fmla="*/ 0 h 2462810"/>
              <a:gd name="connsiteX1" fmla="*/ 3119293 w 3119293"/>
              <a:gd name="connsiteY1" fmla="*/ 1559647 h 2462810"/>
              <a:gd name="connsiteX2" fmla="*/ 2852930 w 3119293"/>
              <a:gd name="connsiteY2" fmla="*/ 2431660 h 2462810"/>
              <a:gd name="connsiteX3" fmla="*/ 2829636 w 3119293"/>
              <a:gd name="connsiteY3" fmla="*/ 2462810 h 2462810"/>
              <a:gd name="connsiteX4" fmla="*/ 289658 w 3119293"/>
              <a:gd name="connsiteY4" fmla="*/ 2462810 h 2462810"/>
              <a:gd name="connsiteX5" fmla="*/ 266363 w 3119293"/>
              <a:gd name="connsiteY5" fmla="*/ 2431660 h 2462810"/>
              <a:gd name="connsiteX6" fmla="*/ 0 w 3119293"/>
              <a:gd name="connsiteY6" fmla="*/ 1559647 h 2462810"/>
              <a:gd name="connsiteX7" fmla="*/ 1559647 w 3119293"/>
              <a:gd name="connsiteY7" fmla="*/ 0 h 246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19293" h="2462810">
                <a:moveTo>
                  <a:pt x="1559647" y="0"/>
                </a:moveTo>
                <a:cubicBezTo>
                  <a:pt x="2421016" y="0"/>
                  <a:pt x="3119293" y="698278"/>
                  <a:pt x="3119293" y="1559647"/>
                </a:cubicBezTo>
                <a:cubicBezTo>
                  <a:pt x="3119293" y="1882660"/>
                  <a:pt x="3021098" y="2182739"/>
                  <a:pt x="2852930" y="2431660"/>
                </a:cubicBezTo>
                <a:lnTo>
                  <a:pt x="2829636" y="2462810"/>
                </a:lnTo>
                <a:lnTo>
                  <a:pt x="289658" y="2462810"/>
                </a:lnTo>
                <a:lnTo>
                  <a:pt x="266363" y="2431660"/>
                </a:lnTo>
                <a:cubicBezTo>
                  <a:pt x="98195" y="2182739"/>
                  <a:pt x="0" y="1882660"/>
                  <a:pt x="0" y="1559647"/>
                </a:cubicBezTo>
                <a:cubicBezTo>
                  <a:pt x="0" y="698278"/>
                  <a:pt x="698278" y="0"/>
                  <a:pt x="1559647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B8D3F45B-B631-47D3-A33C-71CEC2B3602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92905" y="4018982"/>
            <a:ext cx="3854161" cy="2839018"/>
          </a:xfrm>
          <a:custGeom>
            <a:avLst/>
            <a:gdLst>
              <a:gd name="connsiteX0" fmla="*/ 1927061 w 3854161"/>
              <a:gd name="connsiteY0" fmla="*/ 0 h 2839018"/>
              <a:gd name="connsiteX1" fmla="*/ 1927101 w 3854161"/>
              <a:gd name="connsiteY1" fmla="*/ 0 h 2839018"/>
              <a:gd name="connsiteX2" fmla="*/ 2124114 w 3854161"/>
              <a:gd name="connsiteY2" fmla="*/ 9948 h 2839018"/>
              <a:gd name="connsiteX3" fmla="*/ 3854161 w 3854161"/>
              <a:gd name="connsiteY3" fmla="*/ 1927080 h 2839018"/>
              <a:gd name="connsiteX4" fmla="*/ 3702722 w 3854161"/>
              <a:gd name="connsiteY4" fmla="*/ 2677187 h 2839018"/>
              <a:gd name="connsiteX5" fmla="*/ 3624763 w 3854161"/>
              <a:gd name="connsiteY5" fmla="*/ 2839018 h 2839018"/>
              <a:gd name="connsiteX6" fmla="*/ 229398 w 3854161"/>
              <a:gd name="connsiteY6" fmla="*/ 2839018 h 2839018"/>
              <a:gd name="connsiteX7" fmla="*/ 151440 w 3854161"/>
              <a:gd name="connsiteY7" fmla="*/ 2677187 h 2839018"/>
              <a:gd name="connsiteX8" fmla="*/ 0 w 3854161"/>
              <a:gd name="connsiteY8" fmla="*/ 1927080 h 2839018"/>
              <a:gd name="connsiteX9" fmla="*/ 1730048 w 3854161"/>
              <a:gd name="connsiteY9" fmla="*/ 9948 h 283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54161" h="2839018">
                <a:moveTo>
                  <a:pt x="1927061" y="0"/>
                </a:moveTo>
                <a:lnTo>
                  <a:pt x="1927101" y="0"/>
                </a:lnTo>
                <a:lnTo>
                  <a:pt x="2124114" y="9948"/>
                </a:lnTo>
                <a:cubicBezTo>
                  <a:pt x="3095856" y="108634"/>
                  <a:pt x="3854161" y="929301"/>
                  <a:pt x="3854161" y="1927080"/>
                </a:cubicBezTo>
                <a:cubicBezTo>
                  <a:pt x="3854161" y="2193154"/>
                  <a:pt x="3800237" y="2446634"/>
                  <a:pt x="3702722" y="2677187"/>
                </a:cubicBezTo>
                <a:lnTo>
                  <a:pt x="3624763" y="2839018"/>
                </a:lnTo>
                <a:lnTo>
                  <a:pt x="229398" y="2839018"/>
                </a:lnTo>
                <a:lnTo>
                  <a:pt x="151440" y="2677187"/>
                </a:lnTo>
                <a:cubicBezTo>
                  <a:pt x="53924" y="2446634"/>
                  <a:pt x="0" y="2193154"/>
                  <a:pt x="0" y="1927080"/>
                </a:cubicBezTo>
                <a:cubicBezTo>
                  <a:pt x="0" y="929301"/>
                  <a:pt x="758305" y="108634"/>
                  <a:pt x="1730048" y="9948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0" y="585216"/>
            <a:ext cx="5276088" cy="2276856"/>
          </a:xfrm>
        </p:spPr>
        <p:txBody>
          <a:bodyPr rtlCol="0" anchor="b"/>
          <a:lstStyle>
            <a:lvl1pPr algn="r">
              <a:defRPr sz="4800" b="1" cap="all" spc="4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8" name="Graphic 32">
            <a:extLst>
              <a:ext uri="{FF2B5EF4-FFF2-40B4-BE49-F238E27FC236}">
                <a16:creationId xmlns:a16="http://schemas.microsoft.com/office/drawing/2014/main" id="{846CD0EA-B0AA-4845-81A5-4ADD7C58B12F}"/>
              </a:ext>
            </a:extLst>
          </p:cNvPr>
          <p:cNvSpPr/>
          <p:nvPr userDrawn="1"/>
        </p:nvSpPr>
        <p:spPr>
          <a:xfrm>
            <a:off x="1472366" y="185953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10" name="Graphic 33">
            <a:extLst>
              <a:ext uri="{FF2B5EF4-FFF2-40B4-BE49-F238E27FC236}">
                <a16:creationId xmlns:a16="http://schemas.microsoft.com/office/drawing/2014/main" id="{0E97A0CB-7CB1-47F0-BD48-EEECBAC39CD2}"/>
              </a:ext>
            </a:extLst>
          </p:cNvPr>
          <p:cNvSpPr/>
          <p:nvPr userDrawn="1"/>
        </p:nvSpPr>
        <p:spPr>
          <a:xfrm>
            <a:off x="2014523" y="3146867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12" name="Graphic 31">
            <a:extLst>
              <a:ext uri="{FF2B5EF4-FFF2-40B4-BE49-F238E27FC236}">
                <a16:creationId xmlns:a16="http://schemas.microsoft.com/office/drawing/2014/main" id="{477816C9-06CB-4BC5-B26B-6A2877BD941A}"/>
              </a:ext>
            </a:extLst>
          </p:cNvPr>
          <p:cNvSpPr/>
          <p:nvPr userDrawn="1"/>
        </p:nvSpPr>
        <p:spPr>
          <a:xfrm>
            <a:off x="5404920" y="450829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60720" y="3127248"/>
            <a:ext cx="5276088" cy="1124712"/>
          </a:xfrm>
        </p:spPr>
        <p:txBody>
          <a:bodyPr rtlCol="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1045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GB" noProof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n-GB" noProof="0" smtClean="0"/>
              <a:t>‹#›</a:t>
            </a:fld>
            <a:endParaRPr lang="en-GB" noProof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91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GB" noProof="0"/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n-GB" noProof="0" smtClean="0"/>
              <a:t>‹#›</a:t>
            </a:fld>
            <a:endParaRPr lang="en-GB" noProof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8676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GB" noProof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n-GB" noProof="0" smtClean="0"/>
              <a:t>‹#›</a:t>
            </a:fld>
            <a:endParaRPr lang="en-GB" noProof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8059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GB" noProof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n-GB" noProof="0" smtClean="0"/>
              <a:t>‹#›</a:t>
            </a:fld>
            <a:endParaRPr lang="en-GB" noProof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775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2 Slid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448" y="594360"/>
            <a:ext cx="6272784" cy="2843784"/>
          </a:xfrm>
        </p:spPr>
        <p:txBody>
          <a:bodyPr rtlCol="0" anchor="b"/>
          <a:lstStyle>
            <a:lvl1pPr algn="l">
              <a:defRPr sz="5400" b="1" i="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41848" y="4700016"/>
            <a:ext cx="5093208" cy="1197864"/>
          </a:xfrm>
        </p:spPr>
        <p:txBody>
          <a:bodyPr rtlCol="0"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US" noProof="0"/>
              <a:t>Click to edit Master subtitle style</a:t>
            </a:r>
            <a:endParaRPr lang="en-GB" noProof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825845-66DD-4B77-A729-CD97D156FE6C}"/>
              </a:ext>
            </a:extLst>
          </p:cNvPr>
          <p:cNvCxnSpPr>
            <a:cxnSpLocks/>
          </p:cNvCxnSpPr>
          <p:nvPr userDrawn="1"/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raphic 12">
            <a:extLst>
              <a:ext uri="{FF2B5EF4-FFF2-40B4-BE49-F238E27FC236}">
                <a16:creationId xmlns:a16="http://schemas.microsoft.com/office/drawing/2014/main" id="{818B4386-1FCF-4ACE-BE25-AF9CC5E2256F}"/>
              </a:ext>
            </a:extLst>
          </p:cNvPr>
          <p:cNvSpPr/>
          <p:nvPr userDrawn="1"/>
        </p:nvSpPr>
        <p:spPr>
          <a:xfrm>
            <a:off x="82177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21" name="Graphic 13">
            <a:extLst>
              <a:ext uri="{FF2B5EF4-FFF2-40B4-BE49-F238E27FC236}">
                <a16:creationId xmlns:a16="http://schemas.microsoft.com/office/drawing/2014/main" id="{19319560-50ED-4963-A2CF-74663239D426}"/>
              </a:ext>
            </a:extLst>
          </p:cNvPr>
          <p:cNvSpPr/>
          <p:nvPr userDrawn="1"/>
        </p:nvSpPr>
        <p:spPr>
          <a:xfrm>
            <a:off x="78590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23" name="Graphic 15">
            <a:extLst>
              <a:ext uri="{FF2B5EF4-FFF2-40B4-BE49-F238E27FC236}">
                <a16:creationId xmlns:a16="http://schemas.microsoft.com/office/drawing/2014/main" id="{E5ABBDAD-943D-48F3-9C80-B29C48966C79}"/>
              </a:ext>
            </a:extLst>
          </p:cNvPr>
          <p:cNvSpPr/>
          <p:nvPr userDrawn="1"/>
        </p:nvSpPr>
        <p:spPr>
          <a:xfrm>
            <a:off x="78434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137906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66432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2936" y="585216"/>
            <a:ext cx="5833872" cy="2276856"/>
          </a:xfrm>
        </p:spPr>
        <p:txBody>
          <a:bodyPr rtlCol="0" anchor="b"/>
          <a:lstStyle>
            <a:lvl1pPr algn="r">
              <a:defRPr sz="6000" b="1" cap="all" spc="4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en-GB" noProof="0" smtClean="0"/>
              <a:pPr/>
              <a:t>‹#›</a:t>
            </a:fld>
            <a:endParaRPr lang="en-GB" noProof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202936" y="3127248"/>
            <a:ext cx="5833872" cy="3118104"/>
          </a:xfrm>
        </p:spPr>
        <p:txBody>
          <a:bodyPr rtlCol="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1" name="Graphic 12">
            <a:extLst>
              <a:ext uri="{FF2B5EF4-FFF2-40B4-BE49-F238E27FC236}">
                <a16:creationId xmlns:a16="http://schemas.microsoft.com/office/drawing/2014/main" id="{EA1B6985-3E5A-40F4-9268-D4AB3BBF8C91}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13" name="Graphic 13">
            <a:extLst>
              <a:ext uri="{FF2B5EF4-FFF2-40B4-BE49-F238E27FC236}">
                <a16:creationId xmlns:a16="http://schemas.microsoft.com/office/drawing/2014/main" id="{338BC906-9D03-4280-85E8-21A81BC21D73}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17" name="Graphic 15">
            <a:extLst>
              <a:ext uri="{FF2B5EF4-FFF2-40B4-BE49-F238E27FC236}">
                <a16:creationId xmlns:a16="http://schemas.microsoft.com/office/drawing/2014/main" id="{C5C06D53-C9F6-47E8-BFE1-B8193A1AED8B}"/>
              </a:ext>
            </a:extLst>
          </p:cNvPr>
          <p:cNvSpPr/>
          <p:nvPr userDrawn="1"/>
        </p:nvSpPr>
        <p:spPr>
          <a:xfrm>
            <a:off x="1669987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490768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51965" y="1665520"/>
            <a:ext cx="4266960" cy="426696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335024"/>
            <a:ext cx="6190488" cy="1179576"/>
          </a:xfrm>
        </p:spPr>
        <p:txBody>
          <a:bodyPr lIns="91440" tIns="45720" rIns="91440" bIns="45720" rtlCol="0" anchor="b"/>
          <a:lstStyle>
            <a:lvl1pPr>
              <a:defRPr sz="540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2" y="2825496"/>
            <a:ext cx="6190488" cy="3346704"/>
          </a:xfrm>
        </p:spPr>
        <p:txBody>
          <a:bodyPr rtlCol="0"/>
          <a:lstStyle>
            <a:lvl1pPr marL="0" indent="0">
              <a:lnSpc>
                <a:spcPct val="110000"/>
              </a:lnSpc>
              <a:buNone/>
              <a:defRPr sz="2000"/>
            </a:lvl1pPr>
            <a:lvl2pPr marL="228600">
              <a:defRPr sz="1800"/>
            </a:lvl2pPr>
            <a:lvl3pPr marL="457200">
              <a:defRPr sz="1600"/>
            </a:lvl3pPr>
            <a:lvl4pPr marL="685800">
              <a:defRPr sz="1400"/>
            </a:lvl4pPr>
            <a:lvl5pPr>
              <a:defRPr sz="1400"/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en-GB" noProof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64424" y="621792"/>
            <a:ext cx="4114800" cy="365125"/>
          </a:xfrm>
        </p:spPr>
        <p:txBody>
          <a:bodyPr rtlCol="0"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en-GB" noProof="0" smtClean="0"/>
              <a:pPr/>
              <a:t>‹#›</a:t>
            </a:fld>
            <a:endParaRPr lang="en-GB" noProof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A8B3D0E-ED3F-46FA-AE79-5FEFDE9168E3}"/>
              </a:ext>
            </a:extLst>
          </p:cNvPr>
          <p:cNvCxnSpPr>
            <a:cxnSpLocks/>
          </p:cNvCxnSpPr>
          <p:nvPr userDrawn="1"/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Graphic 10">
            <a:extLst>
              <a:ext uri="{FF2B5EF4-FFF2-40B4-BE49-F238E27FC236}">
                <a16:creationId xmlns:a16="http://schemas.microsoft.com/office/drawing/2014/main" id="{AAD06B87-D9B2-4F94-B734-A8F039A2033F}"/>
              </a:ext>
            </a:extLst>
          </p:cNvPr>
          <p:cNvSpPr/>
          <p:nvPr userDrawn="1"/>
        </p:nvSpPr>
        <p:spPr>
          <a:xfrm>
            <a:off x="11281590" y="2070656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19" name="Graphic 11">
            <a:extLst>
              <a:ext uri="{FF2B5EF4-FFF2-40B4-BE49-F238E27FC236}">
                <a16:creationId xmlns:a16="http://schemas.microsoft.com/office/drawing/2014/main" id="{BB13A13C-36EA-4B13-9175-C5FE95B34D33}"/>
              </a:ext>
            </a:extLst>
          </p:cNvPr>
          <p:cNvSpPr/>
          <p:nvPr userDrawn="1"/>
        </p:nvSpPr>
        <p:spPr>
          <a:xfrm>
            <a:off x="10969280" y="178001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897111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Header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040"/>
            <a:ext cx="9144000" cy="2340864"/>
          </a:xfrm>
        </p:spPr>
        <p:txBody>
          <a:bodyPr rtlCol="0" anchor="b">
            <a:normAutofit/>
          </a:bodyPr>
          <a:lstStyle>
            <a:lvl1pPr algn="ctr">
              <a:defRPr sz="6000" b="1" i="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3858768"/>
            <a:ext cx="9144000" cy="1325880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US" noProof="0"/>
              <a:t>Click to edit Master subtitle style</a:t>
            </a:r>
            <a:endParaRPr lang="en-GB" noProof="0"/>
          </a:p>
        </p:txBody>
      </p:sp>
      <p:sp>
        <p:nvSpPr>
          <p:cNvPr id="4" name="Graphic 12">
            <a:extLst>
              <a:ext uri="{FF2B5EF4-FFF2-40B4-BE49-F238E27FC236}">
                <a16:creationId xmlns:a16="http://schemas.microsoft.com/office/drawing/2014/main" id="{8A41917E-4B97-447C-98AB-970D625F1DE6}"/>
              </a:ext>
            </a:extLst>
          </p:cNvPr>
          <p:cNvSpPr/>
          <p:nvPr userDrawn="1"/>
        </p:nvSpPr>
        <p:spPr>
          <a:xfrm>
            <a:off x="10772266" y="3054359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5" name="Graphic 13">
            <a:extLst>
              <a:ext uri="{FF2B5EF4-FFF2-40B4-BE49-F238E27FC236}">
                <a16:creationId xmlns:a16="http://schemas.microsoft.com/office/drawing/2014/main" id="{3B3FD238-4561-4AF8-A1F1-185B0CAFE2AC}"/>
              </a:ext>
            </a:extLst>
          </p:cNvPr>
          <p:cNvSpPr/>
          <p:nvPr userDrawn="1"/>
        </p:nvSpPr>
        <p:spPr>
          <a:xfrm>
            <a:off x="10724364" y="2515838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6" name="Graphic 15">
            <a:extLst>
              <a:ext uri="{FF2B5EF4-FFF2-40B4-BE49-F238E27FC236}">
                <a16:creationId xmlns:a16="http://schemas.microsoft.com/office/drawing/2014/main" id="{BAB9414C-AE69-4648-873E-9CE6B2DF8A71}"/>
              </a:ext>
            </a:extLst>
          </p:cNvPr>
          <p:cNvSpPr/>
          <p:nvPr userDrawn="1"/>
        </p:nvSpPr>
        <p:spPr>
          <a:xfrm>
            <a:off x="11024834" y="2787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7" name="Graphic 22">
            <a:extLst>
              <a:ext uri="{FF2B5EF4-FFF2-40B4-BE49-F238E27FC236}">
                <a16:creationId xmlns:a16="http://schemas.microsoft.com/office/drawing/2014/main" id="{3BF75235-4E6E-4184-82A5-EE6FE7993BBC}"/>
              </a:ext>
            </a:extLst>
          </p:cNvPr>
          <p:cNvSpPr/>
          <p:nvPr userDrawn="1"/>
        </p:nvSpPr>
        <p:spPr>
          <a:xfrm>
            <a:off x="1261869" y="263344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11" name="Graphic 21">
            <a:extLst>
              <a:ext uri="{FF2B5EF4-FFF2-40B4-BE49-F238E27FC236}">
                <a16:creationId xmlns:a16="http://schemas.microsoft.com/office/drawing/2014/main" id="{E66FE37C-2F4B-42DA-BFF6-92DD00BDC49B}"/>
              </a:ext>
            </a:extLst>
          </p:cNvPr>
          <p:cNvSpPr/>
          <p:nvPr userDrawn="1"/>
        </p:nvSpPr>
        <p:spPr>
          <a:xfrm>
            <a:off x="1064053" y="3083338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13" name="Graphic 23">
            <a:extLst>
              <a:ext uri="{FF2B5EF4-FFF2-40B4-BE49-F238E27FC236}">
                <a16:creationId xmlns:a16="http://schemas.microsoft.com/office/drawing/2014/main" id="{DDD38822-731A-48DA-A8A0-FBBAF7A6D65D}"/>
              </a:ext>
            </a:extLst>
          </p:cNvPr>
          <p:cNvSpPr/>
          <p:nvPr userDrawn="1"/>
        </p:nvSpPr>
        <p:spPr>
          <a:xfrm>
            <a:off x="1413405" y="349287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442482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sz="540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n-GB" noProof="0" smtClean="0"/>
              <a:t>‹#›</a:t>
            </a:fld>
            <a:endParaRPr lang="en-GB" noProof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745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91656" y="841248"/>
            <a:ext cx="4434840" cy="3236976"/>
          </a:xfrm>
        </p:spPr>
        <p:txBody>
          <a:bodyPr rtlCol="0" anchor="b"/>
          <a:lstStyle>
            <a:lvl1pPr algn="l">
              <a:lnSpc>
                <a:spcPct val="110000"/>
              </a:lnSpc>
              <a:spcBef>
                <a:spcPts val="1000"/>
              </a:spcBef>
              <a:defRPr sz="3600" b="0" i="0" cap="none" baseline="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5" y="4498848"/>
            <a:ext cx="4434835" cy="510474"/>
          </a:xfrm>
        </p:spPr>
        <p:txBody>
          <a:bodyPr rtlCol="0"/>
          <a:lstStyle>
            <a:lvl1pPr marL="0" indent="0" algn="l">
              <a:lnSpc>
                <a:spcPct val="11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US" noProof="0"/>
              <a:t>Click to edit Master subtitle style</a:t>
            </a:r>
            <a:endParaRPr lang="en-GB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en-GB" noProof="0" smtClean="0"/>
              <a:pPr/>
              <a:t>‹#›</a:t>
            </a:fld>
            <a:endParaRPr lang="en-GB" noProof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01752"/>
            <a:ext cx="5221224" cy="6263640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299048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365125"/>
            <a:ext cx="10771632" cy="1325563"/>
          </a:xfrm>
        </p:spPr>
        <p:txBody>
          <a:bodyPr rtlCol="0"/>
          <a:lstStyle>
            <a:lvl1pPr>
              <a:defRPr sz="5400" b="1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825625"/>
            <a:ext cx="10771632" cy="4351338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6356350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03920" y="841248"/>
            <a:ext cx="3630168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9" name="Graphic 22">
            <a:extLst>
              <a:ext uri="{FF2B5EF4-FFF2-40B4-BE49-F238E27FC236}">
                <a16:creationId xmlns:a16="http://schemas.microsoft.com/office/drawing/2014/main" id="{4EADA2ED-8A8C-4D17-8798-F26BF3B4CE25}"/>
              </a:ext>
            </a:extLst>
          </p:cNvPr>
          <p:cNvSpPr/>
          <p:nvPr userDrawn="1"/>
        </p:nvSpPr>
        <p:spPr>
          <a:xfrm>
            <a:off x="11202264" y="344083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11" name="Graphic 23">
            <a:extLst>
              <a:ext uri="{FF2B5EF4-FFF2-40B4-BE49-F238E27FC236}">
                <a16:creationId xmlns:a16="http://schemas.microsoft.com/office/drawing/2014/main" id="{54AB3A25-6605-4446-9E53-ACEECD25E27B}"/>
              </a:ext>
            </a:extLst>
          </p:cNvPr>
          <p:cNvSpPr/>
          <p:nvPr userDrawn="1"/>
        </p:nvSpPr>
        <p:spPr>
          <a:xfrm>
            <a:off x="11563141" y="59091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22263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4752" y="1825625"/>
            <a:ext cx="4553712" cy="435133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84848" y="1825625"/>
            <a:ext cx="4553712" cy="435133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Graphic 15">
            <a:extLst>
              <a:ext uri="{FF2B5EF4-FFF2-40B4-BE49-F238E27FC236}">
                <a16:creationId xmlns:a16="http://schemas.microsoft.com/office/drawing/2014/main" id="{D8685329-C6A1-4CB4-8AAE-150D0341F6A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12" name="Graphic 16">
            <a:extLst>
              <a:ext uri="{FF2B5EF4-FFF2-40B4-BE49-F238E27FC236}">
                <a16:creationId xmlns:a16="http://schemas.microsoft.com/office/drawing/2014/main" id="{83CE1DAA-30A3-41AE-8AE1-A7EE5C48A6F3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14" name="Graphic 14">
            <a:extLst>
              <a:ext uri="{FF2B5EF4-FFF2-40B4-BE49-F238E27FC236}">
                <a16:creationId xmlns:a16="http://schemas.microsoft.com/office/drawing/2014/main" id="{065162DD-7ACB-4F9C-90DD-24C743035892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205288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Quarter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n-GB" noProof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D8DA9DAA-006C-4F4B-980E-E3DF019B24E2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9997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8" r:id="rId2"/>
    <p:sldLayoutId id="2147483717" r:id="rId3"/>
    <p:sldLayoutId id="2147483710" r:id="rId4"/>
    <p:sldLayoutId id="2147483709" r:id="rId5"/>
    <p:sldLayoutId id="2147483698" r:id="rId6"/>
    <p:sldLayoutId id="2147483713" r:id="rId7"/>
    <p:sldLayoutId id="2147483712" r:id="rId8"/>
    <p:sldLayoutId id="2147483700" r:id="rId9"/>
    <p:sldLayoutId id="2147483701" r:id="rId10"/>
    <p:sldLayoutId id="2147483716" r:id="rId11"/>
    <p:sldLayoutId id="2147483714" r:id="rId12"/>
    <p:sldLayoutId id="2147483715" r:id="rId13"/>
    <p:sldLayoutId id="2147483702" r:id="rId14"/>
    <p:sldLayoutId id="2147483703" r:id="rId15"/>
    <p:sldLayoutId id="2147483704" r:id="rId16"/>
    <p:sldLayoutId id="2147483705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9968B-2619-4F71-AB00-4C493E1208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6944" y="2007108"/>
            <a:ext cx="6272784" cy="2843784"/>
          </a:xfrm>
        </p:spPr>
        <p:txBody>
          <a:bodyPr rtlCol="0">
            <a:normAutofit fontScale="90000"/>
          </a:bodyPr>
          <a:lstStyle/>
          <a:p>
            <a:pPr rtl="0"/>
            <a:r>
              <a:rPr lang="en-GB" dirty="0" err="1"/>
              <a:t>Adatbázisok</a:t>
            </a:r>
            <a:r>
              <a:rPr lang="en-GB" dirty="0"/>
              <a:t> </a:t>
            </a:r>
            <a:r>
              <a:rPr lang="en-GB" dirty="0" err="1"/>
              <a:t>csatlakoztatása</a:t>
            </a:r>
            <a:r>
              <a:rPr lang="en-GB" dirty="0"/>
              <a:t> </a:t>
            </a:r>
            <a:r>
              <a:rPr lang="en-GB" dirty="0" err="1"/>
              <a:t>és</a:t>
            </a:r>
            <a:r>
              <a:rPr lang="en-GB" dirty="0"/>
              <a:t> </a:t>
            </a:r>
            <a:r>
              <a:rPr lang="en-GB" dirty="0" err="1"/>
              <a:t>kezelése</a:t>
            </a:r>
            <a:r>
              <a:rPr lang="en-GB" dirty="0"/>
              <a:t> </a:t>
            </a:r>
            <a:r>
              <a:rPr lang="en-GB" dirty="0" err="1"/>
              <a:t>pythonban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F14073-9F68-4B7E-A576-26899D58C7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n-GB" sz="2000" dirty="0">
                <a:solidFill>
                  <a:schemeClr val="bg1"/>
                </a:solidFill>
              </a:rPr>
              <a:t>Salat Tam</a:t>
            </a:r>
            <a:r>
              <a:rPr lang="hu-HU" sz="2000" dirty="0">
                <a:solidFill>
                  <a:schemeClr val="bg1"/>
                </a:solidFill>
              </a:rPr>
              <a:t>ás – Számítástechnika 2</a:t>
            </a:r>
          </a:p>
          <a:p>
            <a:pPr rtl="0"/>
            <a:r>
              <a:rPr lang="hu-HU" dirty="0"/>
              <a:t>2024.1</a:t>
            </a:r>
            <a:r>
              <a:rPr lang="en-US" dirty="0"/>
              <a:t>2</a:t>
            </a:r>
            <a:r>
              <a:rPr lang="hu-HU" dirty="0"/>
              <a:t>.</a:t>
            </a:r>
            <a:r>
              <a:rPr lang="en-US" dirty="0"/>
              <a:t>04</a:t>
            </a:r>
            <a:r>
              <a:rPr lang="hu-HU" dirty="0"/>
              <a:t>.</a:t>
            </a:r>
            <a:endParaRPr lang="en-GB" sz="2000" dirty="0">
              <a:solidFill>
                <a:schemeClr val="bg1"/>
              </a:solidFill>
            </a:endParaRPr>
          </a:p>
          <a:p>
            <a:pPr rtl="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47698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2429F-4A71-8574-1FBB-655F6D11D3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68528"/>
            <a:ext cx="9144000" cy="1985264"/>
          </a:xfrm>
        </p:spPr>
        <p:txBody>
          <a:bodyPr/>
          <a:lstStyle/>
          <a:p>
            <a:r>
              <a:rPr lang="hu-HU" dirty="0"/>
              <a:t>Köszönöm a Figyelmet </a:t>
            </a:r>
            <a:r>
              <a:rPr lang="en-US" dirty="0"/>
              <a:t>:)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4FA8BF-1352-3E36-2622-A31259D035B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1157" t="11074" r="11432" b="11515"/>
          <a:stretch/>
        </p:blipFill>
        <p:spPr>
          <a:xfrm>
            <a:off x="4663440" y="3220719"/>
            <a:ext cx="2854960" cy="2854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857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38DA28-7735-EB6D-F790-DF6F21DEDC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CE48E-914E-3D48-BD51-44444F4088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ro-RO" b="1" cap="all" spc="400" dirty="0">
                <a:solidFill>
                  <a:schemeClr val="bg1"/>
                </a:solidFill>
                <a:latin typeface="+mn-lt"/>
              </a:rPr>
              <a:t>előfeltételek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0E76BA-677B-FC24-5E81-3B5F7D484E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marL="457200" indent="-457200" algn="just" rtl="0">
              <a:buFont typeface="+mj-lt"/>
              <a:buAutoNum type="arabicPeriod"/>
            </a:pPr>
            <a:r>
              <a:rPr lang="en-GB" sz="2000" i="1" dirty="0" err="1">
                <a:solidFill>
                  <a:schemeClr val="bg1"/>
                </a:solidFill>
              </a:rPr>
              <a:t>Adatbázis</a:t>
            </a:r>
            <a:r>
              <a:rPr lang="en-GB" sz="2000" dirty="0">
                <a:solidFill>
                  <a:schemeClr val="bg1"/>
                </a:solidFill>
              </a:rPr>
              <a:t>: </a:t>
            </a:r>
            <a:r>
              <a:rPr lang="en-GB" sz="2000" dirty="0" err="1">
                <a:solidFill>
                  <a:schemeClr val="bg1"/>
                </a:solidFill>
              </a:rPr>
              <a:t>Egy</a:t>
            </a:r>
            <a:r>
              <a:rPr lang="en-GB" sz="2000" dirty="0">
                <a:solidFill>
                  <a:schemeClr val="bg1"/>
                </a:solidFill>
              </a:rPr>
              <a:t> </a:t>
            </a:r>
            <a:r>
              <a:rPr lang="en-GB" sz="2000" dirty="0" err="1">
                <a:solidFill>
                  <a:schemeClr val="bg1"/>
                </a:solidFill>
              </a:rPr>
              <a:t>meglévő</a:t>
            </a:r>
            <a:r>
              <a:rPr lang="en-GB" sz="2000" dirty="0">
                <a:solidFill>
                  <a:schemeClr val="bg1"/>
                </a:solidFill>
              </a:rPr>
              <a:t> SQLite </a:t>
            </a:r>
            <a:r>
              <a:rPr lang="en-GB" sz="2000" dirty="0" err="1">
                <a:solidFill>
                  <a:schemeClr val="bg1"/>
                </a:solidFill>
              </a:rPr>
              <a:t>adatbázis</a:t>
            </a:r>
            <a:r>
              <a:rPr lang="en-GB" sz="2000" dirty="0">
                <a:solidFill>
                  <a:schemeClr val="bg1"/>
                </a:solidFill>
              </a:rPr>
              <a:t> (pl. </a:t>
            </a:r>
            <a:r>
              <a:rPr lang="en-GB" sz="2000" dirty="0" err="1">
                <a:solidFill>
                  <a:schemeClr val="bg1"/>
                </a:solidFill>
              </a:rPr>
              <a:t>partial.db</a:t>
            </a:r>
            <a:r>
              <a:rPr lang="en-GB" sz="2000" dirty="0">
                <a:solidFill>
                  <a:schemeClr val="bg1"/>
                </a:solidFill>
              </a:rPr>
              <a:t>).</a:t>
            </a:r>
            <a:endParaRPr lang="hu-HU" sz="2000" dirty="0">
              <a:solidFill>
                <a:schemeClr val="bg1"/>
              </a:solidFill>
            </a:endParaRPr>
          </a:p>
          <a:p>
            <a:pPr marL="457200" indent="-457200" algn="just" rtl="0">
              <a:buFont typeface="+mj-lt"/>
              <a:buAutoNum type="arabicPeriod"/>
            </a:pPr>
            <a:r>
              <a:rPr lang="en-US" sz="2000" i="1" dirty="0">
                <a:solidFill>
                  <a:schemeClr val="bg1"/>
                </a:solidFill>
              </a:rPr>
              <a:t>Python</a:t>
            </a:r>
            <a:endParaRPr lang="hu-HU" sz="2000" dirty="0">
              <a:solidFill>
                <a:schemeClr val="bg1"/>
              </a:solidFill>
            </a:endParaRPr>
          </a:p>
          <a:p>
            <a:pPr marL="457200" indent="-457200" algn="just" rtl="0">
              <a:buFont typeface="+mj-lt"/>
              <a:buAutoNum type="arabicPeriod"/>
            </a:pPr>
            <a:r>
              <a:rPr lang="en-GB" sz="2000" i="1" dirty="0" err="1">
                <a:solidFill>
                  <a:schemeClr val="bg1"/>
                </a:solidFill>
              </a:rPr>
              <a:t>TablePlus</a:t>
            </a:r>
            <a:r>
              <a:rPr lang="en-GB" sz="2000" dirty="0">
                <a:solidFill>
                  <a:schemeClr val="bg1"/>
                </a:solidFill>
              </a:rPr>
              <a:t>: GUI </a:t>
            </a:r>
            <a:r>
              <a:rPr lang="en-GB" sz="2000" dirty="0" err="1">
                <a:solidFill>
                  <a:schemeClr val="bg1"/>
                </a:solidFill>
              </a:rPr>
              <a:t>alapú</a:t>
            </a:r>
            <a:r>
              <a:rPr lang="en-GB" sz="2000" dirty="0">
                <a:solidFill>
                  <a:schemeClr val="bg1"/>
                </a:solidFill>
              </a:rPr>
              <a:t> </a:t>
            </a:r>
            <a:r>
              <a:rPr lang="en-GB" sz="2000" dirty="0" err="1">
                <a:solidFill>
                  <a:schemeClr val="bg1"/>
                </a:solidFill>
              </a:rPr>
              <a:t>adatbázis-kezelő</a:t>
            </a:r>
            <a:r>
              <a:rPr lang="en-GB" sz="2000" dirty="0">
                <a:solidFill>
                  <a:schemeClr val="bg1"/>
                </a:solidFill>
              </a:rPr>
              <a:t> (</a:t>
            </a:r>
            <a:r>
              <a:rPr lang="en-GB" sz="2000" dirty="0" err="1">
                <a:solidFill>
                  <a:schemeClr val="bg1"/>
                </a:solidFill>
              </a:rPr>
              <a:t>vagy</a:t>
            </a:r>
            <a:r>
              <a:rPr lang="en-GB" sz="2000" dirty="0">
                <a:solidFill>
                  <a:schemeClr val="bg1"/>
                </a:solidFill>
              </a:rPr>
              <a:t> </a:t>
            </a:r>
            <a:r>
              <a:rPr lang="en-GB" sz="2000" dirty="0" err="1">
                <a:solidFill>
                  <a:schemeClr val="bg1"/>
                </a:solidFill>
              </a:rPr>
              <a:t>más</a:t>
            </a:r>
            <a:r>
              <a:rPr lang="en-GB" sz="2000" dirty="0">
                <a:solidFill>
                  <a:schemeClr val="bg1"/>
                </a:solidFill>
              </a:rPr>
              <a:t> </a:t>
            </a:r>
            <a:r>
              <a:rPr lang="en-GB" sz="2000" dirty="0" err="1">
                <a:solidFill>
                  <a:schemeClr val="bg1"/>
                </a:solidFill>
              </a:rPr>
              <a:t>hasonló</a:t>
            </a:r>
            <a:r>
              <a:rPr lang="en-GB" sz="2000" dirty="0">
                <a:solidFill>
                  <a:schemeClr val="bg1"/>
                </a:solidFill>
              </a:rPr>
              <a:t> </a:t>
            </a:r>
            <a:r>
              <a:rPr lang="en-GB" sz="2000" dirty="0" err="1">
                <a:solidFill>
                  <a:schemeClr val="bg1"/>
                </a:solidFill>
              </a:rPr>
              <a:t>eszköz</a:t>
            </a:r>
            <a:r>
              <a:rPr lang="en-GB" sz="2000" dirty="0">
                <a:solidFill>
                  <a:schemeClr val="bg1"/>
                </a:solidFill>
              </a:rPr>
              <a:t>).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46317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6330"/>
            <a:ext cx="10515600" cy="1325563"/>
          </a:xfrm>
        </p:spPr>
        <p:txBody>
          <a:bodyPr rtlCol="0">
            <a:normAutofit/>
          </a:bodyPr>
          <a:lstStyle/>
          <a:p>
            <a:pPr rtl="0"/>
            <a:r>
              <a:rPr lang="hu-HU" sz="4400" dirty="0"/>
              <a:t>1. </a:t>
            </a:r>
            <a:r>
              <a:rPr lang="hu-HU" sz="4400" u="sng" dirty="0"/>
              <a:t>lépés</a:t>
            </a:r>
            <a:r>
              <a:rPr lang="hu-HU" sz="4400" dirty="0"/>
              <a:t>: </a:t>
            </a:r>
            <a:r>
              <a:rPr lang="en-US" sz="4400" i="1" dirty="0"/>
              <a:t>Python </a:t>
            </a:r>
            <a:r>
              <a:rPr lang="en-US" sz="4400" i="1" dirty="0" err="1"/>
              <a:t>proje</a:t>
            </a:r>
            <a:r>
              <a:rPr lang="ro-RO" sz="4400" i="1" dirty="0"/>
              <a:t>k</a:t>
            </a:r>
            <a:r>
              <a:rPr lang="en-US" sz="4400" i="1" dirty="0"/>
              <a:t>t l</a:t>
            </a:r>
            <a:r>
              <a:rPr lang="hu-HU" sz="4400" i="1" dirty="0"/>
              <a:t>étrehozása</a:t>
            </a:r>
            <a:endParaRPr lang="en-GB" sz="4400" i="1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ECDE54D-4BD2-4764-A36A-8487DB61E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D8DA9DAA-006C-4F4B-980E-E3DF019B24E2}" type="slidenum">
              <a:rPr lang="en-GB" b="1" cap="all" spc="100" smtClean="0">
                <a:solidFill>
                  <a:schemeClr val="accent2"/>
                </a:solidFill>
              </a:rPr>
              <a:t>3</a:t>
            </a:fld>
            <a:endParaRPr lang="en-GB" b="1" cap="all" spc="100">
              <a:solidFill>
                <a:schemeClr val="accent2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D9F4B33-E145-EBA4-A96C-27D2715D6C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9926" y="1902367"/>
            <a:ext cx="7092148" cy="329784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D600939-6A1C-FC4F-5E2C-B0F14E5633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780" y="1474999"/>
            <a:ext cx="7092148" cy="532611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D2674F1-5C1C-A98C-7117-5521CAB5FE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74585" y="1222744"/>
            <a:ext cx="6627098" cy="495563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C525F85-E2E0-D528-881E-1A629FD5791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80440" y="1794148"/>
            <a:ext cx="9631119" cy="422969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2DB2C8B-F321-34DE-6E35-C4EDECE8275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21628" y="1842947"/>
            <a:ext cx="9507277" cy="4115374"/>
          </a:xfrm>
          <a:prstGeom prst="rect">
            <a:avLst/>
          </a:prstGeom>
        </p:spPr>
      </p:pic>
      <p:pic>
        <p:nvPicPr>
          <p:cNvPr id="22" name="Picture 21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DE3C6701-E0A5-2DA9-F73A-3E37AAA531E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58395" y="2091391"/>
            <a:ext cx="7183522" cy="2234874"/>
          </a:xfrm>
          <a:prstGeom prst="rect">
            <a:avLst/>
          </a:prstGeom>
        </p:spPr>
      </p:pic>
      <p:pic>
        <p:nvPicPr>
          <p:cNvPr id="24" name="Picture 23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3965F729-CBF6-6632-1728-9688A9E7203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49926" y="1592997"/>
            <a:ext cx="5915851" cy="3658111"/>
          </a:xfrm>
          <a:prstGeom prst="rect">
            <a:avLst/>
          </a:prstGeom>
        </p:spPr>
      </p:pic>
      <p:pic>
        <p:nvPicPr>
          <p:cNvPr id="26" name="Picture 25" descr="A screen shot of a computer&#10;&#10;Description automatically generated">
            <a:extLst>
              <a:ext uri="{FF2B5EF4-FFF2-40B4-BE49-F238E27FC236}">
                <a16:creationId xmlns:a16="http://schemas.microsoft.com/office/drawing/2014/main" id="{3221BD5F-CB93-F7FC-1238-3BC4D152319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428026" y="3222349"/>
            <a:ext cx="9221047" cy="104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27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66E1EE-11C8-107F-C5DA-A14C2D6B6A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94E85EC-270B-5D55-9E4E-A3807AAC7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6330"/>
            <a:ext cx="6705600" cy="1325563"/>
          </a:xfrm>
        </p:spPr>
        <p:txBody>
          <a:bodyPr rtlCol="0">
            <a:normAutofit fontScale="90000"/>
          </a:bodyPr>
          <a:lstStyle/>
          <a:p>
            <a:pPr rtl="0"/>
            <a:r>
              <a:rPr lang="hu-HU" sz="4400" dirty="0"/>
              <a:t>2. </a:t>
            </a:r>
            <a:r>
              <a:rPr lang="hu-HU" sz="4400" u="sng" dirty="0"/>
              <a:t>lépés</a:t>
            </a:r>
            <a:r>
              <a:rPr lang="hu-HU" sz="4400" dirty="0"/>
              <a:t>: </a:t>
            </a:r>
            <a:r>
              <a:rPr lang="en-US" sz="4400" i="1" dirty="0" err="1"/>
              <a:t>Projektstrukt</a:t>
            </a:r>
            <a:r>
              <a:rPr lang="hu-HU" sz="4400" i="1" dirty="0"/>
              <a:t>úra létrehozása</a:t>
            </a:r>
            <a:endParaRPr lang="en-GB" sz="4400" i="1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B48CAC3-2875-7B13-E24F-C72B40DE7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D8DA9DAA-006C-4F4B-980E-E3DF019B24E2}" type="slidenum">
              <a:rPr lang="en-GB" b="1" cap="all" spc="100" smtClean="0">
                <a:solidFill>
                  <a:schemeClr val="accent2"/>
                </a:solidFill>
              </a:rPr>
              <a:t>4</a:t>
            </a:fld>
            <a:endParaRPr lang="en-GB" b="1" cap="all" spc="100">
              <a:solidFill>
                <a:schemeClr val="accent2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8D7B5F-C34A-C0B3-6B56-768F3B9CE3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679" y="1541892"/>
            <a:ext cx="6470018" cy="382121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2A854B8-15C3-005E-4CD5-359B2DF3DD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2240" y="5435030"/>
            <a:ext cx="8767520" cy="784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489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2FB0B-15EC-453B-BC9B-69AD35DDCE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1349" y="2258568"/>
            <a:ext cx="10049301" cy="2340864"/>
          </a:xfrm>
        </p:spPr>
        <p:txBody>
          <a:bodyPr rtlCol="0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6000" b="0" cap="none" dirty="0">
                <a:latin typeface="+mj-lt"/>
                <a:ea typeface="+mj-ea"/>
                <a:cs typeface="+mj-cs"/>
              </a:rPr>
              <a:t>3. </a:t>
            </a:r>
            <a:r>
              <a:rPr lang="hu-HU" sz="6000" b="0" u="sng" cap="none" dirty="0">
                <a:latin typeface="+mj-lt"/>
                <a:ea typeface="+mj-ea"/>
                <a:cs typeface="+mj-cs"/>
              </a:rPr>
              <a:t>lépés</a:t>
            </a:r>
            <a:r>
              <a:rPr lang="hu-HU" sz="6000" b="0" cap="none" dirty="0">
                <a:latin typeface="+mj-lt"/>
                <a:ea typeface="+mj-ea"/>
                <a:cs typeface="+mj-cs"/>
              </a:rPr>
              <a:t>: </a:t>
            </a:r>
            <a:r>
              <a:rPr lang="hu-HU" sz="6000" b="0" i="1" cap="none" dirty="0">
                <a:latin typeface="+mj-lt"/>
                <a:ea typeface="+mj-ea"/>
                <a:cs typeface="+mj-cs"/>
              </a:rPr>
              <a:t>Adatbázis kapcsolat és vizualizáció</a:t>
            </a:r>
            <a:endParaRPr lang="en-GB" sz="6000" b="0" i="1" cap="none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227882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12359108-C63F-39A3-9003-75F4C17749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7808" y="0"/>
            <a:ext cx="3781552" cy="766064"/>
          </a:xfrm>
        </p:spPr>
        <p:txBody>
          <a:bodyPr>
            <a:normAutofit fontScale="90000"/>
          </a:bodyPr>
          <a:lstStyle/>
          <a:p>
            <a:r>
              <a:rPr lang="hu-HU" cap="none" dirty="0"/>
              <a:t>database.py</a:t>
            </a:r>
            <a:endParaRPr lang="en-GB" cap="none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E0D311A-C366-4A86-9404-C0F5CBF9C81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 rtlCol="0"/>
          <a:lstStyle/>
          <a:p>
            <a:pPr rtl="0"/>
            <a:fld id="{D8DA9DAA-006C-4F4B-980E-E3DF019B24E2}" type="slidenum">
              <a:rPr lang="en-GB" smtClean="0"/>
              <a:pPr rtl="0"/>
              <a:t>6</a:t>
            </a:fld>
            <a:endParaRPr lang="en-GB"/>
          </a:p>
        </p:txBody>
      </p: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8D9211DB-0AF1-D4D6-67E4-950B001626F8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>
          <a:blip r:embed="rId3"/>
          <a:srcRect l="169" t="73" r="-127" b="-73"/>
          <a:stretch/>
        </p:blipFill>
        <p:spPr>
          <a:xfrm>
            <a:off x="1351280" y="751717"/>
            <a:ext cx="6837680" cy="6025428"/>
          </a:xfrm>
        </p:spPr>
      </p:pic>
    </p:spTree>
    <p:extLst>
      <p:ext uri="{BB962C8B-B14F-4D97-AF65-F5344CB8AC3E}">
        <p14:creationId xmlns:p14="http://schemas.microsoft.com/office/powerpoint/2010/main" val="35614734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BEBFC0-ABB0-01F5-92EC-8E36C21F04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B326E467-7770-8C56-D292-CF0CEDDF4A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7808" y="0"/>
            <a:ext cx="3974592" cy="766064"/>
          </a:xfrm>
        </p:spPr>
        <p:txBody>
          <a:bodyPr>
            <a:normAutofit fontScale="90000"/>
          </a:bodyPr>
          <a:lstStyle/>
          <a:p>
            <a:r>
              <a:rPr lang="hu-HU" cap="none" dirty="0"/>
              <a:t>visualizer.py</a:t>
            </a:r>
            <a:endParaRPr lang="en-GB" cap="none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F5D0A43-1977-2EF3-B1A9-FFBDE35825A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 rtlCol="0"/>
          <a:lstStyle/>
          <a:p>
            <a:pPr rtl="0"/>
            <a:fld id="{D8DA9DAA-006C-4F4B-980E-E3DF019B24E2}" type="slidenum">
              <a:rPr lang="en-GB" smtClean="0"/>
              <a:pPr rtl="0"/>
              <a:t>7</a:t>
            </a:fld>
            <a:endParaRPr lang="en-GB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AD9598E-93A8-1633-78C8-8BA5621CC9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4730" y="766064"/>
            <a:ext cx="8441635" cy="5976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1090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287FE-1EFA-4C15-BFDD-1EE3F2D37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365126"/>
            <a:ext cx="10771632" cy="1271170"/>
          </a:xfrm>
        </p:spPr>
        <p:txBody>
          <a:bodyPr rtlCol="0">
            <a:normAutofit/>
          </a:bodyPr>
          <a:lstStyle/>
          <a:p>
            <a:pPr rtl="0"/>
            <a:r>
              <a:rPr lang="hu-HU" sz="4400" b="0" cap="none" dirty="0"/>
              <a:t>4. </a:t>
            </a:r>
            <a:r>
              <a:rPr lang="hu-HU" sz="4400" b="0" u="sng" cap="none" dirty="0"/>
              <a:t>lépés</a:t>
            </a:r>
            <a:r>
              <a:rPr lang="hu-HU" sz="4400" b="0" cap="none" dirty="0"/>
              <a:t>: </a:t>
            </a:r>
            <a:r>
              <a:rPr lang="hu-HU" sz="4400" b="0" i="1" cap="none" dirty="0"/>
              <a:t>main.py fájl létrehozása</a:t>
            </a:r>
            <a:endParaRPr lang="en-GB" sz="4400" b="0" i="1" cap="non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E31DF2-0419-4016-924C-21929AC1E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n-GB" smtClean="0"/>
              <a:pPr rtl="0"/>
              <a:t>8</a:t>
            </a:fld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DACCBB-FB10-0FA2-F6C2-EAA6AB1C7A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3135" y="1448431"/>
            <a:ext cx="5721065" cy="5253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0286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85278-3D07-466F-8351-667A2EBEA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en-GB" dirty="0"/>
              <a:t>5. </a:t>
            </a:r>
            <a:r>
              <a:rPr lang="en-GB" u="sng" dirty="0"/>
              <a:t>l</a:t>
            </a:r>
            <a:r>
              <a:rPr lang="hu-HU" u="sng" dirty="0"/>
              <a:t>épés</a:t>
            </a:r>
            <a:r>
              <a:rPr lang="hu-HU" dirty="0"/>
              <a:t>: </a:t>
            </a:r>
            <a:r>
              <a:rPr lang="hu-HU" i="1" dirty="0"/>
              <a:t>Projekt futtatása</a:t>
            </a:r>
            <a:endParaRPr lang="en-GB" i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55FF1C-3CBD-419A-9DE4-7A8AA6371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rmAutofit/>
          </a:bodyPr>
          <a:lstStyle/>
          <a:p>
            <a:pPr rtl="0">
              <a:spcAft>
                <a:spcPts val="600"/>
              </a:spcAft>
            </a:pPr>
            <a:fld id="{D8DA9DAA-006C-4F4B-980E-E3DF019B24E2}" type="slidenum">
              <a:rPr lang="en-GB" b="1" cap="all" spc="100" smtClean="0">
                <a:solidFill>
                  <a:schemeClr val="accent2"/>
                </a:solidFill>
              </a:rPr>
              <a:pPr rtl="0">
                <a:spcAft>
                  <a:spcPts val="600"/>
                </a:spcAft>
              </a:pPr>
              <a:t>9</a:t>
            </a:fld>
            <a:endParaRPr lang="en-GB" b="1" cap="all" spc="100" dirty="0">
              <a:solidFill>
                <a:schemeClr val="accent2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7D261CA-33C0-7DDC-5754-55475D31C0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3709" y="3020371"/>
            <a:ext cx="5312171" cy="81725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366B0BD-05BE-1B13-CD38-6E63445176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2616" y="2179180"/>
            <a:ext cx="10082048" cy="331689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B27E158-CFC8-73A9-C821-ECA78F3FC0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6378" y="2378187"/>
            <a:ext cx="11446831" cy="245289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AFEC6E0-FDBD-0E48-C309-EE204CE476D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57118" y="1516637"/>
            <a:ext cx="7277763" cy="4839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288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GradientUnivers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8167186_TF89338750_Win32" id="{41E8F413-9A18-4BDF-B28A-7CD5BF285DD4}" vid="{F5763C4E-78C1-4EFB-B9F5-2F4B07C76DB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6552a834-442b-48c7-bce1-6fdfd0bb2721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7BF7BDD3E61DD4B9D269D0BD1FF00FD" ma:contentTypeVersion="6" ma:contentTypeDescription="Create a new document." ma:contentTypeScope="" ma:versionID="d5f612bb68a7f9e239564a8ecb404b5a">
  <xsd:schema xmlns:xsd="http://www.w3.org/2001/XMLSchema" xmlns:xs="http://www.w3.org/2001/XMLSchema" xmlns:p="http://schemas.microsoft.com/office/2006/metadata/properties" xmlns:ns3="6552a834-442b-48c7-bce1-6fdfd0bb2721" targetNamespace="http://schemas.microsoft.com/office/2006/metadata/properties" ma:root="true" ma:fieldsID="fb8ba0c1952d6a699474ba5001817671" ns3:_="">
    <xsd:import namespace="6552a834-442b-48c7-bce1-6fdfd0bb272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_activity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552a834-442b-48c7-bce1-6fdfd0bb272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2" nillable="true" ma:displayName="_activity" ma:hidden="true" ma:internalName="_activity">
      <xsd:simpleType>
        <xsd:restriction base="dms:Note"/>
      </xsd:simpleType>
    </xsd:element>
    <xsd:element name="MediaServiceDateTaken" ma:index="13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C8E00D1-8EA3-4E42-801D-0253E1EAFC2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9919F73-B6C2-4A43-95E2-833EC48925FE}">
  <ds:schemaRefs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6552a834-442b-48c7-bce1-6fdfd0bb2721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D1C7DE74-6F4E-4339-B3F7-AB8B748B9C6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552a834-442b-48c7-bce1-6fdfd0bb272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Adatbázisok csatlakoztatása és kezelése Laravel 11-ben</Template>
  <TotalTime>139</TotalTime>
  <Words>108</Words>
  <Application>Microsoft Office PowerPoint</Application>
  <PresentationFormat>Widescreen</PresentationFormat>
  <Paragraphs>30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Univers</vt:lpstr>
      <vt:lpstr>GradientUnivers</vt:lpstr>
      <vt:lpstr>Adatbázisok csatlakoztatása és kezelése pythonban</vt:lpstr>
      <vt:lpstr>előfeltételek</vt:lpstr>
      <vt:lpstr>1. lépés: Python projekt létrehozása</vt:lpstr>
      <vt:lpstr>2. lépés: Projektstruktúra létrehozása</vt:lpstr>
      <vt:lpstr>3. lépés: Adatbázis kapcsolat és vizualizáció</vt:lpstr>
      <vt:lpstr>database.py</vt:lpstr>
      <vt:lpstr>visualizer.py</vt:lpstr>
      <vt:lpstr>4. lépés: main.py fájl létrehozása</vt:lpstr>
      <vt:lpstr>5. lépés: Projekt futtatása</vt:lpstr>
      <vt:lpstr>Köszönöm a Figyelmet :)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Salat Tamás</dc:creator>
  <cp:lastModifiedBy>Salat Tamás</cp:lastModifiedBy>
  <cp:revision>2</cp:revision>
  <dcterms:created xsi:type="dcterms:W3CDTF">2024-12-04T10:36:13Z</dcterms:created>
  <dcterms:modified xsi:type="dcterms:W3CDTF">2024-12-09T09:10:45Z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0x01010017BF7BDD3E61DD4B9D269D0BD1FF00FD</vt:lpwstr>
  </property>
</Properties>
</file>