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824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22e37c0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22e37c0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22e37c0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22e37c0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46075" y="1446325"/>
            <a:ext cx="41976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DevOps 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512850" y="2934525"/>
            <a:ext cx="2041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Motaylo Anton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339" y="2187894"/>
            <a:ext cx="7688700" cy="535200"/>
          </a:xfrm>
        </p:spPr>
        <p:txBody>
          <a:bodyPr/>
          <a:lstStyle/>
          <a:p>
            <a:pPr algn="ctr"/>
            <a:r>
              <a:rPr lang="en-US" sz="4800" dirty="0"/>
              <a:t>Thanks for attention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125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20724" y="1235950"/>
            <a:ext cx="2615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 dirty="0">
                <a:latin typeface="Lato"/>
                <a:ea typeface="Lato"/>
                <a:cs typeface="Lato"/>
                <a:sym typeface="Lato"/>
              </a:rPr>
              <a:t>Task in the project:</a:t>
            </a:r>
            <a:endParaRPr sz="22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419400" y="1956250"/>
            <a:ext cx="5724600" cy="20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Task in the project: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/>
              <a:t>• Creating </a:t>
            </a:r>
            <a:r>
              <a:rPr lang="ru" sz="1800" dirty="0" smtClean="0"/>
              <a:t>a</a:t>
            </a:r>
            <a:r>
              <a:rPr lang="en-US" sz="1800" dirty="0" smtClean="0"/>
              <a:t> web</a:t>
            </a:r>
            <a:r>
              <a:rPr lang="ru" sz="1800" dirty="0" smtClean="0"/>
              <a:t> </a:t>
            </a:r>
            <a:r>
              <a:rPr lang="ru" sz="1800" dirty="0"/>
              <a:t>project;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/>
              <a:t>• Adding the project to GitHub (add, commit and push);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 dirty="0"/>
              <a:t>• Building the web project.</a:t>
            </a:r>
            <a:endParaRPr sz="1800"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03" y="2120311"/>
            <a:ext cx="2490725" cy="24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4006740" y="527317"/>
            <a:ext cx="3964204" cy="2966823"/>
            <a:chOff x="686800" y="155650"/>
            <a:chExt cx="4563900" cy="3407400"/>
          </a:xfrm>
        </p:grpSpPr>
        <p:grpSp>
          <p:nvGrpSpPr>
            <p:cNvPr id="100" name="Google Shape;100;p15"/>
            <p:cNvGrpSpPr/>
            <p:nvPr/>
          </p:nvGrpSpPr>
          <p:grpSpPr>
            <a:xfrm>
              <a:off x="900406" y="427577"/>
              <a:ext cx="3323308" cy="3044662"/>
              <a:chOff x="278525" y="220275"/>
              <a:chExt cx="4049851" cy="3801076"/>
            </a:xfrm>
          </p:grpSpPr>
          <p:pic>
            <p:nvPicPr>
              <p:cNvPr id="101" name="Google Shape;10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90700" y="220275"/>
                <a:ext cx="984625" cy="9846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2" name="Google Shape;102;p15"/>
              <p:cNvCxnSpPr>
                <a:stCxn id="101" idx="2"/>
                <a:endCxn id="103" idx="0"/>
              </p:cNvCxnSpPr>
              <p:nvPr/>
            </p:nvCxnSpPr>
            <p:spPr>
              <a:xfrm>
                <a:off x="2183012" y="1204900"/>
                <a:ext cx="1016400" cy="25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03" name="Google Shape;10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04725" y="1456288"/>
                <a:ext cx="1789351" cy="759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78525" y="1456288"/>
                <a:ext cx="1789351" cy="75912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5" name="Google Shape;105;p15"/>
              <p:cNvCxnSpPr>
                <a:stCxn id="101" idx="2"/>
                <a:endCxn id="104" idx="0"/>
              </p:cNvCxnSpPr>
              <p:nvPr/>
            </p:nvCxnSpPr>
            <p:spPr>
              <a:xfrm flipH="1">
                <a:off x="1173212" y="1204900"/>
                <a:ext cx="1009800" cy="25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06" name="Google Shape;10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5937" y="2413254"/>
                <a:ext cx="1554526" cy="15545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070413" y="2466825"/>
                <a:ext cx="2257964" cy="15545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8" name="Google Shape;108;p15"/>
              <p:cNvCxnSpPr>
                <a:stCxn id="104" idx="2"/>
                <a:endCxn id="106" idx="0"/>
              </p:cNvCxnSpPr>
              <p:nvPr/>
            </p:nvCxnSpPr>
            <p:spPr>
              <a:xfrm>
                <a:off x="1173200" y="2215413"/>
                <a:ext cx="0" cy="19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" name="Google Shape;109;p15"/>
              <p:cNvCxnSpPr>
                <a:stCxn id="103" idx="2"/>
                <a:endCxn id="107" idx="0"/>
              </p:cNvCxnSpPr>
              <p:nvPr/>
            </p:nvCxnSpPr>
            <p:spPr>
              <a:xfrm>
                <a:off x="3199400" y="2215413"/>
                <a:ext cx="0" cy="25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0" name="Google Shape;110;p15"/>
            <p:cNvSpPr/>
            <p:nvPr/>
          </p:nvSpPr>
          <p:spPr>
            <a:xfrm>
              <a:off x="686800" y="155650"/>
              <a:ext cx="4563900" cy="3407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" name="Google Shape;111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24250" y="310975"/>
              <a:ext cx="1381997" cy="945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5"/>
          <p:cNvGrpSpPr/>
          <p:nvPr/>
        </p:nvGrpSpPr>
        <p:grpSpPr>
          <a:xfrm>
            <a:off x="129582" y="1885099"/>
            <a:ext cx="3625989" cy="2883614"/>
            <a:chOff x="7" y="1470499"/>
            <a:chExt cx="3625989" cy="2883614"/>
          </a:xfrm>
        </p:grpSpPr>
        <p:grpSp>
          <p:nvGrpSpPr>
            <p:cNvPr id="113" name="Google Shape;113;p15"/>
            <p:cNvGrpSpPr/>
            <p:nvPr/>
          </p:nvGrpSpPr>
          <p:grpSpPr>
            <a:xfrm>
              <a:off x="7" y="1470499"/>
              <a:ext cx="2976427" cy="1353985"/>
              <a:chOff x="278525" y="1496412"/>
              <a:chExt cx="3893299" cy="1810624"/>
            </a:xfrm>
          </p:grpSpPr>
          <p:pic>
            <p:nvPicPr>
              <p:cNvPr id="114" name="Google Shape;114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61200" y="1496412"/>
                <a:ext cx="1810624" cy="18106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78525" y="1718288"/>
                <a:ext cx="1366850" cy="13668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6" name="Google Shape;116;p15"/>
              <p:cNvCxnSpPr/>
              <p:nvPr/>
            </p:nvCxnSpPr>
            <p:spPr>
              <a:xfrm>
                <a:off x="1697200" y="2391213"/>
                <a:ext cx="945900" cy="21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pic>
          <p:nvPicPr>
            <p:cNvPr id="117" name="Google Shape;11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400" y="3146263"/>
              <a:ext cx="1207850" cy="120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5"/>
            <p:cNvSpPr txBox="1"/>
            <p:nvPr/>
          </p:nvSpPr>
          <p:spPr>
            <a:xfrm>
              <a:off x="1021850" y="1723150"/>
              <a:ext cx="9327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commit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979800" y="2506038"/>
              <a:ext cx="9327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webhook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1912499" y="3371600"/>
              <a:ext cx="1713497" cy="7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 smtClean="0">
                  <a:latin typeface="Lato"/>
                  <a:ea typeface="Lato"/>
                  <a:cs typeface="Lato"/>
                  <a:sym typeface="Lato"/>
                </a:rPr>
                <a:t>Docke</a:t>
              </a:r>
              <a:r>
                <a:rPr lang="en-US" sz="2000" dirty="0" err="1" smtClean="0">
                  <a:latin typeface="Lato"/>
                  <a:ea typeface="Lato"/>
                  <a:cs typeface="Lato"/>
                  <a:sym typeface="Lato"/>
                </a:rPr>
                <a:t>rfile</a:t>
              </a:r>
              <a:endParaRPr sz="2000" dirty="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1" name="Google Shape;121;p15"/>
            <p:cNvCxnSpPr>
              <a:stCxn id="117" idx="3"/>
              <a:endCxn id="120" idx="1"/>
            </p:cNvCxnSpPr>
            <p:nvPr/>
          </p:nvCxnSpPr>
          <p:spPr>
            <a:xfrm>
              <a:off x="1261250" y="3750188"/>
              <a:ext cx="651249" cy="1062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2" name="Google Shape;122;p15"/>
          <p:cNvSpPr txBox="1"/>
          <p:nvPr/>
        </p:nvSpPr>
        <p:spPr>
          <a:xfrm>
            <a:off x="1400725" y="3685950"/>
            <a:ext cx="503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run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200" y="3436025"/>
            <a:ext cx="1263275" cy="14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5"/>
          <p:cNvCxnSpPr>
            <a:stCxn id="120" idx="3"/>
            <a:endCxn id="123" idx="1"/>
          </p:cNvCxnSpPr>
          <p:nvPr/>
        </p:nvCxnSpPr>
        <p:spPr>
          <a:xfrm flipV="1">
            <a:off x="3755571" y="4164800"/>
            <a:ext cx="1601629" cy="105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5"/>
          <p:cNvSpPr txBox="1"/>
          <p:nvPr/>
        </p:nvSpPr>
        <p:spPr>
          <a:xfrm>
            <a:off x="3943975" y="3685950"/>
            <a:ext cx="1511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ru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dirty="0">
                <a:latin typeface="Lato"/>
                <a:ea typeface="Lato"/>
                <a:cs typeface="Lato"/>
                <a:sym typeface="Lato"/>
              </a:rPr>
              <a:t>image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76273" y="3505036"/>
            <a:ext cx="1899003" cy="1342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>
            <a:stCxn id="114" idx="2"/>
            <a:endCxn id="117" idx="0"/>
          </p:cNvCxnSpPr>
          <p:nvPr/>
        </p:nvCxnSpPr>
        <p:spPr>
          <a:xfrm rot="5400000">
            <a:off x="1439498" y="2586584"/>
            <a:ext cx="321900" cy="16269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5"/>
          <p:cNvCxnSpPr>
            <a:endCxn id="126" idx="1"/>
          </p:cNvCxnSpPr>
          <p:nvPr/>
        </p:nvCxnSpPr>
        <p:spPr>
          <a:xfrm>
            <a:off x="6149573" y="4175691"/>
            <a:ext cx="926700" cy="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5"/>
          <p:cNvSpPr txBox="1"/>
          <p:nvPr/>
        </p:nvSpPr>
        <p:spPr>
          <a:xfrm>
            <a:off x="6149575" y="3751250"/>
            <a:ext cx="926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web-site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45765"/>
            <a:ext cx="7688700" cy="535200"/>
          </a:xfrm>
        </p:spPr>
        <p:txBody>
          <a:bodyPr/>
          <a:lstStyle/>
          <a:p>
            <a:pPr algn="ctr"/>
            <a:r>
              <a:rPr lang="en-US" dirty="0" smtClean="0"/>
              <a:t>Terraform File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1" y="1080965"/>
            <a:ext cx="7935950" cy="3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7" y="1082448"/>
            <a:ext cx="8560284" cy="35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50" y="611079"/>
            <a:ext cx="7688700" cy="535200"/>
          </a:xfrm>
        </p:spPr>
        <p:txBody>
          <a:bodyPr/>
          <a:lstStyle/>
          <a:p>
            <a:pPr algn="ctr"/>
            <a:r>
              <a:rPr lang="en-US" dirty="0" err="1" smtClean="0"/>
              <a:t>Dockerfile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" y="1626053"/>
            <a:ext cx="8943800" cy="20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611079"/>
            <a:ext cx="7688700" cy="535200"/>
          </a:xfrm>
        </p:spPr>
        <p:txBody>
          <a:bodyPr/>
          <a:lstStyle/>
          <a:p>
            <a:pPr algn="ctr"/>
            <a:r>
              <a:rPr lang="en-US" dirty="0" smtClean="0"/>
              <a:t>Jenkins settings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48" y="1352064"/>
            <a:ext cx="5759904" cy="34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30790"/>
            <a:ext cx="8667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67536"/>
            <a:ext cx="7688700" cy="535200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66" y="1274814"/>
            <a:ext cx="6739467" cy="3596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72" y="2795269"/>
            <a:ext cx="2247721" cy="22477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0" y="1315997"/>
            <a:ext cx="1766420" cy="20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56</Words>
  <Application>Microsoft Office PowerPoint</Application>
  <PresentationFormat>Экран (16:9)</PresentationFormat>
  <Paragraphs>18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DevOps Project</vt:lpstr>
      <vt:lpstr>Task in the project:</vt:lpstr>
      <vt:lpstr>Презентация PowerPoint</vt:lpstr>
      <vt:lpstr>Terraform File</vt:lpstr>
      <vt:lpstr>Презентация PowerPoint</vt:lpstr>
      <vt:lpstr>Dockerfile</vt:lpstr>
      <vt:lpstr>Jenkins settings</vt:lpstr>
      <vt:lpstr>Презентация PowerPoint</vt:lpstr>
      <vt:lpstr>Result</vt:lpstr>
      <vt:lpstr>Thanks for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</dc:title>
  <dc:creator>Anton</dc:creator>
  <cp:lastModifiedBy>Антон</cp:lastModifiedBy>
  <cp:revision>11</cp:revision>
  <dcterms:modified xsi:type="dcterms:W3CDTF">2020-03-10T05:34:14Z</dcterms:modified>
</cp:coreProperties>
</file>