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AA586-D98D-4990-A430-AA14699DFB1C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16B3-74E1-4554-9718-FF3C1DBD3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58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398E-50B5-4DEA-831D-DD7FCF84EA84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398E-50B5-4DEA-831D-DD7FCF84EA84}" type="slidenum">
              <a:rPr lang="es-MX" smtClean="0">
                <a:solidFill>
                  <a:prstClr val="black"/>
                </a:solidFill>
              </a:rPr>
              <a:pPr/>
              <a:t>3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9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398E-50B5-4DEA-831D-DD7FCF84EA84}" type="slidenum">
              <a:rPr lang="es-MX" smtClean="0">
                <a:solidFill>
                  <a:prstClr val="black"/>
                </a:solidFill>
              </a:rPr>
              <a:pPr/>
              <a:t>4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8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2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70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15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6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5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2" y="274643"/>
            <a:ext cx="2743199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3" y="274643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5644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1" cy="1500187"/>
          </a:xfrm>
        </p:spPr>
        <p:txBody>
          <a:bodyPr anchor="b"/>
          <a:lstStyle>
            <a:lvl1pPr marL="0" indent="0">
              <a:buNone/>
              <a:defRPr sz="2822">
                <a:solidFill>
                  <a:schemeClr val="tx1">
                    <a:tint val="75000"/>
                  </a:schemeClr>
                </a:solidFill>
              </a:defRPr>
            </a:lvl1pPr>
            <a:lvl2pPr marL="64503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2pPr>
            <a:lvl3pPr marL="1290059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3pPr>
            <a:lvl4pPr marL="1935089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4pPr>
            <a:lvl5pPr marL="2580117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5pPr>
            <a:lvl6pPr marL="3225146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6pPr>
            <a:lvl7pPr marL="3870175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7pPr>
            <a:lvl8pPr marL="4515206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8pPr>
            <a:lvl9pPr marL="5160236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3" y="1600205"/>
            <a:ext cx="5384800" cy="4525963"/>
          </a:xfrm>
        </p:spPr>
        <p:txBody>
          <a:bodyPr/>
          <a:lstStyle>
            <a:lvl1pPr>
              <a:defRPr sz="3951"/>
            </a:lvl1pPr>
            <a:lvl2pPr>
              <a:defRPr sz="3387"/>
            </a:lvl2pPr>
            <a:lvl3pPr>
              <a:defRPr sz="2822"/>
            </a:lvl3pPr>
            <a:lvl4pPr>
              <a:defRPr sz="2540"/>
            </a:lvl4pPr>
            <a:lvl5pPr>
              <a:defRPr sz="2540"/>
            </a:lvl5pPr>
            <a:lvl6pPr>
              <a:defRPr sz="2540"/>
            </a:lvl6pPr>
            <a:lvl7pPr>
              <a:defRPr sz="2540"/>
            </a:lvl7pPr>
            <a:lvl8pPr>
              <a:defRPr sz="2540"/>
            </a:lvl8pPr>
            <a:lvl9pPr>
              <a:defRPr sz="254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3951"/>
            </a:lvl1pPr>
            <a:lvl2pPr>
              <a:defRPr sz="3387"/>
            </a:lvl2pPr>
            <a:lvl3pPr>
              <a:defRPr sz="2822"/>
            </a:lvl3pPr>
            <a:lvl4pPr>
              <a:defRPr sz="2540"/>
            </a:lvl4pPr>
            <a:lvl5pPr>
              <a:defRPr sz="2540"/>
            </a:lvl5pPr>
            <a:lvl6pPr>
              <a:defRPr sz="2540"/>
            </a:lvl6pPr>
            <a:lvl7pPr>
              <a:defRPr sz="2540"/>
            </a:lvl7pPr>
            <a:lvl8pPr>
              <a:defRPr sz="2540"/>
            </a:lvl8pPr>
            <a:lvl9pPr>
              <a:defRPr sz="254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8" cy="639762"/>
          </a:xfrm>
        </p:spPr>
        <p:txBody>
          <a:bodyPr anchor="b"/>
          <a:lstStyle>
            <a:lvl1pPr marL="0" indent="0">
              <a:buNone/>
              <a:defRPr sz="3387" b="1"/>
            </a:lvl1pPr>
            <a:lvl2pPr marL="645030" indent="0">
              <a:buNone/>
              <a:defRPr sz="2822" b="1"/>
            </a:lvl2pPr>
            <a:lvl3pPr marL="1290059" indent="0">
              <a:buNone/>
              <a:defRPr sz="2540" b="1"/>
            </a:lvl3pPr>
            <a:lvl4pPr marL="1935089" indent="0">
              <a:buNone/>
              <a:defRPr sz="2257" b="1"/>
            </a:lvl4pPr>
            <a:lvl5pPr marL="2580117" indent="0">
              <a:buNone/>
              <a:defRPr sz="2257" b="1"/>
            </a:lvl5pPr>
            <a:lvl6pPr marL="3225146" indent="0">
              <a:buNone/>
              <a:defRPr sz="2257" b="1"/>
            </a:lvl6pPr>
            <a:lvl7pPr marL="3870175" indent="0">
              <a:buNone/>
              <a:defRPr sz="2257" b="1"/>
            </a:lvl7pPr>
            <a:lvl8pPr marL="4515206" indent="0">
              <a:buNone/>
              <a:defRPr sz="2257" b="1"/>
            </a:lvl8pPr>
            <a:lvl9pPr marL="5160236" indent="0">
              <a:buNone/>
              <a:defRPr sz="225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8" cy="3951288"/>
          </a:xfrm>
        </p:spPr>
        <p:txBody>
          <a:bodyPr/>
          <a:lstStyle>
            <a:lvl1pPr>
              <a:defRPr sz="3387"/>
            </a:lvl1pPr>
            <a:lvl2pPr>
              <a:defRPr sz="2822"/>
            </a:lvl2pPr>
            <a:lvl3pPr>
              <a:defRPr sz="2540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3387" b="1"/>
            </a:lvl1pPr>
            <a:lvl2pPr marL="645030" indent="0">
              <a:buNone/>
              <a:defRPr sz="2822" b="1"/>
            </a:lvl2pPr>
            <a:lvl3pPr marL="1290059" indent="0">
              <a:buNone/>
              <a:defRPr sz="2540" b="1"/>
            </a:lvl3pPr>
            <a:lvl4pPr marL="1935089" indent="0">
              <a:buNone/>
              <a:defRPr sz="2257" b="1"/>
            </a:lvl4pPr>
            <a:lvl5pPr marL="2580117" indent="0">
              <a:buNone/>
              <a:defRPr sz="2257" b="1"/>
            </a:lvl5pPr>
            <a:lvl6pPr marL="3225146" indent="0">
              <a:buNone/>
              <a:defRPr sz="2257" b="1"/>
            </a:lvl6pPr>
            <a:lvl7pPr marL="3870175" indent="0">
              <a:buNone/>
              <a:defRPr sz="2257" b="1"/>
            </a:lvl7pPr>
            <a:lvl8pPr marL="4515206" indent="0">
              <a:buNone/>
              <a:defRPr sz="2257" b="1"/>
            </a:lvl8pPr>
            <a:lvl9pPr marL="5160236" indent="0">
              <a:buNone/>
              <a:defRPr sz="225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3387"/>
            </a:lvl1pPr>
            <a:lvl2pPr>
              <a:defRPr sz="2822"/>
            </a:lvl2pPr>
            <a:lvl3pPr>
              <a:defRPr sz="2540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2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0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8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5" y="273054"/>
            <a:ext cx="4011083" cy="1162050"/>
          </a:xfrm>
        </p:spPr>
        <p:txBody>
          <a:bodyPr anchor="b"/>
          <a:lstStyle>
            <a:lvl1pPr algn="l">
              <a:defRPr sz="2822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7" y="273056"/>
            <a:ext cx="6815666" cy="5853113"/>
          </a:xfrm>
        </p:spPr>
        <p:txBody>
          <a:bodyPr/>
          <a:lstStyle>
            <a:lvl1pPr>
              <a:defRPr sz="4515"/>
            </a:lvl1pPr>
            <a:lvl2pPr>
              <a:defRPr sz="3951"/>
            </a:lvl2pPr>
            <a:lvl3pPr>
              <a:defRPr sz="3387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3" cy="4691063"/>
          </a:xfrm>
        </p:spPr>
        <p:txBody>
          <a:bodyPr/>
          <a:lstStyle>
            <a:lvl1pPr marL="0" indent="0">
              <a:buNone/>
              <a:defRPr sz="1975"/>
            </a:lvl1pPr>
            <a:lvl2pPr marL="645030" indent="0">
              <a:buNone/>
              <a:defRPr sz="1693"/>
            </a:lvl2pPr>
            <a:lvl3pPr marL="1290059" indent="0">
              <a:buNone/>
              <a:defRPr sz="1411"/>
            </a:lvl3pPr>
            <a:lvl4pPr marL="1935089" indent="0">
              <a:buNone/>
              <a:defRPr sz="1270"/>
            </a:lvl4pPr>
            <a:lvl5pPr marL="2580117" indent="0">
              <a:buNone/>
              <a:defRPr sz="1270"/>
            </a:lvl5pPr>
            <a:lvl6pPr marL="3225146" indent="0">
              <a:buNone/>
              <a:defRPr sz="1270"/>
            </a:lvl6pPr>
            <a:lvl7pPr marL="3870175" indent="0">
              <a:buNone/>
              <a:defRPr sz="1270"/>
            </a:lvl7pPr>
            <a:lvl8pPr marL="4515206" indent="0">
              <a:buNone/>
              <a:defRPr sz="1270"/>
            </a:lvl8pPr>
            <a:lvl9pPr marL="5160236" indent="0">
              <a:buNone/>
              <a:defRPr sz="12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8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9" y="4800603"/>
            <a:ext cx="7315200" cy="566738"/>
          </a:xfrm>
        </p:spPr>
        <p:txBody>
          <a:bodyPr anchor="b"/>
          <a:lstStyle>
            <a:lvl1pPr algn="l">
              <a:defRPr sz="2822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515"/>
            </a:lvl1pPr>
            <a:lvl2pPr marL="645030" indent="0">
              <a:buNone/>
              <a:defRPr sz="3951"/>
            </a:lvl2pPr>
            <a:lvl3pPr marL="1290059" indent="0">
              <a:buNone/>
              <a:defRPr sz="3387"/>
            </a:lvl3pPr>
            <a:lvl4pPr marL="1935089" indent="0">
              <a:buNone/>
              <a:defRPr sz="2822"/>
            </a:lvl4pPr>
            <a:lvl5pPr marL="2580117" indent="0">
              <a:buNone/>
              <a:defRPr sz="2822"/>
            </a:lvl5pPr>
            <a:lvl6pPr marL="3225146" indent="0">
              <a:buNone/>
              <a:defRPr sz="2822"/>
            </a:lvl6pPr>
            <a:lvl7pPr marL="3870175" indent="0">
              <a:buNone/>
              <a:defRPr sz="2822"/>
            </a:lvl7pPr>
            <a:lvl8pPr marL="4515206" indent="0">
              <a:buNone/>
              <a:defRPr sz="2822"/>
            </a:lvl8pPr>
            <a:lvl9pPr marL="5160236" indent="0">
              <a:buNone/>
              <a:defRPr sz="2822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2"/>
          </a:xfrm>
        </p:spPr>
        <p:txBody>
          <a:bodyPr/>
          <a:lstStyle>
            <a:lvl1pPr marL="0" indent="0">
              <a:buNone/>
              <a:defRPr sz="1975"/>
            </a:lvl1pPr>
            <a:lvl2pPr marL="645030" indent="0">
              <a:buNone/>
              <a:defRPr sz="1693"/>
            </a:lvl2pPr>
            <a:lvl3pPr marL="1290059" indent="0">
              <a:buNone/>
              <a:defRPr sz="1411"/>
            </a:lvl3pPr>
            <a:lvl4pPr marL="1935089" indent="0">
              <a:buNone/>
              <a:defRPr sz="1270"/>
            </a:lvl4pPr>
            <a:lvl5pPr marL="2580117" indent="0">
              <a:buNone/>
              <a:defRPr sz="1270"/>
            </a:lvl5pPr>
            <a:lvl6pPr marL="3225146" indent="0">
              <a:buNone/>
              <a:defRPr sz="1270"/>
            </a:lvl6pPr>
            <a:lvl7pPr marL="3870175" indent="0">
              <a:buNone/>
              <a:defRPr sz="1270"/>
            </a:lvl7pPr>
            <a:lvl8pPr marL="4515206" indent="0">
              <a:buNone/>
              <a:defRPr sz="1270"/>
            </a:lvl8pPr>
            <a:lvl9pPr marL="5160236" indent="0">
              <a:buNone/>
              <a:defRPr sz="12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4" y="274638"/>
            <a:ext cx="10972799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4" y="1600205"/>
            <a:ext cx="10972799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5" y="6356356"/>
            <a:ext cx="2844801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0779"/>
            <a:fld id="{3A9D4B5F-AAAF-42A3-A18E-0FF54C33698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 defTabSz="870779"/>
              <a:t>03/09/2023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801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0779"/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4" y="6356356"/>
            <a:ext cx="2844801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0779"/>
            <a:fld id="{D941CEBA-DF13-4C12-940C-8E1B18A846A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 defTabSz="870779"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90059" rtl="0" eaLnBrk="1" latinLnBrk="0" hangingPunct="1">
        <a:spcBef>
          <a:spcPct val="0"/>
        </a:spcBef>
        <a:buNone/>
        <a:defRPr sz="6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3772" indent="-483772" algn="l" defTabSz="1290059" rtl="0" eaLnBrk="1" latinLnBrk="0" hangingPunct="1">
        <a:spcBef>
          <a:spcPct val="20000"/>
        </a:spcBef>
        <a:buFont typeface="Arial" pitchFamily="34" charset="0"/>
        <a:buChar char="•"/>
        <a:defRPr sz="4515" kern="1200">
          <a:solidFill>
            <a:schemeClr val="tx1"/>
          </a:solidFill>
          <a:latin typeface="+mn-lt"/>
          <a:ea typeface="+mn-ea"/>
          <a:cs typeface="+mn-cs"/>
        </a:defRPr>
      </a:lvl1pPr>
      <a:lvl2pPr marL="1048175" indent="-403144" algn="l" defTabSz="1290059" rtl="0" eaLnBrk="1" latinLnBrk="0" hangingPunct="1">
        <a:spcBef>
          <a:spcPct val="20000"/>
        </a:spcBef>
        <a:buFont typeface="Arial" pitchFamily="34" charset="0"/>
        <a:buChar char="–"/>
        <a:defRPr sz="3951" kern="1200">
          <a:solidFill>
            <a:schemeClr val="tx1"/>
          </a:solidFill>
          <a:latin typeface="+mn-lt"/>
          <a:ea typeface="+mn-ea"/>
          <a:cs typeface="+mn-cs"/>
        </a:defRPr>
      </a:lvl2pPr>
      <a:lvl3pPr marL="1612573" indent="-322513" algn="l" defTabSz="1290059" rtl="0" eaLnBrk="1" latinLnBrk="0" hangingPunct="1">
        <a:spcBef>
          <a:spcPct val="20000"/>
        </a:spcBef>
        <a:buFont typeface="Arial" pitchFamily="34" charset="0"/>
        <a:buChar char="•"/>
        <a:defRPr sz="3387" kern="1200">
          <a:solidFill>
            <a:schemeClr val="tx1"/>
          </a:solidFill>
          <a:latin typeface="+mn-lt"/>
          <a:ea typeface="+mn-ea"/>
          <a:cs typeface="+mn-cs"/>
        </a:defRPr>
      </a:lvl3pPr>
      <a:lvl4pPr marL="2257603" indent="-322513" algn="l" defTabSz="1290059" rtl="0" eaLnBrk="1" latinLnBrk="0" hangingPunct="1">
        <a:spcBef>
          <a:spcPct val="20000"/>
        </a:spcBef>
        <a:buFont typeface="Arial" pitchFamily="34" charset="0"/>
        <a:buChar char="–"/>
        <a:defRPr sz="2822" kern="1200">
          <a:solidFill>
            <a:schemeClr val="tx1"/>
          </a:solidFill>
          <a:latin typeface="+mn-lt"/>
          <a:ea typeface="+mn-ea"/>
          <a:cs typeface="+mn-cs"/>
        </a:defRPr>
      </a:lvl4pPr>
      <a:lvl5pPr marL="2902632" indent="-322513" algn="l" defTabSz="1290059" rtl="0" eaLnBrk="1" latinLnBrk="0" hangingPunct="1">
        <a:spcBef>
          <a:spcPct val="20000"/>
        </a:spcBef>
        <a:buFont typeface="Arial" pitchFamily="34" charset="0"/>
        <a:buChar char="»"/>
        <a:defRPr sz="2822" kern="1200">
          <a:solidFill>
            <a:schemeClr val="tx1"/>
          </a:solidFill>
          <a:latin typeface="+mn-lt"/>
          <a:ea typeface="+mn-ea"/>
          <a:cs typeface="+mn-cs"/>
        </a:defRPr>
      </a:lvl5pPr>
      <a:lvl6pPr marL="3547662" indent="-322513" algn="l" defTabSz="1290059" rtl="0" eaLnBrk="1" latinLnBrk="0" hangingPunct="1">
        <a:spcBef>
          <a:spcPct val="20000"/>
        </a:spcBef>
        <a:buFont typeface="Arial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6pPr>
      <a:lvl7pPr marL="4192692" indent="-322513" algn="l" defTabSz="1290059" rtl="0" eaLnBrk="1" latinLnBrk="0" hangingPunct="1">
        <a:spcBef>
          <a:spcPct val="20000"/>
        </a:spcBef>
        <a:buFont typeface="Arial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7pPr>
      <a:lvl8pPr marL="4837721" indent="-322513" algn="l" defTabSz="1290059" rtl="0" eaLnBrk="1" latinLnBrk="0" hangingPunct="1">
        <a:spcBef>
          <a:spcPct val="20000"/>
        </a:spcBef>
        <a:buFont typeface="Arial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8pPr>
      <a:lvl9pPr marL="5482749" indent="-322513" algn="l" defTabSz="1290059" rtl="0" eaLnBrk="1" latinLnBrk="0" hangingPunct="1">
        <a:spcBef>
          <a:spcPct val="20000"/>
        </a:spcBef>
        <a:buFont typeface="Arial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45030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90059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3pPr>
      <a:lvl4pPr marL="1935089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4pPr>
      <a:lvl5pPr marL="2580117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5pPr>
      <a:lvl6pPr marL="3225146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6pPr>
      <a:lvl7pPr marL="3870175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7pPr>
      <a:lvl8pPr marL="4515206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8pPr>
      <a:lvl9pPr marL="5160236" algn="l" defTabSz="1290059" rtl="0" eaLnBrk="1" latinLnBrk="0" hangingPunct="1">
        <a:defRPr sz="2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gif"/><Relationship Id="rId18" Type="http://schemas.openxmlformats.org/officeDocument/2006/relationships/image" Target="../media/image18.gif"/><Relationship Id="rId3" Type="http://schemas.openxmlformats.org/officeDocument/2006/relationships/image" Target="../media/image1.jpeg"/><Relationship Id="rId21" Type="http://schemas.openxmlformats.org/officeDocument/2006/relationships/image" Target="../media/image20.png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17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gif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10" Type="http://schemas.openxmlformats.org/officeDocument/2006/relationships/image" Target="../media/image10.gif"/><Relationship Id="rId19" Type="http://schemas.openxmlformats.org/officeDocument/2006/relationships/image" Target="../media/image19.gif"/><Relationship Id="rId4" Type="http://schemas.openxmlformats.org/officeDocument/2006/relationships/image" Target="../media/image3.png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3" Type="http://schemas.openxmlformats.org/officeDocument/2006/relationships/image" Target="../media/image1.jpeg"/><Relationship Id="rId21" Type="http://schemas.openxmlformats.org/officeDocument/2006/relationships/image" Target="../media/image2.gif"/><Relationship Id="rId7" Type="http://schemas.openxmlformats.org/officeDocument/2006/relationships/image" Target="../media/image3.png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6.gif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20.png"/><Relationship Id="rId9" Type="http://schemas.openxmlformats.org/officeDocument/2006/relationships/image" Target="../media/image8.gif"/><Relationship Id="rId1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gif"/><Relationship Id="rId18" Type="http://schemas.openxmlformats.org/officeDocument/2006/relationships/image" Target="../media/image18.gif"/><Relationship Id="rId3" Type="http://schemas.openxmlformats.org/officeDocument/2006/relationships/image" Target="../media/image1.jpeg"/><Relationship Id="rId21" Type="http://schemas.openxmlformats.org/officeDocument/2006/relationships/image" Target="../media/image20.png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17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gif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10" Type="http://schemas.openxmlformats.org/officeDocument/2006/relationships/image" Target="../media/image10.gif"/><Relationship Id="rId19" Type="http://schemas.openxmlformats.org/officeDocument/2006/relationships/image" Target="../media/image19.gif"/><Relationship Id="rId4" Type="http://schemas.openxmlformats.org/officeDocument/2006/relationships/image" Target="../media/image3.png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2" cstate="print"/>
          <a:srcRect l="772"/>
          <a:stretch>
            <a:fillRect/>
          </a:stretch>
        </p:blipFill>
        <p:spPr bwMode="auto">
          <a:xfrm>
            <a:off x="-97665" y="-28660"/>
            <a:ext cx="12373482" cy="6894766"/>
          </a:xfrm>
          <a:prstGeom prst="rect">
            <a:avLst/>
          </a:prstGeom>
          <a:noFill/>
        </p:spPr>
      </p:pic>
      <p:pic>
        <p:nvPicPr>
          <p:cNvPr id="68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2" cstate="print"/>
          <a:srcRect l="772"/>
          <a:stretch>
            <a:fillRect/>
          </a:stretch>
        </p:blipFill>
        <p:spPr bwMode="auto">
          <a:xfrm>
            <a:off x="440305" y="1621350"/>
            <a:ext cx="6797684" cy="964042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cxnSp>
        <p:nvCxnSpPr>
          <p:cNvPr id="69" name="26 Conector recto"/>
          <p:cNvCxnSpPr/>
          <p:nvPr/>
        </p:nvCxnSpPr>
        <p:spPr>
          <a:xfrm>
            <a:off x="2052673" y="5233991"/>
            <a:ext cx="992416" cy="103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440305" y="2581923"/>
            <a:ext cx="4986682" cy="3119225"/>
          </a:xfrm>
          <a:prstGeom prst="rect">
            <a:avLst/>
          </a:prstGeom>
          <a:solidFill>
            <a:srgbClr val="B6E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37" name="Rectángulo 136"/>
          <p:cNvSpPr/>
          <p:nvPr/>
        </p:nvSpPr>
        <p:spPr>
          <a:xfrm>
            <a:off x="438631" y="2559164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508099" y="2554543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</a:t>
            </a:r>
            <a:endParaRPr lang="es-MX" sz="3810" b="1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1847652" y="263496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2</a:t>
            </a:r>
            <a:endParaRPr lang="es-MX" sz="3810" b="1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3049113" y="2644801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3</a:t>
            </a:r>
            <a:endParaRPr lang="es-MX" sz="3810" b="1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4345519" y="2642796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4</a:t>
            </a:r>
            <a:endParaRPr lang="es-MX" sz="3810" b="1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652514" y="3641256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5</a:t>
            </a:r>
            <a:endParaRPr lang="es-MX" sz="3810" b="1" dirty="0"/>
          </a:p>
        </p:txBody>
      </p:sp>
      <p:sp>
        <p:nvSpPr>
          <p:cNvPr id="154" name="CuadroTexto 153"/>
          <p:cNvSpPr txBox="1"/>
          <p:nvPr/>
        </p:nvSpPr>
        <p:spPr>
          <a:xfrm>
            <a:off x="1826480" y="364876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6</a:t>
            </a:r>
            <a:endParaRPr lang="es-MX" sz="3810" b="1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4356949" y="3598170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8</a:t>
            </a:r>
            <a:endParaRPr lang="es-MX" sz="3810" b="1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3105283" y="361006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7</a:t>
            </a:r>
            <a:endParaRPr lang="es-MX" sz="3810" b="1" dirty="0"/>
          </a:p>
        </p:txBody>
      </p:sp>
      <p:sp>
        <p:nvSpPr>
          <p:cNvPr id="67" name="15 Rectángulo"/>
          <p:cNvSpPr/>
          <p:nvPr/>
        </p:nvSpPr>
        <p:spPr>
          <a:xfrm>
            <a:off x="1128237" y="1524142"/>
            <a:ext cx="5086631" cy="1004029"/>
          </a:xfrm>
          <a:prstGeom prst="rect">
            <a:avLst/>
          </a:prstGeom>
          <a:noFill/>
          <a:ln>
            <a:noFill/>
          </a:ln>
        </p:spPr>
        <p:txBody>
          <a:bodyPr wrap="square" lIns="65314" tIns="32657" rIns="65314" bIns="32657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048" b="1" i="1" dirty="0">
                <a:ln w="11430"/>
                <a:solidFill>
                  <a:srgbClr val="97CC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GRADO DE  DESARROLLO AB   RELACIONES ESPACIALES</a:t>
            </a:r>
            <a:endParaRPr lang="es-ES" sz="1143" b="1" i="1" dirty="0">
              <a:ln w="11430"/>
              <a:solidFill>
                <a:srgbClr val="97CC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</p:txBody>
      </p:sp>
      <p:pic>
        <p:nvPicPr>
          <p:cNvPr id="157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2" cstate="print"/>
          <a:srcRect l="772"/>
          <a:stretch>
            <a:fillRect/>
          </a:stretch>
        </p:blipFill>
        <p:spPr bwMode="auto">
          <a:xfrm>
            <a:off x="5415976" y="2510006"/>
            <a:ext cx="1841004" cy="1302542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58" name="6 CuadroTexto"/>
          <p:cNvSpPr txBox="1"/>
          <p:nvPr/>
        </p:nvSpPr>
        <p:spPr>
          <a:xfrm>
            <a:off x="5480483" y="2435954"/>
            <a:ext cx="1658828" cy="90879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87076" tIns="43538" rIns="87076" bIns="43538" rtlCol="0">
            <a:spAutoFit/>
          </a:bodyPr>
          <a:lstStyle/>
          <a:p>
            <a:r>
              <a:rPr lang="es-MX" sz="2667" b="1" dirty="0"/>
              <a:t>UNIDAD 1</a:t>
            </a:r>
          </a:p>
          <a:p>
            <a:pPr algn="ctr"/>
            <a:r>
              <a:rPr lang="es-ES" sz="2667" b="1" dirty="0"/>
              <a:t>NIVEL 1</a:t>
            </a:r>
            <a:endParaRPr lang="es-MX" sz="2667" b="1" dirty="0"/>
          </a:p>
        </p:txBody>
      </p:sp>
      <p:sp>
        <p:nvSpPr>
          <p:cNvPr id="162" name="15 Rectángulo"/>
          <p:cNvSpPr/>
          <p:nvPr/>
        </p:nvSpPr>
        <p:spPr>
          <a:xfrm>
            <a:off x="-170946" y="208192"/>
            <a:ext cx="6620019" cy="1028806"/>
          </a:xfrm>
          <a:prstGeom prst="rect">
            <a:avLst/>
          </a:prstGeom>
          <a:noFill/>
        </p:spPr>
        <p:txBody>
          <a:bodyPr wrap="square" lIns="46290" tIns="23145" rIns="46290" bIns="2314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286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  <a:p>
            <a:pPr algn="ctr"/>
            <a:r>
              <a:rPr lang="es-ES" sz="1333" b="1" i="1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 </a:t>
            </a:r>
            <a:r>
              <a:rPr lang="es-ES" sz="2667" b="1" i="1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¿ </a:t>
            </a:r>
            <a:r>
              <a:rPr lang="es-ES" sz="3048" b="1" i="1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POR QUÉ NO SER EN UN GENIO?</a:t>
            </a:r>
          </a:p>
          <a:p>
            <a:pPr algn="ctr"/>
            <a:r>
              <a:rPr lang="es-ES" sz="3048" b="1" i="1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CUANDO PUEDES LOGRARLO</a:t>
            </a:r>
          </a:p>
        </p:txBody>
      </p:sp>
      <p:grpSp>
        <p:nvGrpSpPr>
          <p:cNvPr id="165" name="Grupo 164"/>
          <p:cNvGrpSpPr/>
          <p:nvPr/>
        </p:nvGrpSpPr>
        <p:grpSpPr>
          <a:xfrm>
            <a:off x="5927922" y="5933824"/>
            <a:ext cx="694935" cy="886586"/>
            <a:chOff x="6304898" y="5334042"/>
            <a:chExt cx="729682" cy="930915"/>
          </a:xfrm>
        </p:grpSpPr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7" t="19816" r="34442" b="25103"/>
            <a:stretch/>
          </p:blipFill>
          <p:spPr>
            <a:xfrm>
              <a:off x="6322971" y="5334042"/>
              <a:ext cx="648072" cy="648072"/>
            </a:xfrm>
            <a:prstGeom prst="rect">
              <a:avLst/>
            </a:prstGeom>
          </p:spPr>
        </p:pic>
        <p:sp>
          <p:nvSpPr>
            <p:cNvPr id="167" name="Rectángulo 166"/>
            <p:cNvSpPr/>
            <p:nvPr/>
          </p:nvSpPr>
          <p:spPr>
            <a:xfrm>
              <a:off x="6304898" y="5891028"/>
              <a:ext cx="729682" cy="37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714" b="1" dirty="0">
                  <a:solidFill>
                    <a:schemeClr val="bg1"/>
                  </a:solidFill>
                </a:rPr>
                <a:t>SALIR</a:t>
              </a:r>
            </a:p>
          </p:txBody>
        </p:sp>
      </p:grpSp>
      <p:cxnSp>
        <p:nvCxnSpPr>
          <p:cNvPr id="168" name="Conector recto 167"/>
          <p:cNvCxnSpPr/>
          <p:nvPr/>
        </p:nvCxnSpPr>
        <p:spPr>
          <a:xfrm>
            <a:off x="7672462" y="-38850"/>
            <a:ext cx="113696" cy="7132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7800305" y="51457"/>
            <a:ext cx="4062243" cy="4474699"/>
            <a:chOff x="8426678" y="961218"/>
            <a:chExt cx="4361345" cy="4698434"/>
          </a:xfrm>
        </p:grpSpPr>
        <p:grpSp>
          <p:nvGrpSpPr>
            <p:cNvPr id="59" name="Grupo 58"/>
            <p:cNvGrpSpPr/>
            <p:nvPr/>
          </p:nvGrpSpPr>
          <p:grpSpPr>
            <a:xfrm>
              <a:off x="8426678" y="3642201"/>
              <a:ext cx="4361345" cy="2017451"/>
              <a:chOff x="8302500" y="2551612"/>
              <a:chExt cx="4361345" cy="2017451"/>
            </a:xfrm>
          </p:grpSpPr>
          <p:sp>
            <p:nvSpPr>
              <p:cNvPr id="61" name="15 Rectángulo"/>
              <p:cNvSpPr/>
              <p:nvPr/>
            </p:nvSpPr>
            <p:spPr>
              <a:xfrm>
                <a:off x="8302500" y="2551612"/>
                <a:ext cx="4361345" cy="1415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5314" tIns="32657" rIns="65314" bIns="32657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defPPr>
                  <a:defRPr lang="es-MX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714" b="1" dirty="0">
                  <a:ln w="11430"/>
                  <a:solidFill>
                    <a:srgbClr val="00B05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endParaRPr>
              </a:p>
              <a:p>
                <a:pPr algn="ctr"/>
                <a:r>
                  <a:rPr lang="es-ES" sz="3810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S</a:t>
                </a:r>
                <a:r>
                  <a:rPr lang="es-ES" sz="2667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IN </a:t>
                </a:r>
                <a:r>
                  <a:rPr lang="es-ES" sz="3810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L</a:t>
                </a:r>
                <a:r>
                  <a:rPr lang="es-ES" sz="2667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ÍMITE </a:t>
                </a:r>
                <a:r>
                  <a:rPr lang="es-ES" sz="3810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M</a:t>
                </a:r>
                <a:r>
                  <a:rPr lang="es-ES" sz="2667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ENTAL </a:t>
                </a:r>
              </a:p>
              <a:p>
                <a:pPr algn="ctr"/>
                <a:r>
                  <a:rPr lang="es-ES" sz="2286" b="1" i="1" dirty="0">
                    <a:ln w="1143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Fira Sans Black" panose="020B0A03050000020004" pitchFamily="34" charset="0"/>
                  </a:rPr>
                  <a:t>TRANSFORMA LA VIDA</a:t>
                </a:r>
              </a:p>
              <a:p>
                <a:pPr algn="ctr"/>
                <a:endParaRPr lang="es-ES" sz="1524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endParaRPr>
              </a:p>
            </p:txBody>
          </p:sp>
          <p:sp>
            <p:nvSpPr>
              <p:cNvPr id="63" name="45 CuadroTexto"/>
              <p:cNvSpPr txBox="1"/>
              <p:nvPr/>
            </p:nvSpPr>
            <p:spPr>
              <a:xfrm>
                <a:off x="8794337" y="3676636"/>
                <a:ext cx="3369469" cy="892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7076" tIns="43538" rIns="87076" bIns="43538" rtlCol="0">
                <a:spAutoFit/>
              </a:bodyPr>
              <a:lstStyle/>
              <a:p>
                <a:pPr algn="ctr"/>
                <a:r>
                  <a:rPr lang="es-MX" sz="1143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AUTORES: ING. RAYMUNDO MORENO ALCANTAR</a:t>
                </a:r>
              </a:p>
              <a:p>
                <a:pPr algn="ctr"/>
                <a:r>
                  <a:rPr lang="es-MX" sz="1143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 LIC. HÉCTOR HUGO PUEBLA EDGAR GONZÁLEZ</a:t>
                </a:r>
              </a:p>
              <a:p>
                <a:pPr algn="ctr"/>
                <a:r>
                  <a:rPr lang="es-ES" sz="1333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Admon.modad@gmail.com</a:t>
                </a:r>
                <a:endParaRPr lang="es-MX" sz="1333" b="1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  <a:p>
                <a:pPr algn="ctr"/>
                <a:r>
                  <a:rPr lang="es-MX" sz="1333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educacionmodac@hotmail.com</a:t>
                </a:r>
              </a:p>
            </p:txBody>
          </p:sp>
        </p:grp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072" y="961218"/>
              <a:ext cx="3707235" cy="2988208"/>
            </a:xfrm>
            <a:prstGeom prst="rect">
              <a:avLst/>
            </a:prstGeom>
          </p:spPr>
        </p:pic>
      </p:grpSp>
      <p:pic>
        <p:nvPicPr>
          <p:cNvPr id="62" name="Imagen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2001" b="19822"/>
          <a:stretch/>
        </p:blipFill>
        <p:spPr>
          <a:xfrm>
            <a:off x="5448716" y="3666822"/>
            <a:ext cx="1775006" cy="2011142"/>
          </a:xfrm>
          <a:prstGeom prst="rect">
            <a:avLst/>
          </a:prstGeom>
          <a:ln w="57150">
            <a:solidFill>
              <a:srgbClr val="303C18"/>
            </a:solidFill>
          </a:ln>
        </p:spPr>
      </p:pic>
      <p:sp>
        <p:nvSpPr>
          <p:cNvPr id="64" name="CuadroTexto 63"/>
          <p:cNvSpPr txBox="1"/>
          <p:nvPr/>
        </p:nvSpPr>
        <p:spPr>
          <a:xfrm>
            <a:off x="5445979" y="3208929"/>
            <a:ext cx="2168982" cy="502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667" b="1" dirty="0"/>
              <a:t>RETOS 1-20</a:t>
            </a:r>
            <a:endParaRPr lang="es-MX" sz="2667" b="1" dirty="0"/>
          </a:p>
        </p:txBody>
      </p:sp>
      <p:sp>
        <p:nvSpPr>
          <p:cNvPr id="84" name="Rectángulo 83"/>
          <p:cNvSpPr/>
          <p:nvPr/>
        </p:nvSpPr>
        <p:spPr>
          <a:xfrm>
            <a:off x="1409173" y="2510006"/>
            <a:ext cx="1009430" cy="827203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85" name="Rectángulo 84"/>
          <p:cNvSpPr/>
          <p:nvPr/>
        </p:nvSpPr>
        <p:spPr>
          <a:xfrm>
            <a:off x="2443023" y="2537701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86" name="Rectángulo 85"/>
          <p:cNvSpPr/>
          <p:nvPr/>
        </p:nvSpPr>
        <p:spPr>
          <a:xfrm>
            <a:off x="3449554" y="2537701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87" name="Rectángulo 86"/>
          <p:cNvSpPr/>
          <p:nvPr/>
        </p:nvSpPr>
        <p:spPr>
          <a:xfrm>
            <a:off x="4454532" y="2529547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88" name="Rectángulo 87"/>
          <p:cNvSpPr/>
          <p:nvPr/>
        </p:nvSpPr>
        <p:spPr>
          <a:xfrm>
            <a:off x="423724" y="3339545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89" name="CuadroTexto 88"/>
          <p:cNvSpPr txBox="1"/>
          <p:nvPr/>
        </p:nvSpPr>
        <p:spPr>
          <a:xfrm>
            <a:off x="1431692" y="2593550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2</a:t>
            </a:r>
            <a:endParaRPr lang="es-MX" sz="3810" b="1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832745" y="3415346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2</a:t>
            </a:r>
            <a:endParaRPr lang="es-MX" sz="3810" b="1" dirty="0"/>
          </a:p>
        </p:txBody>
      </p:sp>
      <p:sp>
        <p:nvSpPr>
          <p:cNvPr id="91" name="CuadroTexto 90"/>
          <p:cNvSpPr txBox="1"/>
          <p:nvPr/>
        </p:nvSpPr>
        <p:spPr>
          <a:xfrm>
            <a:off x="3034206" y="342518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3</a:t>
            </a:r>
            <a:endParaRPr lang="es-MX" sz="3810" b="1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330612" y="3423177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4</a:t>
            </a:r>
            <a:endParaRPr lang="es-MX" sz="3810" b="1" dirty="0"/>
          </a:p>
        </p:txBody>
      </p:sp>
      <p:sp>
        <p:nvSpPr>
          <p:cNvPr id="94" name="Rectángulo 93"/>
          <p:cNvSpPr/>
          <p:nvPr/>
        </p:nvSpPr>
        <p:spPr>
          <a:xfrm>
            <a:off x="1394266" y="3290387"/>
            <a:ext cx="1009430" cy="827203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95" name="Rectángulo 94"/>
          <p:cNvSpPr/>
          <p:nvPr/>
        </p:nvSpPr>
        <p:spPr>
          <a:xfrm>
            <a:off x="2428116" y="3318082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96" name="Rectángulo 95"/>
          <p:cNvSpPr/>
          <p:nvPr/>
        </p:nvSpPr>
        <p:spPr>
          <a:xfrm>
            <a:off x="3434647" y="3318082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97" name="Rectángulo 96"/>
          <p:cNvSpPr/>
          <p:nvPr/>
        </p:nvSpPr>
        <p:spPr>
          <a:xfrm>
            <a:off x="4439625" y="3309928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98" name="Rectángulo 97"/>
          <p:cNvSpPr/>
          <p:nvPr/>
        </p:nvSpPr>
        <p:spPr>
          <a:xfrm>
            <a:off x="394305" y="4115880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99" name="CuadroTexto 98"/>
          <p:cNvSpPr txBox="1"/>
          <p:nvPr/>
        </p:nvSpPr>
        <p:spPr>
          <a:xfrm>
            <a:off x="2474616" y="2572420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3</a:t>
            </a:r>
            <a:endParaRPr lang="es-MX" sz="3810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1803326" y="419168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2</a:t>
            </a:r>
            <a:endParaRPr lang="es-MX" sz="3810" b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3004787" y="4201517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3</a:t>
            </a:r>
            <a:endParaRPr lang="es-MX" sz="3810" b="1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4301193" y="419951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4</a:t>
            </a:r>
            <a:endParaRPr lang="es-MX" sz="3810" b="1" dirty="0"/>
          </a:p>
        </p:txBody>
      </p:sp>
      <p:sp>
        <p:nvSpPr>
          <p:cNvPr id="103" name="Rectángulo 102"/>
          <p:cNvSpPr/>
          <p:nvPr/>
        </p:nvSpPr>
        <p:spPr>
          <a:xfrm>
            <a:off x="1364847" y="4066722"/>
            <a:ext cx="1009430" cy="827203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04" name="Rectángulo 103"/>
          <p:cNvSpPr/>
          <p:nvPr/>
        </p:nvSpPr>
        <p:spPr>
          <a:xfrm>
            <a:off x="2398697" y="4094417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05" name="Rectángulo 104"/>
          <p:cNvSpPr/>
          <p:nvPr/>
        </p:nvSpPr>
        <p:spPr>
          <a:xfrm>
            <a:off x="3405228" y="4094417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06" name="Rectángulo 105"/>
          <p:cNvSpPr/>
          <p:nvPr/>
        </p:nvSpPr>
        <p:spPr>
          <a:xfrm>
            <a:off x="4410206" y="4086263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07" name="Rectángulo 106"/>
          <p:cNvSpPr/>
          <p:nvPr/>
        </p:nvSpPr>
        <p:spPr>
          <a:xfrm>
            <a:off x="413366" y="4910013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1822387" y="498581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2</a:t>
            </a:r>
            <a:endParaRPr lang="es-MX" sz="3810" b="1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3023848" y="4995650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3</a:t>
            </a:r>
            <a:endParaRPr lang="es-MX" sz="3810" b="1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320254" y="499364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4</a:t>
            </a:r>
            <a:endParaRPr lang="es-MX" sz="3810" b="1" dirty="0"/>
          </a:p>
        </p:txBody>
      </p:sp>
      <p:sp>
        <p:nvSpPr>
          <p:cNvPr id="112" name="Rectángulo 111"/>
          <p:cNvSpPr/>
          <p:nvPr/>
        </p:nvSpPr>
        <p:spPr>
          <a:xfrm>
            <a:off x="1383908" y="4860856"/>
            <a:ext cx="1009430" cy="827203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13" name="Rectángulo 112"/>
          <p:cNvSpPr/>
          <p:nvPr/>
        </p:nvSpPr>
        <p:spPr>
          <a:xfrm>
            <a:off x="2409303" y="4905461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14" name="Rectángulo 113"/>
          <p:cNvSpPr/>
          <p:nvPr/>
        </p:nvSpPr>
        <p:spPr>
          <a:xfrm>
            <a:off x="3424289" y="4913916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15" name="Rectángulo 114"/>
          <p:cNvSpPr/>
          <p:nvPr/>
        </p:nvSpPr>
        <p:spPr>
          <a:xfrm>
            <a:off x="4429267" y="4897307"/>
            <a:ext cx="1009430" cy="780945"/>
          </a:xfrm>
          <a:prstGeom prst="rect">
            <a:avLst/>
          </a:prstGeom>
          <a:gradFill flip="none" rotWithShape="1">
            <a:gsLst>
              <a:gs pos="0">
                <a:srgbClr val="70AC2E">
                  <a:shade val="30000"/>
                  <a:satMod val="115000"/>
                </a:srgbClr>
              </a:gs>
              <a:gs pos="50000">
                <a:srgbClr val="70AC2E">
                  <a:shade val="67500"/>
                  <a:satMod val="115000"/>
                </a:srgbClr>
              </a:gs>
              <a:gs pos="100000">
                <a:srgbClr val="70AC2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14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451694" y="2573127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4</a:t>
            </a:r>
            <a:endParaRPr lang="es-MX" sz="3810" b="1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4475505" y="2556121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5</a:t>
            </a:r>
            <a:endParaRPr lang="es-MX" sz="3810" b="1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483585" y="3308247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6</a:t>
            </a:r>
            <a:endParaRPr lang="es-MX" sz="3810" b="1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1407178" y="334725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7</a:t>
            </a:r>
            <a:endParaRPr lang="es-MX" sz="3810" b="1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2450102" y="332612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8</a:t>
            </a:r>
            <a:endParaRPr lang="es-MX" sz="3810" b="1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3427180" y="332683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9</a:t>
            </a:r>
            <a:endParaRPr lang="es-MX" sz="3810" b="1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4450991" y="330982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10</a:t>
            </a:r>
            <a:endParaRPr lang="es-MX" sz="3810" b="1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459416" y="4085817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11</a:t>
            </a:r>
            <a:endParaRPr lang="es-MX" sz="3810" b="1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383009" y="412482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12</a:t>
            </a:r>
            <a:endParaRPr lang="es-MX" sz="3810" b="1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2425933" y="4103694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13</a:t>
            </a:r>
            <a:endParaRPr lang="es-MX" sz="3810" b="1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3403011" y="410440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14</a:t>
            </a:r>
            <a:endParaRPr lang="es-MX" sz="3810" b="1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4426823" y="4087395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15</a:t>
            </a:r>
            <a:endParaRPr lang="es-MX" sz="3810" b="1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421314" y="4897167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16</a:t>
            </a:r>
            <a:endParaRPr lang="es-MX" sz="3810" b="1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1394936" y="4885884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17</a:t>
            </a:r>
            <a:endParaRPr lang="es-MX" sz="3810" b="1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2454821" y="490855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18</a:t>
            </a:r>
            <a:endParaRPr lang="es-MX" sz="3810" b="1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3313854" y="4908552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19</a:t>
            </a:r>
            <a:endParaRPr lang="es-MX" sz="3810" b="1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4475205" y="4933781"/>
            <a:ext cx="90543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10" b="1" dirty="0"/>
              <a:t>20</a:t>
            </a:r>
            <a:endParaRPr lang="es-MX" sz="3810" b="1" dirty="0"/>
          </a:p>
        </p:txBody>
      </p:sp>
      <p:grpSp>
        <p:nvGrpSpPr>
          <p:cNvPr id="170" name="Grupo 169"/>
          <p:cNvGrpSpPr/>
          <p:nvPr/>
        </p:nvGrpSpPr>
        <p:grpSpPr>
          <a:xfrm>
            <a:off x="5702840" y="0"/>
            <a:ext cx="2073118" cy="1719134"/>
            <a:chOff x="4307802" y="27100"/>
            <a:chExt cx="2176774" cy="1805091"/>
          </a:xfrm>
        </p:grpSpPr>
        <p:pic>
          <p:nvPicPr>
            <p:cNvPr id="171" name="Imagen 1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592" y="27100"/>
              <a:ext cx="1328990" cy="1095337"/>
            </a:xfrm>
            <a:prstGeom prst="rect">
              <a:avLst/>
            </a:prstGeom>
          </p:spPr>
        </p:pic>
        <p:sp>
          <p:nvSpPr>
            <p:cNvPr id="172" name="15 Rectángulo"/>
            <p:cNvSpPr/>
            <p:nvPr/>
          </p:nvSpPr>
          <p:spPr>
            <a:xfrm>
              <a:off x="4307802" y="908842"/>
              <a:ext cx="2176774" cy="9233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5314" tIns="32657" rIns="65314" bIns="32657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667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endParaRPr>
            </a:p>
            <a:p>
              <a:pPr algn="ctr"/>
              <a:r>
                <a:rPr lang="es-ES" sz="2286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S</a:t>
              </a:r>
              <a:r>
                <a:rPr lang="es-ES" sz="1524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IN </a:t>
              </a:r>
              <a:r>
                <a:rPr lang="es-ES" sz="2286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L</a:t>
              </a:r>
              <a:r>
                <a:rPr lang="es-ES" sz="1524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ÍMITE </a:t>
              </a:r>
              <a:r>
                <a:rPr lang="es-ES" sz="2286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M</a:t>
              </a:r>
              <a:r>
                <a:rPr lang="es-ES" sz="1524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ENTAL </a:t>
              </a:r>
            </a:p>
            <a:p>
              <a:pPr algn="ctr"/>
              <a:r>
                <a:rPr lang="es-ES" sz="1333" b="1" i="1" dirty="0">
                  <a:ln w="11430"/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Fira Sans Black" panose="020B0A03050000020004" pitchFamily="34" charset="0"/>
                </a:rPr>
                <a:t>TRANSFORMA LA VIDA</a:t>
              </a:r>
            </a:p>
            <a:p>
              <a:pPr algn="ctr"/>
              <a:endParaRPr lang="es-ES" sz="1000" b="1" i="1" dirty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7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3" cstate="print"/>
          <a:srcRect l="772"/>
          <a:stretch>
            <a:fillRect/>
          </a:stretch>
        </p:blipFill>
        <p:spPr bwMode="auto">
          <a:xfrm>
            <a:off x="9138" y="-540996"/>
            <a:ext cx="12402090" cy="7400121"/>
          </a:xfrm>
          <a:prstGeom prst="rect">
            <a:avLst/>
          </a:prstGeom>
          <a:noFill/>
        </p:spPr>
      </p:pic>
      <p:sp>
        <p:nvSpPr>
          <p:cNvPr id="179" name="16 CuadroTexto"/>
          <p:cNvSpPr txBox="1"/>
          <p:nvPr/>
        </p:nvSpPr>
        <p:spPr>
          <a:xfrm>
            <a:off x="6694746" y="3629126"/>
            <a:ext cx="3598029" cy="30521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 defTabSz="870779"/>
            <a:r>
              <a:rPr lang="es-ES" sz="1714" b="1" dirty="0">
                <a:solidFill>
                  <a:srgbClr val="FFC000"/>
                </a:solidFill>
              </a:rPr>
              <a:t>INSTRUCCIONES:</a:t>
            </a:r>
            <a:endParaRPr lang="es-MX" sz="1714" b="1" dirty="0">
              <a:solidFill>
                <a:srgbClr val="FFC000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MX" sz="1333" b="1" dirty="0">
                <a:solidFill>
                  <a:prstClr val="white"/>
                </a:solidFill>
              </a:rPr>
              <a:t>UBICAR SOBRE LOS PUNTOS DEL TABLERO, LO ELEMENTOS FALTANTES EN  CADA UNA DE LAS TRES PARTES O CUADRANTES, CONSIDERANDO QUE VAN GIRANDO DE UNA PARTE A LA SIGUIENTE.</a:t>
            </a:r>
          </a:p>
          <a:p>
            <a:pPr algn="just" defTabSz="870779"/>
            <a:endParaRPr lang="es-MX" sz="762" b="1" dirty="0">
              <a:solidFill>
                <a:prstClr val="white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ES" sz="1333" b="1" dirty="0">
                <a:solidFill>
                  <a:prstClr val="white"/>
                </a:solidFill>
              </a:rPr>
              <a:t>REGISTRA LAS TRES SOLUCIONES DEL RETO  1, EN CADA UNA DEBES LOGRAR MAYOR NUMERO DE PUNTOS QUE LA ANTERIOR Y MENOR TIEMPO DE REALIZACIÓN, PARA CONSIDERARLO VALIDO.</a:t>
            </a: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endParaRPr lang="es-ES" sz="762" b="1" dirty="0">
              <a:solidFill>
                <a:prstClr val="white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ES" sz="1333" b="1" dirty="0">
                <a:solidFill>
                  <a:prstClr val="white"/>
                </a:solidFill>
              </a:rPr>
              <a:t>GUARDA TUS FOTOS EN UN ARCHIVO, CON TU NOMBRE.</a:t>
            </a:r>
            <a:endParaRPr lang="es-MX" sz="1333" b="1" dirty="0">
              <a:solidFill>
                <a:prstClr val="white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0531" y="6121716"/>
            <a:ext cx="5193941" cy="381434"/>
            <a:chOff x="62003" y="6466155"/>
            <a:chExt cx="7063309" cy="400506"/>
          </a:xfrm>
        </p:grpSpPr>
        <p:sp>
          <p:nvSpPr>
            <p:cNvPr id="268" name="Rectángulo 267"/>
            <p:cNvSpPr/>
            <p:nvPr/>
          </p:nvSpPr>
          <p:spPr>
            <a:xfrm>
              <a:off x="62003" y="6509901"/>
              <a:ext cx="3833356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5550653" y="6517098"/>
              <a:ext cx="1574659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3934733" y="6513554"/>
              <a:ext cx="1574659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101377" y="6466155"/>
              <a:ext cx="1393420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NOMBRE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5801524" y="6492732"/>
              <a:ext cx="1059891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FECHA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5" name="Rectángulo 274"/>
            <p:cNvSpPr/>
            <p:nvPr/>
          </p:nvSpPr>
          <p:spPr>
            <a:xfrm>
              <a:off x="4036181" y="6474011"/>
              <a:ext cx="1249544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TIEMPO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</p:grpSp>
      <p:sp>
        <p:nvSpPr>
          <p:cNvPr id="278" name="6 CuadroTexto"/>
          <p:cNvSpPr txBox="1"/>
          <p:nvPr/>
        </p:nvSpPr>
        <p:spPr>
          <a:xfrm>
            <a:off x="3207428" y="1685595"/>
            <a:ext cx="3122071" cy="381047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87076" tIns="43538" rIns="87076" bIns="43538" rtlCol="0">
            <a:spAutoFit/>
          </a:bodyPr>
          <a:lstStyle/>
          <a:p>
            <a:pPr algn="ctr" defTabSz="870779"/>
            <a:r>
              <a:rPr lang="es-MX" sz="1905" b="1" dirty="0">
                <a:solidFill>
                  <a:prstClr val="white"/>
                </a:solidFill>
              </a:rPr>
              <a:t>NIVEL 1   - UNIDAD 1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6399179" y="-321695"/>
            <a:ext cx="113696" cy="7132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3847549" y="2077330"/>
            <a:ext cx="1565069" cy="383073"/>
          </a:xfrm>
          <a:prstGeom prst="rect">
            <a:avLst/>
          </a:prstGeom>
          <a:solidFill>
            <a:srgbClr val="70AC2E"/>
          </a:soli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0779"/>
            <a:endParaRPr lang="es-MX" sz="1524" dirty="0">
              <a:solidFill>
                <a:prstClr val="white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3986751" y="2048676"/>
            <a:ext cx="1302690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0779"/>
            <a:r>
              <a:rPr lang="es-ES" sz="1905" b="1" dirty="0">
                <a:solidFill>
                  <a:prstClr val="white"/>
                </a:solidFill>
              </a:rPr>
              <a:t>RETO </a:t>
            </a:r>
            <a:r>
              <a:rPr lang="es-ES" sz="1905" b="1" dirty="0" smtClean="0">
                <a:solidFill>
                  <a:prstClr val="white"/>
                </a:solidFill>
              </a:rPr>
              <a:t>1-1</a:t>
            </a:r>
            <a:endParaRPr lang="es-MX" sz="1905" b="1" dirty="0">
              <a:solidFill>
                <a:prstClr val="white"/>
              </a:solidFill>
            </a:endParaRPr>
          </a:p>
        </p:txBody>
      </p:sp>
      <p:pic>
        <p:nvPicPr>
          <p:cNvPr id="118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3" cstate="print"/>
          <a:srcRect l="772"/>
          <a:stretch>
            <a:fillRect/>
          </a:stretch>
        </p:blipFill>
        <p:spPr bwMode="auto">
          <a:xfrm>
            <a:off x="3190637" y="1248520"/>
            <a:ext cx="3150395" cy="460958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9" name="6 CuadroTexto"/>
          <p:cNvSpPr txBox="1"/>
          <p:nvPr/>
        </p:nvSpPr>
        <p:spPr>
          <a:xfrm>
            <a:off x="3087945" y="1260237"/>
            <a:ext cx="3290768" cy="43967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lIns="87076" tIns="43538" rIns="87076" bIns="43538" rtlCol="0">
            <a:spAutoFit/>
          </a:bodyPr>
          <a:lstStyle/>
          <a:p>
            <a:pPr algn="ctr" defTabSz="870779"/>
            <a:r>
              <a:rPr lang="es-ES" sz="2286" b="1" dirty="0">
                <a:solidFill>
                  <a:prstClr val="white"/>
                </a:solidFill>
              </a:rPr>
              <a:t>RELACIONES ESPACIALES</a:t>
            </a:r>
            <a:endParaRPr lang="es-MX" sz="2286" b="1" dirty="0">
              <a:solidFill>
                <a:prstClr val="white"/>
              </a:solidFill>
            </a:endParaRPr>
          </a:p>
        </p:txBody>
      </p:sp>
      <p:sp>
        <p:nvSpPr>
          <p:cNvPr id="123" name="15 Rectángulo"/>
          <p:cNvSpPr/>
          <p:nvPr/>
        </p:nvSpPr>
        <p:spPr>
          <a:xfrm>
            <a:off x="21704" y="25724"/>
            <a:ext cx="4676312" cy="911594"/>
          </a:xfrm>
          <a:prstGeom prst="rect">
            <a:avLst/>
          </a:prstGeom>
          <a:noFill/>
        </p:spPr>
        <p:txBody>
          <a:bodyPr wrap="square" lIns="46290" tIns="23145" rIns="46290" bIns="2314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286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  <a:p>
            <a:pPr algn="ctr"/>
            <a:r>
              <a:rPr lang="es-ES" sz="2667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PUEDES SER EN UN GENIO,</a:t>
            </a:r>
          </a:p>
          <a:p>
            <a:pPr algn="ctr"/>
            <a:r>
              <a:rPr lang="es-ES" sz="2667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PERSEVERA PARA LOGRARLO</a:t>
            </a:r>
            <a:r>
              <a:rPr lang="es-ES" sz="2667" b="1" i="1" dirty="0">
                <a:ln w="11430"/>
                <a:solidFill>
                  <a:prstClr val="white">
                    <a:lumMod val="75000"/>
                  </a:prst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.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6661840" y="321382"/>
            <a:ext cx="4221098" cy="322780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 defTabSz="870779"/>
            <a:r>
              <a:rPr lang="es-ES" sz="1714" b="1" dirty="0">
                <a:solidFill>
                  <a:srgbClr val="FFC000"/>
                </a:solidFill>
              </a:rPr>
              <a:t>PROPÓSITO.</a:t>
            </a:r>
            <a:r>
              <a:rPr lang="es-ES" sz="1524" b="1" dirty="0">
                <a:solidFill>
                  <a:srgbClr val="FFC000"/>
                </a:solidFill>
              </a:rPr>
              <a:t>- </a:t>
            </a:r>
            <a:r>
              <a:rPr lang="es-ES" sz="1333" b="1" dirty="0">
                <a:solidFill>
                  <a:prstClr val="white"/>
                </a:solidFill>
              </a:rPr>
              <a:t>LA BUSQUEDA DEL MAYOR NUMERO DE  SOLUCIONES, PERMITE LOGRAR DESARROLLAR  PERSEVERANCIA,  PENSAMIENTO CREATIVO O DIVERGENTE, Y EL ROMPIMIENTO DE ESTEREOTIPOS, CARACTERÍSTICAS IMPORTANTES  QUE PRESENTAN LOS GENIOS. 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PARA ELLO SE PROPICIA APLICAR PROCESOS DE LA COMBINATORIA MATEMÁTICA Y PROCESOS DE TRANFORMACIÓN CREATIVA, COMO LO SON ENTE ELLOS: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ASOCIACIÓN Y DISOCIACIÓN.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 -LA OPERACIÓN DE POSICIONES 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Y UBICACIONES ESPACIALES.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COMBINACIÓN DE ELEMENTOS.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PERMUTACIÓN DE ELEMENTOS.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-EL GIRO.</a:t>
            </a:r>
            <a:endParaRPr lang="es-MX" sz="1333" b="1" dirty="0">
              <a:solidFill>
                <a:prstClr val="white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4739016" y="2533674"/>
            <a:ext cx="1663212" cy="3561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defTabSz="870779"/>
            <a:r>
              <a:rPr lang="es-ES" sz="1714" b="1" dirty="0">
                <a:solidFill>
                  <a:srgbClr val="FFC000"/>
                </a:solidFill>
              </a:rPr>
              <a:t>INSTRUCCIONES</a:t>
            </a:r>
          </a:p>
        </p:txBody>
      </p:sp>
      <p:pic>
        <p:nvPicPr>
          <p:cNvPr id="162" name="Imagen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89" y="18157"/>
            <a:ext cx="1054808" cy="86936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3242577" y="2893734"/>
          <a:ext cx="3162445" cy="15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61"/>
                <a:gridCol w="1318731"/>
                <a:gridCol w="802153"/>
              </a:tblGrid>
              <a:tr h="290286"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SOLUCIÓN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MOVIMIENTOS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PUNTOS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7371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5749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5749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200990" y="2505161"/>
            <a:ext cx="1253869" cy="3561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defTabSz="870779"/>
            <a:r>
              <a:rPr lang="es-ES" sz="1714" b="1" dirty="0">
                <a:solidFill>
                  <a:srgbClr val="FFC000"/>
                </a:solidFill>
              </a:rPr>
              <a:t>PROPÓSITO</a:t>
            </a:r>
            <a:endParaRPr lang="es-MX" sz="1714" dirty="0">
              <a:solidFill>
                <a:prstClr val="black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21109" y="788143"/>
            <a:ext cx="1977372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70779"/>
            <a:r>
              <a:rPr lang="es-ES" sz="1333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SIN LÍMITE MENTAL </a:t>
            </a:r>
          </a:p>
          <a:p>
            <a:pPr algn="ctr" defTabSz="870779"/>
            <a:r>
              <a:rPr lang="es-ES" sz="1333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TRANSFORMA LA VIDA</a:t>
            </a:r>
          </a:p>
          <a:p>
            <a:pPr algn="ctr" defTabSz="870779"/>
            <a:endParaRPr lang="es-ES" sz="952" b="1" i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</p:txBody>
      </p:sp>
      <p:pic>
        <p:nvPicPr>
          <p:cNvPr id="257" name="Imagen 2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71714"/>
            <a:ext cx="1161143" cy="274822"/>
          </a:xfrm>
          <a:prstGeom prst="rect">
            <a:avLst/>
          </a:prstGeom>
        </p:spPr>
      </p:pic>
      <p:pic>
        <p:nvPicPr>
          <p:cNvPr id="260" name="Imagen 2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" y="5398131"/>
            <a:ext cx="277166" cy="707571"/>
          </a:xfrm>
          <a:prstGeom prst="rect">
            <a:avLst/>
          </a:prstGeom>
        </p:spPr>
      </p:pic>
      <p:pic>
        <p:nvPicPr>
          <p:cNvPr id="261" name="Imagen 2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24676"/>
            <a:ext cx="277166" cy="1161143"/>
          </a:xfrm>
          <a:prstGeom prst="rect">
            <a:avLst/>
          </a:prstGeom>
        </p:spPr>
      </p:pic>
      <p:pic>
        <p:nvPicPr>
          <p:cNvPr id="263" name="Imagen 2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50575"/>
            <a:ext cx="741361" cy="252683"/>
          </a:xfrm>
          <a:prstGeom prst="rect">
            <a:avLst/>
          </a:prstGeom>
        </p:spPr>
      </p:pic>
      <p:pic>
        <p:nvPicPr>
          <p:cNvPr id="264" name="Imagen 2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81862"/>
            <a:ext cx="308429" cy="707571"/>
          </a:xfrm>
          <a:prstGeom prst="rect">
            <a:avLst/>
          </a:prstGeom>
        </p:spPr>
      </p:pic>
      <p:pic>
        <p:nvPicPr>
          <p:cNvPr id="266" name="Imagen 2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9780"/>
            <a:ext cx="277166" cy="1161143"/>
          </a:xfrm>
          <a:prstGeom prst="rect">
            <a:avLst/>
          </a:prstGeom>
        </p:spPr>
      </p:pic>
      <p:pic>
        <p:nvPicPr>
          <p:cNvPr id="267" name="Imagen 2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65998"/>
            <a:ext cx="308429" cy="707571"/>
          </a:xfrm>
          <a:prstGeom prst="rect">
            <a:avLst/>
          </a:prstGeom>
        </p:spPr>
      </p:pic>
      <p:pic>
        <p:nvPicPr>
          <p:cNvPr id="273" name="Imagen 2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31912"/>
            <a:ext cx="274822" cy="1161143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15327"/>
            <a:ext cx="707571" cy="264470"/>
          </a:xfrm>
          <a:prstGeom prst="rect">
            <a:avLst/>
          </a:prstGeom>
        </p:spPr>
      </p:pic>
      <p:pic>
        <p:nvPicPr>
          <p:cNvPr id="280" name="Imagen 2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9874"/>
            <a:ext cx="1161143" cy="274822"/>
          </a:xfrm>
          <a:prstGeom prst="rect">
            <a:avLst/>
          </a:prstGeom>
        </p:spPr>
      </p:pic>
      <p:pic>
        <p:nvPicPr>
          <p:cNvPr id="285" name="Imagen 2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62305"/>
            <a:ext cx="1161143" cy="274822"/>
          </a:xfrm>
          <a:prstGeom prst="rect">
            <a:avLst/>
          </a:prstGeom>
        </p:spPr>
      </p:pic>
      <p:pic>
        <p:nvPicPr>
          <p:cNvPr id="288" name="Imagen 2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" y="5388722"/>
            <a:ext cx="277166" cy="707571"/>
          </a:xfrm>
          <a:prstGeom prst="rect">
            <a:avLst/>
          </a:prstGeom>
        </p:spPr>
      </p:pic>
      <p:pic>
        <p:nvPicPr>
          <p:cNvPr id="289" name="Imagen 2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15268"/>
            <a:ext cx="277166" cy="1161143"/>
          </a:xfrm>
          <a:prstGeom prst="rect">
            <a:avLst/>
          </a:prstGeom>
        </p:spPr>
      </p:pic>
      <p:pic>
        <p:nvPicPr>
          <p:cNvPr id="291" name="Imagen 2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41166"/>
            <a:ext cx="741361" cy="252683"/>
          </a:xfrm>
          <a:prstGeom prst="rect">
            <a:avLst/>
          </a:prstGeom>
        </p:spPr>
      </p:pic>
      <p:pic>
        <p:nvPicPr>
          <p:cNvPr id="292" name="Imagen 2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72454"/>
            <a:ext cx="308429" cy="707571"/>
          </a:xfrm>
          <a:prstGeom prst="rect">
            <a:avLst/>
          </a:prstGeom>
        </p:spPr>
      </p:pic>
      <p:pic>
        <p:nvPicPr>
          <p:cNvPr id="294" name="Imagen 2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0371"/>
            <a:ext cx="277166" cy="1161143"/>
          </a:xfrm>
          <a:prstGeom prst="rect">
            <a:avLst/>
          </a:prstGeom>
        </p:spPr>
      </p:pic>
      <p:pic>
        <p:nvPicPr>
          <p:cNvPr id="295" name="Imagen 2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71924"/>
            <a:ext cx="308429" cy="707571"/>
          </a:xfrm>
          <a:prstGeom prst="rect">
            <a:avLst/>
          </a:prstGeom>
        </p:spPr>
      </p:pic>
      <p:pic>
        <p:nvPicPr>
          <p:cNvPr id="297" name="Imagen 2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22504"/>
            <a:ext cx="274822" cy="1161143"/>
          </a:xfrm>
          <a:prstGeom prst="rect">
            <a:avLst/>
          </a:prstGeom>
        </p:spPr>
      </p:pic>
      <p:pic>
        <p:nvPicPr>
          <p:cNvPr id="300" name="Imagen 2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05918"/>
            <a:ext cx="707571" cy="264470"/>
          </a:xfrm>
          <a:prstGeom prst="rect">
            <a:avLst/>
          </a:prstGeom>
        </p:spPr>
      </p:pic>
      <p:pic>
        <p:nvPicPr>
          <p:cNvPr id="301" name="Imagen 30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0465"/>
            <a:ext cx="1161143" cy="274822"/>
          </a:xfrm>
          <a:prstGeom prst="rect">
            <a:avLst/>
          </a:prstGeom>
        </p:spPr>
      </p:pic>
      <p:pic>
        <p:nvPicPr>
          <p:cNvPr id="457" name="Imagen 4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5" y="3870821"/>
            <a:ext cx="1161143" cy="274822"/>
          </a:xfrm>
          <a:prstGeom prst="rect">
            <a:avLst/>
          </a:prstGeom>
        </p:spPr>
      </p:pic>
      <p:pic>
        <p:nvPicPr>
          <p:cNvPr id="458" name="Imagen 4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1" y="5397238"/>
            <a:ext cx="277166" cy="707571"/>
          </a:xfrm>
          <a:prstGeom prst="rect">
            <a:avLst/>
          </a:prstGeom>
        </p:spPr>
      </p:pic>
      <p:pic>
        <p:nvPicPr>
          <p:cNvPr id="459" name="Imagen 4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31" y="4523784"/>
            <a:ext cx="277166" cy="1161143"/>
          </a:xfrm>
          <a:prstGeom prst="rect">
            <a:avLst/>
          </a:prstGeom>
        </p:spPr>
      </p:pic>
      <p:pic>
        <p:nvPicPr>
          <p:cNvPr id="460" name="Imagen 4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2" y="4649682"/>
            <a:ext cx="741361" cy="252683"/>
          </a:xfrm>
          <a:prstGeom prst="rect">
            <a:avLst/>
          </a:prstGeom>
        </p:spPr>
      </p:pic>
      <p:pic>
        <p:nvPicPr>
          <p:cNvPr id="461" name="Imagen 4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01729" y="4380970"/>
            <a:ext cx="308429" cy="707571"/>
          </a:xfrm>
          <a:prstGeom prst="rect">
            <a:avLst/>
          </a:prstGeom>
        </p:spPr>
      </p:pic>
      <p:pic>
        <p:nvPicPr>
          <p:cNvPr id="462" name="Imagen 4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47" y="4508888"/>
            <a:ext cx="277166" cy="1161143"/>
          </a:xfrm>
          <a:prstGeom prst="rect">
            <a:avLst/>
          </a:prstGeom>
        </p:spPr>
      </p:pic>
      <p:pic>
        <p:nvPicPr>
          <p:cNvPr id="463" name="Imagen 4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1666" y="4765106"/>
            <a:ext cx="308429" cy="707571"/>
          </a:xfrm>
          <a:prstGeom prst="rect">
            <a:avLst/>
          </a:prstGeom>
        </p:spPr>
      </p:pic>
      <p:pic>
        <p:nvPicPr>
          <p:cNvPr id="464" name="Imagen 4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2828" y="3731020"/>
            <a:ext cx="274822" cy="1161143"/>
          </a:xfrm>
          <a:prstGeom prst="rect">
            <a:avLst/>
          </a:prstGeom>
        </p:spPr>
      </p:pic>
      <p:pic>
        <p:nvPicPr>
          <p:cNvPr id="465" name="Imagen 4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5" y="5014435"/>
            <a:ext cx="707571" cy="264470"/>
          </a:xfrm>
          <a:prstGeom prst="rect">
            <a:avLst/>
          </a:prstGeom>
        </p:spPr>
      </p:pic>
      <p:pic>
        <p:nvPicPr>
          <p:cNvPr id="466" name="Imagen 4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5" y="4208981"/>
            <a:ext cx="1161143" cy="274822"/>
          </a:xfrm>
          <a:prstGeom prst="rect">
            <a:avLst/>
          </a:prstGeom>
        </p:spPr>
      </p:pic>
      <p:pic>
        <p:nvPicPr>
          <p:cNvPr id="467" name="Imagen 4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69929"/>
            <a:ext cx="1161143" cy="274822"/>
          </a:xfrm>
          <a:prstGeom prst="rect">
            <a:avLst/>
          </a:prstGeom>
        </p:spPr>
      </p:pic>
      <p:pic>
        <p:nvPicPr>
          <p:cNvPr id="468" name="Imagen 4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2" y="5404062"/>
            <a:ext cx="277166" cy="707571"/>
          </a:xfrm>
          <a:prstGeom prst="rect">
            <a:avLst/>
          </a:prstGeom>
        </p:spPr>
      </p:pic>
      <p:pic>
        <p:nvPicPr>
          <p:cNvPr id="469" name="Imagen 4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22891"/>
            <a:ext cx="277166" cy="1161143"/>
          </a:xfrm>
          <a:prstGeom prst="rect">
            <a:avLst/>
          </a:prstGeom>
        </p:spPr>
      </p:pic>
      <p:pic>
        <p:nvPicPr>
          <p:cNvPr id="470" name="Imagen 4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48790"/>
            <a:ext cx="741361" cy="252683"/>
          </a:xfrm>
          <a:prstGeom prst="rect">
            <a:avLst/>
          </a:prstGeom>
        </p:spPr>
      </p:pic>
      <p:pic>
        <p:nvPicPr>
          <p:cNvPr id="471" name="Imagen 4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80077"/>
            <a:ext cx="308429" cy="707571"/>
          </a:xfrm>
          <a:prstGeom prst="rect">
            <a:avLst/>
          </a:prstGeom>
        </p:spPr>
      </p:pic>
      <p:pic>
        <p:nvPicPr>
          <p:cNvPr id="472" name="Imagen 4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8424"/>
            <a:ext cx="277166" cy="1161143"/>
          </a:xfrm>
          <a:prstGeom prst="rect">
            <a:avLst/>
          </a:prstGeom>
        </p:spPr>
      </p:pic>
      <p:pic>
        <p:nvPicPr>
          <p:cNvPr id="473" name="Imagen 4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64214"/>
            <a:ext cx="308429" cy="707571"/>
          </a:xfrm>
          <a:prstGeom prst="rect">
            <a:avLst/>
          </a:prstGeom>
        </p:spPr>
      </p:pic>
      <p:pic>
        <p:nvPicPr>
          <p:cNvPr id="474" name="Imagen 4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30128"/>
            <a:ext cx="274822" cy="1161143"/>
          </a:xfrm>
          <a:prstGeom prst="rect">
            <a:avLst/>
          </a:prstGeom>
        </p:spPr>
      </p:pic>
      <p:pic>
        <p:nvPicPr>
          <p:cNvPr id="475" name="Imagen 47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13542"/>
            <a:ext cx="707571" cy="264470"/>
          </a:xfrm>
          <a:prstGeom prst="rect">
            <a:avLst/>
          </a:prstGeom>
        </p:spPr>
      </p:pic>
      <p:pic>
        <p:nvPicPr>
          <p:cNvPr id="476" name="Imagen 4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8089"/>
            <a:ext cx="1161143" cy="274822"/>
          </a:xfrm>
          <a:prstGeom prst="rect">
            <a:avLst/>
          </a:prstGeom>
        </p:spPr>
      </p:pic>
      <p:pic>
        <p:nvPicPr>
          <p:cNvPr id="477" name="Imagen 4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22661"/>
            <a:ext cx="741361" cy="252683"/>
          </a:xfrm>
          <a:prstGeom prst="rect">
            <a:avLst/>
          </a:prstGeom>
        </p:spPr>
      </p:pic>
      <p:pic>
        <p:nvPicPr>
          <p:cNvPr id="478" name="Imagen 4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98282"/>
            <a:ext cx="308429" cy="707571"/>
          </a:xfrm>
          <a:prstGeom prst="rect">
            <a:avLst/>
          </a:prstGeom>
        </p:spPr>
      </p:pic>
      <p:pic>
        <p:nvPicPr>
          <p:cNvPr id="480" name="Imagen 4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9520" y="3729569"/>
            <a:ext cx="274822" cy="1161143"/>
          </a:xfrm>
          <a:prstGeom prst="rect">
            <a:avLst/>
          </a:prstGeom>
        </p:spPr>
      </p:pic>
      <p:pic>
        <p:nvPicPr>
          <p:cNvPr id="481" name="Imagen 4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31747"/>
            <a:ext cx="707571" cy="264470"/>
          </a:xfrm>
          <a:prstGeom prst="rect">
            <a:avLst/>
          </a:prstGeom>
        </p:spPr>
      </p:pic>
      <p:pic>
        <p:nvPicPr>
          <p:cNvPr id="482" name="Imagen 4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26294"/>
            <a:ext cx="1161143" cy="274822"/>
          </a:xfrm>
          <a:prstGeom prst="rect">
            <a:avLst/>
          </a:prstGeom>
        </p:spPr>
      </p:pic>
      <p:pic>
        <p:nvPicPr>
          <p:cNvPr id="483" name="Imagen 4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1" y="4522295"/>
            <a:ext cx="298796" cy="1161143"/>
          </a:xfrm>
          <a:prstGeom prst="rect">
            <a:avLst/>
          </a:prstGeom>
        </p:spPr>
      </p:pic>
      <p:pic>
        <p:nvPicPr>
          <p:cNvPr id="484" name="Imagen 4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4413" y="3410231"/>
            <a:ext cx="270607" cy="1161143"/>
          </a:xfrm>
          <a:prstGeom prst="rect">
            <a:avLst/>
          </a:prstGeom>
        </p:spPr>
      </p:pic>
      <p:pic>
        <p:nvPicPr>
          <p:cNvPr id="485" name="Imagen 48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36" y="4567242"/>
            <a:ext cx="708337" cy="707571"/>
          </a:xfrm>
          <a:prstGeom prst="rect">
            <a:avLst/>
          </a:prstGeom>
        </p:spPr>
      </p:pic>
      <p:pic>
        <p:nvPicPr>
          <p:cNvPr id="486" name="Imagen 48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92257"/>
            <a:ext cx="708337" cy="707571"/>
          </a:xfrm>
          <a:prstGeom prst="rect">
            <a:avLst/>
          </a:prstGeom>
        </p:spPr>
      </p:pic>
      <p:pic>
        <p:nvPicPr>
          <p:cNvPr id="487" name="Imagen 48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66881"/>
            <a:ext cx="708337" cy="707571"/>
          </a:xfrm>
          <a:prstGeom prst="rect">
            <a:avLst/>
          </a:prstGeom>
        </p:spPr>
      </p:pic>
      <p:pic>
        <p:nvPicPr>
          <p:cNvPr id="488" name="Imagen 48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6" y="4569871"/>
            <a:ext cx="708337" cy="707571"/>
          </a:xfrm>
          <a:prstGeom prst="rect">
            <a:avLst/>
          </a:prstGeom>
        </p:spPr>
      </p:pic>
      <p:pic>
        <p:nvPicPr>
          <p:cNvPr id="489" name="Imagen 48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2" y="4594886"/>
            <a:ext cx="708337" cy="707571"/>
          </a:xfrm>
          <a:prstGeom prst="rect">
            <a:avLst/>
          </a:prstGeom>
        </p:spPr>
      </p:pic>
      <p:pic>
        <p:nvPicPr>
          <p:cNvPr id="490" name="Imagen 48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2" y="4569510"/>
            <a:ext cx="708337" cy="707571"/>
          </a:xfrm>
          <a:prstGeom prst="rect">
            <a:avLst/>
          </a:prstGeom>
        </p:spPr>
      </p:pic>
      <p:pic>
        <p:nvPicPr>
          <p:cNvPr id="491" name="Imagen 49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0" y="4584885"/>
            <a:ext cx="708337" cy="707571"/>
          </a:xfrm>
          <a:prstGeom prst="rect">
            <a:avLst/>
          </a:prstGeom>
        </p:spPr>
      </p:pic>
      <p:pic>
        <p:nvPicPr>
          <p:cNvPr id="492" name="Imagen 49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0" y="4559509"/>
            <a:ext cx="708337" cy="707571"/>
          </a:xfrm>
          <a:prstGeom prst="rect">
            <a:avLst/>
          </a:prstGeom>
        </p:spPr>
      </p:pic>
      <p:pic>
        <p:nvPicPr>
          <p:cNvPr id="493" name="Imagen 49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50" y="4587514"/>
            <a:ext cx="708337" cy="707571"/>
          </a:xfrm>
          <a:prstGeom prst="rect">
            <a:avLst/>
          </a:prstGeom>
        </p:spPr>
      </p:pic>
      <p:pic>
        <p:nvPicPr>
          <p:cNvPr id="494" name="Imagen 49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50" y="4562137"/>
            <a:ext cx="708337" cy="707571"/>
          </a:xfrm>
          <a:prstGeom prst="rect">
            <a:avLst/>
          </a:prstGeom>
        </p:spPr>
      </p:pic>
      <p:pic>
        <p:nvPicPr>
          <p:cNvPr id="495" name="Imagen 4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59" y="4570201"/>
            <a:ext cx="708337" cy="707571"/>
          </a:xfrm>
          <a:prstGeom prst="rect">
            <a:avLst/>
          </a:prstGeom>
        </p:spPr>
      </p:pic>
      <p:pic>
        <p:nvPicPr>
          <p:cNvPr id="496" name="Imagen 49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95" y="4595216"/>
            <a:ext cx="708337" cy="707571"/>
          </a:xfrm>
          <a:prstGeom prst="rect">
            <a:avLst/>
          </a:prstGeom>
        </p:spPr>
      </p:pic>
      <p:pic>
        <p:nvPicPr>
          <p:cNvPr id="497" name="Imagen 4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95" y="4569840"/>
            <a:ext cx="708337" cy="707571"/>
          </a:xfrm>
          <a:prstGeom prst="rect">
            <a:avLst/>
          </a:prstGeom>
        </p:spPr>
      </p:pic>
      <p:pic>
        <p:nvPicPr>
          <p:cNvPr id="498" name="Imagen 49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12" y="4542126"/>
            <a:ext cx="708337" cy="707571"/>
          </a:xfrm>
          <a:prstGeom prst="rect">
            <a:avLst/>
          </a:prstGeom>
        </p:spPr>
      </p:pic>
      <p:pic>
        <p:nvPicPr>
          <p:cNvPr id="499" name="Imagen 4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55" y="4597845"/>
            <a:ext cx="708337" cy="707571"/>
          </a:xfrm>
          <a:prstGeom prst="rect">
            <a:avLst/>
          </a:prstGeom>
        </p:spPr>
      </p:pic>
      <p:pic>
        <p:nvPicPr>
          <p:cNvPr id="500" name="Imagen 4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55" y="4572469"/>
            <a:ext cx="708337" cy="707571"/>
          </a:xfrm>
          <a:prstGeom prst="rect">
            <a:avLst/>
          </a:prstGeom>
        </p:spPr>
      </p:pic>
      <p:pic>
        <p:nvPicPr>
          <p:cNvPr id="501" name="Imagen 5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12" y="4587844"/>
            <a:ext cx="708337" cy="707571"/>
          </a:xfrm>
          <a:prstGeom prst="rect">
            <a:avLst/>
          </a:prstGeom>
        </p:spPr>
      </p:pic>
      <p:pic>
        <p:nvPicPr>
          <p:cNvPr id="502" name="Imagen 50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12" y="4562468"/>
            <a:ext cx="708337" cy="707571"/>
          </a:xfrm>
          <a:prstGeom prst="rect">
            <a:avLst/>
          </a:prstGeom>
        </p:spPr>
      </p:pic>
      <p:pic>
        <p:nvPicPr>
          <p:cNvPr id="503" name="Imagen 50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2" y="4524106"/>
            <a:ext cx="708337" cy="707571"/>
          </a:xfrm>
          <a:prstGeom prst="rect">
            <a:avLst/>
          </a:prstGeom>
        </p:spPr>
      </p:pic>
      <p:pic>
        <p:nvPicPr>
          <p:cNvPr id="504" name="Imagen 50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90473"/>
            <a:ext cx="708337" cy="707571"/>
          </a:xfrm>
          <a:prstGeom prst="rect">
            <a:avLst/>
          </a:prstGeom>
        </p:spPr>
      </p:pic>
      <p:pic>
        <p:nvPicPr>
          <p:cNvPr id="505" name="Imagen 50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9" y="4572550"/>
            <a:ext cx="708337" cy="707571"/>
          </a:xfrm>
          <a:prstGeom prst="rect">
            <a:avLst/>
          </a:prstGeom>
        </p:spPr>
      </p:pic>
      <p:pic>
        <p:nvPicPr>
          <p:cNvPr id="506" name="Imagen 5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6621" y="4951585"/>
            <a:ext cx="1161143" cy="274822"/>
          </a:xfrm>
          <a:prstGeom prst="rect">
            <a:avLst/>
          </a:prstGeom>
        </p:spPr>
      </p:pic>
      <p:pic>
        <p:nvPicPr>
          <p:cNvPr id="507" name="Imagen 50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4945" y="4970059"/>
            <a:ext cx="1190266" cy="274822"/>
          </a:xfrm>
          <a:prstGeom prst="rect">
            <a:avLst/>
          </a:prstGeom>
        </p:spPr>
      </p:pic>
      <p:pic>
        <p:nvPicPr>
          <p:cNvPr id="508" name="Imagen 50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1870" y="5624980"/>
            <a:ext cx="707571" cy="264470"/>
          </a:xfrm>
          <a:prstGeom prst="rect">
            <a:avLst/>
          </a:prstGeom>
        </p:spPr>
      </p:pic>
      <p:pic>
        <p:nvPicPr>
          <p:cNvPr id="509" name="Imagen 5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582" y="5381160"/>
            <a:ext cx="308429" cy="707571"/>
          </a:xfrm>
          <a:prstGeom prst="rect">
            <a:avLst/>
          </a:prstGeom>
        </p:spPr>
      </p:pic>
      <p:pic>
        <p:nvPicPr>
          <p:cNvPr id="510" name="Imagen 5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123" y="5635732"/>
            <a:ext cx="741361" cy="252683"/>
          </a:xfrm>
          <a:prstGeom prst="rect">
            <a:avLst/>
          </a:prstGeom>
        </p:spPr>
      </p:pic>
      <p:pic>
        <p:nvPicPr>
          <p:cNvPr id="511" name="Imagen 5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5391893"/>
            <a:ext cx="277166" cy="707571"/>
          </a:xfrm>
          <a:prstGeom prst="rect">
            <a:avLst/>
          </a:prstGeom>
        </p:spPr>
      </p:pic>
      <p:pic>
        <p:nvPicPr>
          <p:cNvPr id="512" name="Imagen 5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5382484"/>
            <a:ext cx="277166" cy="707571"/>
          </a:xfrm>
          <a:prstGeom prst="rect">
            <a:avLst/>
          </a:prstGeom>
        </p:spPr>
      </p:pic>
      <p:pic>
        <p:nvPicPr>
          <p:cNvPr id="513" name="Imagen 5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6" y="5391000"/>
            <a:ext cx="277166" cy="707571"/>
          </a:xfrm>
          <a:prstGeom prst="rect">
            <a:avLst/>
          </a:prstGeom>
        </p:spPr>
      </p:pic>
      <p:pic>
        <p:nvPicPr>
          <p:cNvPr id="514" name="Imagen 5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7" y="5397824"/>
            <a:ext cx="277166" cy="707571"/>
          </a:xfrm>
          <a:prstGeom prst="rect">
            <a:avLst/>
          </a:prstGeom>
        </p:spPr>
      </p:pic>
      <p:pic>
        <p:nvPicPr>
          <p:cNvPr id="515" name="Imagen 5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335" y="5618742"/>
            <a:ext cx="707571" cy="264470"/>
          </a:xfrm>
          <a:prstGeom prst="rect">
            <a:avLst/>
          </a:prstGeom>
        </p:spPr>
      </p:pic>
      <p:pic>
        <p:nvPicPr>
          <p:cNvPr id="516" name="Imagen 5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4046" y="5374922"/>
            <a:ext cx="308429" cy="707571"/>
          </a:xfrm>
          <a:prstGeom prst="rect">
            <a:avLst/>
          </a:prstGeom>
        </p:spPr>
      </p:pic>
      <p:pic>
        <p:nvPicPr>
          <p:cNvPr id="517" name="Imagen 5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588" y="5629494"/>
            <a:ext cx="741361" cy="252683"/>
          </a:xfrm>
          <a:prstGeom prst="rect">
            <a:avLst/>
          </a:prstGeom>
        </p:spPr>
      </p:pic>
      <p:pic>
        <p:nvPicPr>
          <p:cNvPr id="518" name="Imagen 5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4" y="5390734"/>
            <a:ext cx="277166" cy="707571"/>
          </a:xfrm>
          <a:prstGeom prst="rect">
            <a:avLst/>
          </a:prstGeom>
        </p:spPr>
      </p:pic>
      <p:pic>
        <p:nvPicPr>
          <p:cNvPr id="519" name="Imagen 5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4" y="5381325"/>
            <a:ext cx="277166" cy="707571"/>
          </a:xfrm>
          <a:prstGeom prst="rect">
            <a:avLst/>
          </a:prstGeom>
        </p:spPr>
      </p:pic>
      <p:pic>
        <p:nvPicPr>
          <p:cNvPr id="520" name="Imagen 5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0" y="5389841"/>
            <a:ext cx="277166" cy="707571"/>
          </a:xfrm>
          <a:prstGeom prst="rect">
            <a:avLst/>
          </a:prstGeom>
        </p:spPr>
      </p:pic>
      <p:pic>
        <p:nvPicPr>
          <p:cNvPr id="521" name="Imagen 5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1" y="5396665"/>
            <a:ext cx="277166" cy="707571"/>
          </a:xfrm>
          <a:prstGeom prst="rect">
            <a:avLst/>
          </a:prstGeom>
        </p:spPr>
      </p:pic>
      <p:pic>
        <p:nvPicPr>
          <p:cNvPr id="522" name="Imagen 5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258" y="5617583"/>
            <a:ext cx="707571" cy="264470"/>
          </a:xfrm>
          <a:prstGeom prst="rect">
            <a:avLst/>
          </a:prstGeom>
        </p:spPr>
      </p:pic>
      <p:pic>
        <p:nvPicPr>
          <p:cNvPr id="523" name="Imagen 5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5970" y="5373763"/>
            <a:ext cx="308429" cy="707571"/>
          </a:xfrm>
          <a:prstGeom prst="rect">
            <a:avLst/>
          </a:prstGeom>
        </p:spPr>
      </p:pic>
      <p:pic>
        <p:nvPicPr>
          <p:cNvPr id="524" name="Imagen 5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8512" y="5628335"/>
            <a:ext cx="741361" cy="252683"/>
          </a:xfrm>
          <a:prstGeom prst="rect">
            <a:avLst/>
          </a:prstGeom>
        </p:spPr>
      </p:pic>
      <p:pic>
        <p:nvPicPr>
          <p:cNvPr id="525" name="Imagen 5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" y="5384495"/>
            <a:ext cx="277166" cy="707571"/>
          </a:xfrm>
          <a:prstGeom prst="rect">
            <a:avLst/>
          </a:prstGeom>
        </p:spPr>
      </p:pic>
      <p:pic>
        <p:nvPicPr>
          <p:cNvPr id="526" name="Imagen 5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" y="5375087"/>
            <a:ext cx="277166" cy="707571"/>
          </a:xfrm>
          <a:prstGeom prst="rect">
            <a:avLst/>
          </a:prstGeom>
        </p:spPr>
      </p:pic>
      <p:pic>
        <p:nvPicPr>
          <p:cNvPr id="527" name="Imagen 5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" y="5383603"/>
            <a:ext cx="277166" cy="707571"/>
          </a:xfrm>
          <a:prstGeom prst="rect">
            <a:avLst/>
          </a:prstGeom>
        </p:spPr>
      </p:pic>
      <p:pic>
        <p:nvPicPr>
          <p:cNvPr id="528" name="Imagen 5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6" y="5390427"/>
            <a:ext cx="277166" cy="707571"/>
          </a:xfrm>
          <a:prstGeom prst="rect">
            <a:avLst/>
          </a:prstGeom>
        </p:spPr>
      </p:pic>
      <p:pic>
        <p:nvPicPr>
          <p:cNvPr id="529" name="Imagen 5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723" y="5611345"/>
            <a:ext cx="707571" cy="264470"/>
          </a:xfrm>
          <a:prstGeom prst="rect">
            <a:avLst/>
          </a:prstGeom>
        </p:spPr>
      </p:pic>
      <p:pic>
        <p:nvPicPr>
          <p:cNvPr id="530" name="Imagen 5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435" y="5367525"/>
            <a:ext cx="308429" cy="707571"/>
          </a:xfrm>
          <a:prstGeom prst="rect">
            <a:avLst/>
          </a:prstGeom>
        </p:spPr>
      </p:pic>
      <p:pic>
        <p:nvPicPr>
          <p:cNvPr id="531" name="Imagen 5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7977" y="5622097"/>
            <a:ext cx="741361" cy="252683"/>
          </a:xfrm>
          <a:prstGeom prst="rect">
            <a:avLst/>
          </a:prstGeom>
        </p:spPr>
      </p:pic>
      <p:pic>
        <p:nvPicPr>
          <p:cNvPr id="532" name="Imagen 5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" y="5390962"/>
            <a:ext cx="277166" cy="707571"/>
          </a:xfrm>
          <a:prstGeom prst="rect">
            <a:avLst/>
          </a:prstGeom>
        </p:spPr>
      </p:pic>
      <p:pic>
        <p:nvPicPr>
          <p:cNvPr id="533" name="Imagen 5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" y="5381554"/>
            <a:ext cx="277166" cy="707571"/>
          </a:xfrm>
          <a:prstGeom prst="rect">
            <a:avLst/>
          </a:prstGeom>
        </p:spPr>
      </p:pic>
      <p:pic>
        <p:nvPicPr>
          <p:cNvPr id="534" name="Imagen 5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0" y="5390070"/>
            <a:ext cx="277166" cy="707571"/>
          </a:xfrm>
          <a:prstGeom prst="rect">
            <a:avLst/>
          </a:prstGeom>
        </p:spPr>
      </p:pic>
      <p:pic>
        <p:nvPicPr>
          <p:cNvPr id="535" name="Imagen 5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1" y="5396894"/>
            <a:ext cx="277166" cy="707571"/>
          </a:xfrm>
          <a:prstGeom prst="rect">
            <a:avLst/>
          </a:prstGeom>
        </p:spPr>
      </p:pic>
      <p:pic>
        <p:nvPicPr>
          <p:cNvPr id="536" name="Imagen 5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618" y="5617812"/>
            <a:ext cx="707571" cy="264470"/>
          </a:xfrm>
          <a:prstGeom prst="rect">
            <a:avLst/>
          </a:prstGeom>
        </p:spPr>
      </p:pic>
      <p:pic>
        <p:nvPicPr>
          <p:cNvPr id="537" name="Imagen 5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6330" y="5373992"/>
            <a:ext cx="308429" cy="707571"/>
          </a:xfrm>
          <a:prstGeom prst="rect">
            <a:avLst/>
          </a:prstGeom>
        </p:spPr>
      </p:pic>
      <p:pic>
        <p:nvPicPr>
          <p:cNvPr id="538" name="Imagen 5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8872" y="5628563"/>
            <a:ext cx="741361" cy="252683"/>
          </a:xfrm>
          <a:prstGeom prst="rect">
            <a:avLst/>
          </a:prstGeom>
        </p:spPr>
      </p:pic>
      <p:pic>
        <p:nvPicPr>
          <p:cNvPr id="539" name="Imagen 5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5384724"/>
            <a:ext cx="277166" cy="707571"/>
          </a:xfrm>
          <a:prstGeom prst="rect">
            <a:avLst/>
          </a:prstGeom>
        </p:spPr>
      </p:pic>
      <p:pic>
        <p:nvPicPr>
          <p:cNvPr id="540" name="Imagen 5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5375315"/>
            <a:ext cx="277166" cy="707571"/>
          </a:xfrm>
          <a:prstGeom prst="rect">
            <a:avLst/>
          </a:prstGeom>
        </p:spPr>
      </p:pic>
      <p:pic>
        <p:nvPicPr>
          <p:cNvPr id="541" name="Imagen 5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5" y="5383832"/>
            <a:ext cx="277166" cy="707571"/>
          </a:xfrm>
          <a:prstGeom prst="rect">
            <a:avLst/>
          </a:prstGeom>
        </p:spPr>
      </p:pic>
      <p:pic>
        <p:nvPicPr>
          <p:cNvPr id="542" name="Imagen 5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6" y="5390655"/>
            <a:ext cx="277166" cy="707571"/>
          </a:xfrm>
          <a:prstGeom prst="rect">
            <a:avLst/>
          </a:prstGeom>
        </p:spPr>
      </p:pic>
      <p:pic>
        <p:nvPicPr>
          <p:cNvPr id="543" name="Imagen 5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083" y="5611574"/>
            <a:ext cx="707571" cy="264470"/>
          </a:xfrm>
          <a:prstGeom prst="rect">
            <a:avLst/>
          </a:prstGeom>
        </p:spPr>
      </p:pic>
      <p:pic>
        <p:nvPicPr>
          <p:cNvPr id="544" name="Imagen 5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795" y="5367754"/>
            <a:ext cx="308429" cy="707571"/>
          </a:xfrm>
          <a:prstGeom prst="rect">
            <a:avLst/>
          </a:prstGeom>
        </p:spPr>
      </p:pic>
      <p:pic>
        <p:nvPicPr>
          <p:cNvPr id="545" name="Imagen 5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8337" y="5622325"/>
            <a:ext cx="741361" cy="252683"/>
          </a:xfrm>
          <a:prstGeom prst="rect">
            <a:avLst/>
          </a:prstGeom>
        </p:spPr>
      </p:pic>
      <p:pic>
        <p:nvPicPr>
          <p:cNvPr id="546" name="Imagen 5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5383565"/>
            <a:ext cx="277166" cy="707571"/>
          </a:xfrm>
          <a:prstGeom prst="rect">
            <a:avLst/>
          </a:prstGeom>
        </p:spPr>
      </p:pic>
      <p:pic>
        <p:nvPicPr>
          <p:cNvPr id="547" name="Imagen 5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5374156"/>
            <a:ext cx="277166" cy="707571"/>
          </a:xfrm>
          <a:prstGeom prst="rect">
            <a:avLst/>
          </a:prstGeom>
        </p:spPr>
      </p:pic>
      <p:pic>
        <p:nvPicPr>
          <p:cNvPr id="548" name="Imagen 5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8" y="5382673"/>
            <a:ext cx="277166" cy="707571"/>
          </a:xfrm>
          <a:prstGeom prst="rect">
            <a:avLst/>
          </a:prstGeom>
        </p:spPr>
      </p:pic>
      <p:pic>
        <p:nvPicPr>
          <p:cNvPr id="549" name="Imagen 5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" y="5389496"/>
            <a:ext cx="277166" cy="707571"/>
          </a:xfrm>
          <a:prstGeom prst="rect">
            <a:avLst/>
          </a:prstGeom>
        </p:spPr>
      </p:pic>
      <p:pic>
        <p:nvPicPr>
          <p:cNvPr id="550" name="Imagen 5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007" y="5610415"/>
            <a:ext cx="707571" cy="264470"/>
          </a:xfrm>
          <a:prstGeom prst="rect">
            <a:avLst/>
          </a:prstGeom>
        </p:spPr>
      </p:pic>
      <p:pic>
        <p:nvPicPr>
          <p:cNvPr id="551" name="Imagen 5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7719" y="5366595"/>
            <a:ext cx="308429" cy="707571"/>
          </a:xfrm>
          <a:prstGeom prst="rect">
            <a:avLst/>
          </a:prstGeom>
        </p:spPr>
      </p:pic>
      <p:pic>
        <p:nvPicPr>
          <p:cNvPr id="552" name="Imagen 5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0260" y="5621166"/>
            <a:ext cx="741361" cy="252683"/>
          </a:xfrm>
          <a:prstGeom prst="rect">
            <a:avLst/>
          </a:prstGeom>
        </p:spPr>
      </p:pic>
      <p:pic>
        <p:nvPicPr>
          <p:cNvPr id="553" name="Imagen 5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" y="5377327"/>
            <a:ext cx="277166" cy="707571"/>
          </a:xfrm>
          <a:prstGeom prst="rect">
            <a:avLst/>
          </a:prstGeom>
        </p:spPr>
      </p:pic>
      <p:pic>
        <p:nvPicPr>
          <p:cNvPr id="554" name="Imagen 5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" y="5367918"/>
            <a:ext cx="277166" cy="707571"/>
          </a:xfrm>
          <a:prstGeom prst="rect">
            <a:avLst/>
          </a:prstGeom>
        </p:spPr>
      </p:pic>
      <p:pic>
        <p:nvPicPr>
          <p:cNvPr id="555" name="Imagen 5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" y="5376435"/>
            <a:ext cx="277166" cy="707571"/>
          </a:xfrm>
          <a:prstGeom prst="rect">
            <a:avLst/>
          </a:prstGeom>
        </p:spPr>
      </p:pic>
      <p:pic>
        <p:nvPicPr>
          <p:cNvPr id="556" name="Imagen 5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" y="5383258"/>
            <a:ext cx="277166" cy="707571"/>
          </a:xfrm>
          <a:prstGeom prst="rect">
            <a:avLst/>
          </a:prstGeom>
        </p:spPr>
      </p:pic>
      <p:pic>
        <p:nvPicPr>
          <p:cNvPr id="557" name="Imagen 5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472" y="5604176"/>
            <a:ext cx="707571" cy="264470"/>
          </a:xfrm>
          <a:prstGeom prst="rect">
            <a:avLst/>
          </a:prstGeom>
        </p:spPr>
      </p:pic>
      <p:pic>
        <p:nvPicPr>
          <p:cNvPr id="558" name="Imagen 5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7184" y="5360356"/>
            <a:ext cx="308429" cy="707571"/>
          </a:xfrm>
          <a:prstGeom prst="rect">
            <a:avLst/>
          </a:prstGeom>
        </p:spPr>
      </p:pic>
      <p:pic>
        <p:nvPicPr>
          <p:cNvPr id="559" name="Imagen 5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725" y="5614928"/>
            <a:ext cx="741361" cy="252683"/>
          </a:xfrm>
          <a:prstGeom prst="rect">
            <a:avLst/>
          </a:prstGeom>
        </p:spPr>
      </p:pic>
      <p:pic>
        <p:nvPicPr>
          <p:cNvPr id="560" name="Imagen 5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26487"/>
            <a:ext cx="277166" cy="1161143"/>
          </a:xfrm>
          <a:prstGeom prst="rect">
            <a:avLst/>
          </a:prstGeom>
        </p:spPr>
      </p:pic>
      <p:pic>
        <p:nvPicPr>
          <p:cNvPr id="561" name="Imagen 5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11590"/>
            <a:ext cx="277166" cy="1161143"/>
          </a:xfrm>
          <a:prstGeom prst="rect">
            <a:avLst/>
          </a:prstGeom>
        </p:spPr>
      </p:pic>
      <p:pic>
        <p:nvPicPr>
          <p:cNvPr id="562" name="Imagen 5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17078"/>
            <a:ext cx="277166" cy="1161143"/>
          </a:xfrm>
          <a:prstGeom prst="rect">
            <a:avLst/>
          </a:prstGeom>
        </p:spPr>
      </p:pic>
      <p:pic>
        <p:nvPicPr>
          <p:cNvPr id="563" name="Imagen 5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02182"/>
            <a:ext cx="277166" cy="1161143"/>
          </a:xfrm>
          <a:prstGeom prst="rect">
            <a:avLst/>
          </a:prstGeom>
        </p:spPr>
      </p:pic>
      <p:pic>
        <p:nvPicPr>
          <p:cNvPr id="564" name="Imagen 5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67" y="4525594"/>
            <a:ext cx="277166" cy="1161143"/>
          </a:xfrm>
          <a:prstGeom prst="rect">
            <a:avLst/>
          </a:prstGeom>
        </p:spPr>
      </p:pic>
      <p:pic>
        <p:nvPicPr>
          <p:cNvPr id="565" name="Imagen 5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83" y="4510698"/>
            <a:ext cx="277166" cy="1161143"/>
          </a:xfrm>
          <a:prstGeom prst="rect">
            <a:avLst/>
          </a:prstGeom>
        </p:spPr>
      </p:pic>
      <p:pic>
        <p:nvPicPr>
          <p:cNvPr id="566" name="Imagen 5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24702"/>
            <a:ext cx="277166" cy="1161143"/>
          </a:xfrm>
          <a:prstGeom prst="rect">
            <a:avLst/>
          </a:prstGeom>
        </p:spPr>
      </p:pic>
      <p:pic>
        <p:nvPicPr>
          <p:cNvPr id="567" name="Imagen 5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10234"/>
            <a:ext cx="277166" cy="1161143"/>
          </a:xfrm>
          <a:prstGeom prst="rect">
            <a:avLst/>
          </a:prstGeom>
        </p:spPr>
      </p:pic>
      <p:pic>
        <p:nvPicPr>
          <p:cNvPr id="568" name="Imagen 5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96" y="4524106"/>
            <a:ext cx="298796" cy="1161143"/>
          </a:xfrm>
          <a:prstGeom prst="rect">
            <a:avLst/>
          </a:prstGeom>
        </p:spPr>
      </p:pic>
      <p:pic>
        <p:nvPicPr>
          <p:cNvPr id="569" name="Imagen 5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6556" y="4953396"/>
            <a:ext cx="1161143" cy="274822"/>
          </a:xfrm>
          <a:prstGeom prst="rect">
            <a:avLst/>
          </a:prstGeom>
        </p:spPr>
      </p:pic>
      <p:pic>
        <p:nvPicPr>
          <p:cNvPr id="570" name="Imagen 5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4880" y="4971869"/>
            <a:ext cx="1190266" cy="274822"/>
          </a:xfrm>
          <a:prstGeom prst="rect">
            <a:avLst/>
          </a:prstGeom>
        </p:spPr>
      </p:pic>
      <p:pic>
        <p:nvPicPr>
          <p:cNvPr id="571" name="Imagen 5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43072"/>
            <a:ext cx="277166" cy="1161143"/>
          </a:xfrm>
          <a:prstGeom prst="rect">
            <a:avLst/>
          </a:prstGeom>
        </p:spPr>
      </p:pic>
      <p:pic>
        <p:nvPicPr>
          <p:cNvPr id="572" name="Imagen 5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28176"/>
            <a:ext cx="277166" cy="1161143"/>
          </a:xfrm>
          <a:prstGeom prst="rect">
            <a:avLst/>
          </a:prstGeom>
        </p:spPr>
      </p:pic>
      <p:pic>
        <p:nvPicPr>
          <p:cNvPr id="573" name="Imagen 5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33664"/>
            <a:ext cx="277166" cy="1161143"/>
          </a:xfrm>
          <a:prstGeom prst="rect">
            <a:avLst/>
          </a:prstGeom>
        </p:spPr>
      </p:pic>
      <p:pic>
        <p:nvPicPr>
          <p:cNvPr id="574" name="Imagen 5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18768"/>
            <a:ext cx="277166" cy="1161143"/>
          </a:xfrm>
          <a:prstGeom prst="rect">
            <a:avLst/>
          </a:prstGeom>
        </p:spPr>
      </p:pic>
      <p:pic>
        <p:nvPicPr>
          <p:cNvPr id="575" name="Imagen 5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4" y="4542180"/>
            <a:ext cx="277166" cy="1161143"/>
          </a:xfrm>
          <a:prstGeom prst="rect">
            <a:avLst/>
          </a:prstGeom>
        </p:spPr>
      </p:pic>
      <p:pic>
        <p:nvPicPr>
          <p:cNvPr id="576" name="Imagen 57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4527284"/>
            <a:ext cx="277166" cy="1161143"/>
          </a:xfrm>
          <a:prstGeom prst="rect">
            <a:avLst/>
          </a:prstGeom>
        </p:spPr>
      </p:pic>
      <p:pic>
        <p:nvPicPr>
          <p:cNvPr id="577" name="Imagen 5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41288"/>
            <a:ext cx="277166" cy="1161143"/>
          </a:xfrm>
          <a:prstGeom prst="rect">
            <a:avLst/>
          </a:prstGeom>
        </p:spPr>
      </p:pic>
      <p:pic>
        <p:nvPicPr>
          <p:cNvPr id="578" name="Imagen 5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26820"/>
            <a:ext cx="277166" cy="1161143"/>
          </a:xfrm>
          <a:prstGeom prst="rect">
            <a:avLst/>
          </a:prstGeom>
        </p:spPr>
      </p:pic>
      <p:pic>
        <p:nvPicPr>
          <p:cNvPr id="579" name="Imagen 5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13" y="4540691"/>
            <a:ext cx="298796" cy="1161143"/>
          </a:xfrm>
          <a:prstGeom prst="rect">
            <a:avLst/>
          </a:prstGeom>
        </p:spPr>
      </p:pic>
      <p:pic>
        <p:nvPicPr>
          <p:cNvPr id="580" name="Imagen 5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8173" y="4969981"/>
            <a:ext cx="1161143" cy="274822"/>
          </a:xfrm>
          <a:prstGeom prst="rect">
            <a:avLst/>
          </a:prstGeom>
        </p:spPr>
      </p:pic>
      <p:pic>
        <p:nvPicPr>
          <p:cNvPr id="581" name="Imagen 5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6497" y="4988455"/>
            <a:ext cx="1190266" cy="274822"/>
          </a:xfrm>
          <a:prstGeom prst="rect">
            <a:avLst/>
          </a:prstGeom>
        </p:spPr>
      </p:pic>
      <p:pic>
        <p:nvPicPr>
          <p:cNvPr id="582" name="Imagen 5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44883"/>
            <a:ext cx="277166" cy="1161143"/>
          </a:xfrm>
          <a:prstGeom prst="rect">
            <a:avLst/>
          </a:prstGeom>
        </p:spPr>
      </p:pic>
      <p:pic>
        <p:nvPicPr>
          <p:cNvPr id="583" name="Imagen 58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9987"/>
            <a:ext cx="277166" cy="1161143"/>
          </a:xfrm>
          <a:prstGeom prst="rect">
            <a:avLst/>
          </a:prstGeom>
        </p:spPr>
      </p:pic>
      <p:pic>
        <p:nvPicPr>
          <p:cNvPr id="584" name="Imagen 5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35474"/>
            <a:ext cx="277166" cy="1161143"/>
          </a:xfrm>
          <a:prstGeom prst="rect">
            <a:avLst/>
          </a:prstGeom>
        </p:spPr>
      </p:pic>
      <p:pic>
        <p:nvPicPr>
          <p:cNvPr id="585" name="Imagen 5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0578"/>
            <a:ext cx="277166" cy="1161143"/>
          </a:xfrm>
          <a:prstGeom prst="rect">
            <a:avLst/>
          </a:prstGeom>
        </p:spPr>
      </p:pic>
      <p:pic>
        <p:nvPicPr>
          <p:cNvPr id="586" name="Imagen 5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19" y="4543990"/>
            <a:ext cx="277166" cy="1161143"/>
          </a:xfrm>
          <a:prstGeom prst="rect">
            <a:avLst/>
          </a:prstGeom>
        </p:spPr>
      </p:pic>
      <p:pic>
        <p:nvPicPr>
          <p:cNvPr id="587" name="Imagen 58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35" y="4529094"/>
            <a:ext cx="277166" cy="1161143"/>
          </a:xfrm>
          <a:prstGeom prst="rect">
            <a:avLst/>
          </a:prstGeom>
        </p:spPr>
      </p:pic>
      <p:pic>
        <p:nvPicPr>
          <p:cNvPr id="588" name="Imagen 5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43098"/>
            <a:ext cx="277166" cy="1161143"/>
          </a:xfrm>
          <a:prstGeom prst="rect">
            <a:avLst/>
          </a:prstGeom>
        </p:spPr>
      </p:pic>
      <p:pic>
        <p:nvPicPr>
          <p:cNvPr id="589" name="Imagen 5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8630"/>
            <a:ext cx="277166" cy="1161143"/>
          </a:xfrm>
          <a:prstGeom prst="rect">
            <a:avLst/>
          </a:prstGeom>
        </p:spPr>
      </p:pic>
      <p:pic>
        <p:nvPicPr>
          <p:cNvPr id="590" name="Imagen 5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9" y="4542502"/>
            <a:ext cx="298796" cy="1161143"/>
          </a:xfrm>
          <a:prstGeom prst="rect">
            <a:avLst/>
          </a:prstGeom>
        </p:spPr>
      </p:pic>
      <p:pic>
        <p:nvPicPr>
          <p:cNvPr id="591" name="Imagen 5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8109" y="4971792"/>
            <a:ext cx="1161143" cy="274822"/>
          </a:xfrm>
          <a:prstGeom prst="rect">
            <a:avLst/>
          </a:prstGeom>
        </p:spPr>
      </p:pic>
      <p:pic>
        <p:nvPicPr>
          <p:cNvPr id="592" name="Imagen 5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6433" y="4990265"/>
            <a:ext cx="1190266" cy="274822"/>
          </a:xfrm>
          <a:prstGeom prst="rect">
            <a:avLst/>
          </a:prstGeom>
        </p:spPr>
      </p:pic>
      <p:pic>
        <p:nvPicPr>
          <p:cNvPr id="593" name="Imagen 5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501207"/>
            <a:ext cx="277166" cy="1161143"/>
          </a:xfrm>
          <a:prstGeom prst="rect">
            <a:avLst/>
          </a:prstGeom>
        </p:spPr>
      </p:pic>
      <p:pic>
        <p:nvPicPr>
          <p:cNvPr id="594" name="Imagen 5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86310"/>
            <a:ext cx="277166" cy="1161143"/>
          </a:xfrm>
          <a:prstGeom prst="rect">
            <a:avLst/>
          </a:prstGeom>
        </p:spPr>
      </p:pic>
      <p:pic>
        <p:nvPicPr>
          <p:cNvPr id="595" name="Imagen 5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491798"/>
            <a:ext cx="277166" cy="1161143"/>
          </a:xfrm>
          <a:prstGeom prst="rect">
            <a:avLst/>
          </a:prstGeom>
        </p:spPr>
      </p:pic>
      <p:pic>
        <p:nvPicPr>
          <p:cNvPr id="596" name="Imagen 59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76902"/>
            <a:ext cx="277166" cy="1161143"/>
          </a:xfrm>
          <a:prstGeom prst="rect">
            <a:avLst/>
          </a:prstGeom>
        </p:spPr>
      </p:pic>
      <p:pic>
        <p:nvPicPr>
          <p:cNvPr id="597" name="Imagen 5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07" y="4500314"/>
            <a:ext cx="277166" cy="1161143"/>
          </a:xfrm>
          <a:prstGeom prst="rect">
            <a:avLst/>
          </a:prstGeom>
        </p:spPr>
      </p:pic>
      <p:pic>
        <p:nvPicPr>
          <p:cNvPr id="598" name="Imagen 59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24" y="4485418"/>
            <a:ext cx="277166" cy="1161143"/>
          </a:xfrm>
          <a:prstGeom prst="rect">
            <a:avLst/>
          </a:prstGeom>
        </p:spPr>
      </p:pic>
      <p:pic>
        <p:nvPicPr>
          <p:cNvPr id="599" name="Imagen 5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499422"/>
            <a:ext cx="277166" cy="1161143"/>
          </a:xfrm>
          <a:prstGeom prst="rect">
            <a:avLst/>
          </a:prstGeom>
        </p:spPr>
      </p:pic>
      <p:pic>
        <p:nvPicPr>
          <p:cNvPr id="600" name="Imagen 59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84954"/>
            <a:ext cx="277166" cy="1161143"/>
          </a:xfrm>
          <a:prstGeom prst="rect">
            <a:avLst/>
          </a:prstGeom>
        </p:spPr>
      </p:pic>
      <p:pic>
        <p:nvPicPr>
          <p:cNvPr id="601" name="Imagen 60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37" y="4498826"/>
            <a:ext cx="298796" cy="1161143"/>
          </a:xfrm>
          <a:prstGeom prst="rect">
            <a:avLst/>
          </a:prstGeom>
        </p:spPr>
      </p:pic>
      <p:pic>
        <p:nvPicPr>
          <p:cNvPr id="602" name="Imagen 6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9197" y="4928116"/>
            <a:ext cx="1161143" cy="274822"/>
          </a:xfrm>
          <a:prstGeom prst="rect">
            <a:avLst/>
          </a:prstGeom>
        </p:spPr>
      </p:pic>
      <p:pic>
        <p:nvPicPr>
          <p:cNvPr id="603" name="Imagen 60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7521" y="4946589"/>
            <a:ext cx="1190266" cy="274822"/>
          </a:xfrm>
          <a:prstGeom prst="rect">
            <a:avLst/>
          </a:prstGeom>
        </p:spPr>
      </p:pic>
      <p:pic>
        <p:nvPicPr>
          <p:cNvPr id="604" name="Imagen 6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9700" y="5612262"/>
            <a:ext cx="741361" cy="252683"/>
          </a:xfrm>
          <a:prstGeom prst="rect">
            <a:avLst/>
          </a:prstGeom>
        </p:spPr>
      </p:pic>
      <p:pic>
        <p:nvPicPr>
          <p:cNvPr id="605" name="Imagen 6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9164" y="5606024"/>
            <a:ext cx="741361" cy="252683"/>
          </a:xfrm>
          <a:prstGeom prst="rect">
            <a:avLst/>
          </a:prstGeom>
        </p:spPr>
      </p:pic>
      <p:pic>
        <p:nvPicPr>
          <p:cNvPr id="606" name="Imagen 6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1088" y="5604865"/>
            <a:ext cx="741361" cy="252683"/>
          </a:xfrm>
          <a:prstGeom prst="rect">
            <a:avLst/>
          </a:prstGeom>
        </p:spPr>
      </p:pic>
      <p:pic>
        <p:nvPicPr>
          <p:cNvPr id="607" name="Imagen 6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0553" y="5598627"/>
            <a:ext cx="741361" cy="252683"/>
          </a:xfrm>
          <a:prstGeom prst="rect">
            <a:avLst/>
          </a:prstGeom>
        </p:spPr>
      </p:pic>
      <p:pic>
        <p:nvPicPr>
          <p:cNvPr id="608" name="Imagen 6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1448" y="5605094"/>
            <a:ext cx="741361" cy="252683"/>
          </a:xfrm>
          <a:prstGeom prst="rect">
            <a:avLst/>
          </a:prstGeom>
        </p:spPr>
      </p:pic>
      <p:pic>
        <p:nvPicPr>
          <p:cNvPr id="609" name="Imagen 60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0913" y="5598856"/>
            <a:ext cx="741361" cy="252683"/>
          </a:xfrm>
          <a:prstGeom prst="rect">
            <a:avLst/>
          </a:prstGeom>
        </p:spPr>
      </p:pic>
      <p:pic>
        <p:nvPicPr>
          <p:cNvPr id="610" name="Imagen 6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837" y="5597697"/>
            <a:ext cx="741361" cy="252683"/>
          </a:xfrm>
          <a:prstGeom prst="rect">
            <a:avLst/>
          </a:prstGeom>
        </p:spPr>
      </p:pic>
      <p:pic>
        <p:nvPicPr>
          <p:cNvPr id="611" name="Imagen 6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2301" y="5591459"/>
            <a:ext cx="741361" cy="252683"/>
          </a:xfrm>
          <a:prstGeom prst="rect">
            <a:avLst/>
          </a:prstGeom>
        </p:spPr>
      </p:pic>
      <p:pic>
        <p:nvPicPr>
          <p:cNvPr id="612" name="Imagen 6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503017"/>
            <a:ext cx="277166" cy="1161143"/>
          </a:xfrm>
          <a:prstGeom prst="rect">
            <a:avLst/>
          </a:prstGeom>
        </p:spPr>
      </p:pic>
      <p:pic>
        <p:nvPicPr>
          <p:cNvPr id="613" name="Imagen 6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88121"/>
            <a:ext cx="277166" cy="1161143"/>
          </a:xfrm>
          <a:prstGeom prst="rect">
            <a:avLst/>
          </a:prstGeom>
        </p:spPr>
      </p:pic>
      <p:pic>
        <p:nvPicPr>
          <p:cNvPr id="614" name="Imagen 6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493609"/>
            <a:ext cx="277166" cy="1161143"/>
          </a:xfrm>
          <a:prstGeom prst="rect">
            <a:avLst/>
          </a:prstGeom>
        </p:spPr>
      </p:pic>
      <p:pic>
        <p:nvPicPr>
          <p:cNvPr id="615" name="Imagen 6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78712"/>
            <a:ext cx="277166" cy="1161143"/>
          </a:xfrm>
          <a:prstGeom prst="rect">
            <a:avLst/>
          </a:prstGeom>
        </p:spPr>
      </p:pic>
      <p:pic>
        <p:nvPicPr>
          <p:cNvPr id="616" name="Imagen 6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3" y="4502125"/>
            <a:ext cx="277166" cy="1161143"/>
          </a:xfrm>
          <a:prstGeom prst="rect">
            <a:avLst/>
          </a:prstGeom>
        </p:spPr>
      </p:pic>
      <p:pic>
        <p:nvPicPr>
          <p:cNvPr id="617" name="Imagen 6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59" y="4487229"/>
            <a:ext cx="277166" cy="1161143"/>
          </a:xfrm>
          <a:prstGeom prst="rect">
            <a:avLst/>
          </a:prstGeom>
        </p:spPr>
      </p:pic>
      <p:pic>
        <p:nvPicPr>
          <p:cNvPr id="618" name="Imagen 6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501232"/>
            <a:ext cx="277166" cy="1161143"/>
          </a:xfrm>
          <a:prstGeom prst="rect">
            <a:avLst/>
          </a:prstGeom>
        </p:spPr>
      </p:pic>
      <p:pic>
        <p:nvPicPr>
          <p:cNvPr id="619" name="Imagen 6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86765"/>
            <a:ext cx="277166" cy="1161143"/>
          </a:xfrm>
          <a:prstGeom prst="rect">
            <a:avLst/>
          </a:prstGeom>
        </p:spPr>
      </p:pic>
      <p:pic>
        <p:nvPicPr>
          <p:cNvPr id="620" name="Imagen 6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72" y="4500636"/>
            <a:ext cx="298796" cy="1161143"/>
          </a:xfrm>
          <a:prstGeom prst="rect">
            <a:avLst/>
          </a:prstGeom>
        </p:spPr>
      </p:pic>
      <p:pic>
        <p:nvPicPr>
          <p:cNvPr id="621" name="Imagen 6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9132" y="4929926"/>
            <a:ext cx="1161143" cy="274822"/>
          </a:xfrm>
          <a:prstGeom prst="rect">
            <a:avLst/>
          </a:prstGeom>
        </p:spPr>
      </p:pic>
      <p:pic>
        <p:nvPicPr>
          <p:cNvPr id="622" name="Imagen 6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7457" y="4948399"/>
            <a:ext cx="1190266" cy="274822"/>
          </a:xfrm>
          <a:prstGeom prst="rect">
            <a:avLst/>
          </a:prstGeom>
        </p:spPr>
      </p:pic>
      <p:pic>
        <p:nvPicPr>
          <p:cNvPr id="623" name="Imagen 6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9603"/>
            <a:ext cx="277166" cy="1161143"/>
          </a:xfrm>
          <a:prstGeom prst="rect">
            <a:avLst/>
          </a:prstGeom>
        </p:spPr>
      </p:pic>
      <p:pic>
        <p:nvPicPr>
          <p:cNvPr id="624" name="Imagen 6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504707"/>
            <a:ext cx="277166" cy="1161143"/>
          </a:xfrm>
          <a:prstGeom prst="rect">
            <a:avLst/>
          </a:prstGeom>
        </p:spPr>
      </p:pic>
      <p:pic>
        <p:nvPicPr>
          <p:cNvPr id="625" name="Imagen 6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0194"/>
            <a:ext cx="277166" cy="1161143"/>
          </a:xfrm>
          <a:prstGeom prst="rect">
            <a:avLst/>
          </a:prstGeom>
        </p:spPr>
      </p:pic>
      <p:pic>
        <p:nvPicPr>
          <p:cNvPr id="626" name="Imagen 6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495298"/>
            <a:ext cx="277166" cy="1161143"/>
          </a:xfrm>
          <a:prstGeom prst="rect">
            <a:avLst/>
          </a:prstGeom>
        </p:spPr>
      </p:pic>
      <p:pic>
        <p:nvPicPr>
          <p:cNvPr id="627" name="Imagen 6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60" y="4518710"/>
            <a:ext cx="277166" cy="1161143"/>
          </a:xfrm>
          <a:prstGeom prst="rect">
            <a:avLst/>
          </a:prstGeom>
        </p:spPr>
      </p:pic>
      <p:pic>
        <p:nvPicPr>
          <p:cNvPr id="628" name="Imagen 6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76" y="4503814"/>
            <a:ext cx="277166" cy="1161143"/>
          </a:xfrm>
          <a:prstGeom prst="rect">
            <a:avLst/>
          </a:prstGeom>
        </p:spPr>
      </p:pic>
      <p:pic>
        <p:nvPicPr>
          <p:cNvPr id="629" name="Imagen 6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7818"/>
            <a:ext cx="277166" cy="1161143"/>
          </a:xfrm>
          <a:prstGeom prst="rect">
            <a:avLst/>
          </a:prstGeom>
        </p:spPr>
      </p:pic>
      <p:pic>
        <p:nvPicPr>
          <p:cNvPr id="630" name="Imagen 6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503350"/>
            <a:ext cx="277166" cy="1161143"/>
          </a:xfrm>
          <a:prstGeom prst="rect">
            <a:avLst/>
          </a:prstGeom>
        </p:spPr>
      </p:pic>
      <p:pic>
        <p:nvPicPr>
          <p:cNvPr id="631" name="Imagen 6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90" y="4517222"/>
            <a:ext cx="298796" cy="1161143"/>
          </a:xfrm>
          <a:prstGeom prst="rect">
            <a:avLst/>
          </a:prstGeom>
        </p:spPr>
      </p:pic>
      <p:pic>
        <p:nvPicPr>
          <p:cNvPr id="632" name="Imagen 6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0749" y="4946512"/>
            <a:ext cx="1161143" cy="274822"/>
          </a:xfrm>
          <a:prstGeom prst="rect">
            <a:avLst/>
          </a:prstGeom>
        </p:spPr>
      </p:pic>
      <p:pic>
        <p:nvPicPr>
          <p:cNvPr id="633" name="Imagen 6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9074" y="4964985"/>
            <a:ext cx="1190266" cy="274822"/>
          </a:xfrm>
          <a:prstGeom prst="rect">
            <a:avLst/>
          </a:prstGeom>
        </p:spPr>
      </p:pic>
      <p:pic>
        <p:nvPicPr>
          <p:cNvPr id="634" name="Imagen 6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21413"/>
            <a:ext cx="277166" cy="1161143"/>
          </a:xfrm>
          <a:prstGeom prst="rect">
            <a:avLst/>
          </a:prstGeom>
        </p:spPr>
      </p:pic>
      <p:pic>
        <p:nvPicPr>
          <p:cNvPr id="635" name="Imagen 6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506517"/>
            <a:ext cx="277166" cy="1161143"/>
          </a:xfrm>
          <a:prstGeom prst="rect">
            <a:avLst/>
          </a:prstGeom>
        </p:spPr>
      </p:pic>
      <p:pic>
        <p:nvPicPr>
          <p:cNvPr id="636" name="Imagen 6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12005"/>
            <a:ext cx="277166" cy="1161143"/>
          </a:xfrm>
          <a:prstGeom prst="rect">
            <a:avLst/>
          </a:prstGeom>
        </p:spPr>
      </p:pic>
      <p:pic>
        <p:nvPicPr>
          <p:cNvPr id="637" name="Imagen 6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497109"/>
            <a:ext cx="277166" cy="1161143"/>
          </a:xfrm>
          <a:prstGeom prst="rect">
            <a:avLst/>
          </a:prstGeom>
        </p:spPr>
      </p:pic>
      <p:pic>
        <p:nvPicPr>
          <p:cNvPr id="638" name="Imagen 6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5" y="4520521"/>
            <a:ext cx="277166" cy="1161143"/>
          </a:xfrm>
          <a:prstGeom prst="rect">
            <a:avLst/>
          </a:prstGeom>
        </p:spPr>
      </p:pic>
      <p:pic>
        <p:nvPicPr>
          <p:cNvPr id="639" name="Imagen 6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11" y="4505625"/>
            <a:ext cx="277166" cy="1161143"/>
          </a:xfrm>
          <a:prstGeom prst="rect">
            <a:avLst/>
          </a:prstGeom>
        </p:spPr>
      </p:pic>
      <p:pic>
        <p:nvPicPr>
          <p:cNvPr id="640" name="Imagen 6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19629"/>
            <a:ext cx="277166" cy="1161143"/>
          </a:xfrm>
          <a:prstGeom prst="rect">
            <a:avLst/>
          </a:prstGeom>
        </p:spPr>
      </p:pic>
      <p:pic>
        <p:nvPicPr>
          <p:cNvPr id="641" name="Imagen 6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505161"/>
            <a:ext cx="277166" cy="1161143"/>
          </a:xfrm>
          <a:prstGeom prst="rect">
            <a:avLst/>
          </a:prstGeom>
        </p:spPr>
      </p:pic>
      <p:pic>
        <p:nvPicPr>
          <p:cNvPr id="642" name="Imagen 6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25" y="4519032"/>
            <a:ext cx="298796" cy="1161143"/>
          </a:xfrm>
          <a:prstGeom prst="rect">
            <a:avLst/>
          </a:prstGeom>
        </p:spPr>
      </p:pic>
      <p:pic>
        <p:nvPicPr>
          <p:cNvPr id="644" name="Imagen 6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9009" y="4966796"/>
            <a:ext cx="1190266" cy="274822"/>
          </a:xfrm>
          <a:prstGeom prst="rect">
            <a:avLst/>
          </a:prstGeom>
        </p:spPr>
      </p:pic>
      <p:pic>
        <p:nvPicPr>
          <p:cNvPr id="645" name="Imagen 6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702" y="5345352"/>
            <a:ext cx="708337" cy="707571"/>
          </a:xfrm>
          <a:prstGeom prst="rect">
            <a:avLst/>
          </a:prstGeom>
        </p:spPr>
      </p:pic>
      <p:pic>
        <p:nvPicPr>
          <p:cNvPr id="646" name="Imagen 6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7496" y="5327200"/>
            <a:ext cx="708337" cy="707571"/>
          </a:xfrm>
          <a:prstGeom prst="rect">
            <a:avLst/>
          </a:prstGeom>
        </p:spPr>
      </p:pic>
      <p:pic>
        <p:nvPicPr>
          <p:cNvPr id="647" name="Imagen 6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3105" y="5346160"/>
            <a:ext cx="708337" cy="707571"/>
          </a:xfrm>
          <a:prstGeom prst="rect">
            <a:avLst/>
          </a:prstGeom>
        </p:spPr>
      </p:pic>
      <p:pic>
        <p:nvPicPr>
          <p:cNvPr id="648" name="Imagen 6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899" y="5328009"/>
            <a:ext cx="708337" cy="707571"/>
          </a:xfrm>
          <a:prstGeom prst="rect">
            <a:avLst/>
          </a:prstGeom>
        </p:spPr>
      </p:pic>
      <p:pic>
        <p:nvPicPr>
          <p:cNvPr id="649" name="Imagen 6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9957" y="5346869"/>
            <a:ext cx="708337" cy="707571"/>
          </a:xfrm>
          <a:prstGeom prst="rect">
            <a:avLst/>
          </a:prstGeom>
        </p:spPr>
      </p:pic>
      <p:pic>
        <p:nvPicPr>
          <p:cNvPr id="650" name="Imagen 6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3752" y="5328717"/>
            <a:ext cx="708337" cy="707571"/>
          </a:xfrm>
          <a:prstGeom prst="rect">
            <a:avLst/>
          </a:prstGeom>
        </p:spPr>
      </p:pic>
      <p:pic>
        <p:nvPicPr>
          <p:cNvPr id="651" name="Imagen 6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9360" y="5347677"/>
            <a:ext cx="708337" cy="707571"/>
          </a:xfrm>
          <a:prstGeom prst="rect">
            <a:avLst/>
          </a:prstGeom>
        </p:spPr>
      </p:pic>
      <p:pic>
        <p:nvPicPr>
          <p:cNvPr id="652" name="Imagen 6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3154" y="5329526"/>
            <a:ext cx="708337" cy="707571"/>
          </a:xfrm>
          <a:prstGeom prst="rect">
            <a:avLst/>
          </a:prstGeom>
        </p:spPr>
      </p:pic>
      <p:pic>
        <p:nvPicPr>
          <p:cNvPr id="653" name="Imagen 6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1089" y="5362976"/>
            <a:ext cx="708337" cy="707571"/>
          </a:xfrm>
          <a:prstGeom prst="rect">
            <a:avLst/>
          </a:prstGeom>
        </p:spPr>
      </p:pic>
      <p:pic>
        <p:nvPicPr>
          <p:cNvPr id="654" name="Imagen 6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94883" y="5344825"/>
            <a:ext cx="708337" cy="707571"/>
          </a:xfrm>
          <a:prstGeom prst="rect">
            <a:avLst/>
          </a:prstGeom>
        </p:spPr>
      </p:pic>
      <p:pic>
        <p:nvPicPr>
          <p:cNvPr id="655" name="Imagen 6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0492" y="5363785"/>
            <a:ext cx="708337" cy="707571"/>
          </a:xfrm>
          <a:prstGeom prst="rect">
            <a:avLst/>
          </a:prstGeom>
        </p:spPr>
      </p:pic>
      <p:pic>
        <p:nvPicPr>
          <p:cNvPr id="656" name="Imagen 6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4286" y="5345634"/>
            <a:ext cx="708337" cy="707571"/>
          </a:xfrm>
          <a:prstGeom prst="rect">
            <a:avLst/>
          </a:prstGeom>
        </p:spPr>
      </p:pic>
      <p:pic>
        <p:nvPicPr>
          <p:cNvPr id="657" name="Imagen 6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7344" y="5364494"/>
            <a:ext cx="708337" cy="707571"/>
          </a:xfrm>
          <a:prstGeom prst="rect">
            <a:avLst/>
          </a:prstGeom>
        </p:spPr>
      </p:pic>
      <p:pic>
        <p:nvPicPr>
          <p:cNvPr id="658" name="Imagen 6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1138" y="5346342"/>
            <a:ext cx="708337" cy="707571"/>
          </a:xfrm>
          <a:prstGeom prst="rect">
            <a:avLst/>
          </a:prstGeom>
        </p:spPr>
      </p:pic>
      <p:pic>
        <p:nvPicPr>
          <p:cNvPr id="659" name="Imagen 6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6747" y="5365302"/>
            <a:ext cx="708337" cy="707571"/>
          </a:xfrm>
          <a:prstGeom prst="rect">
            <a:avLst/>
          </a:prstGeom>
        </p:spPr>
      </p:pic>
      <p:pic>
        <p:nvPicPr>
          <p:cNvPr id="660" name="Imagen 6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0541" y="5347151"/>
            <a:ext cx="708337" cy="707571"/>
          </a:xfrm>
          <a:prstGeom prst="rect">
            <a:avLst/>
          </a:prstGeom>
        </p:spPr>
      </p:pic>
      <p:pic>
        <p:nvPicPr>
          <p:cNvPr id="661" name="Imagen 6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14" y="4646867"/>
            <a:ext cx="707571" cy="707571"/>
          </a:xfrm>
          <a:prstGeom prst="rect">
            <a:avLst/>
          </a:prstGeom>
        </p:spPr>
      </p:pic>
      <p:pic>
        <p:nvPicPr>
          <p:cNvPr id="662" name="Imagen 66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96" y="4649289"/>
            <a:ext cx="707571" cy="707571"/>
          </a:xfrm>
          <a:prstGeom prst="rect">
            <a:avLst/>
          </a:prstGeom>
        </p:spPr>
      </p:pic>
      <p:pic>
        <p:nvPicPr>
          <p:cNvPr id="663" name="Imagen 66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01" y="4639243"/>
            <a:ext cx="707571" cy="707571"/>
          </a:xfrm>
          <a:prstGeom prst="rect">
            <a:avLst/>
          </a:prstGeom>
        </p:spPr>
      </p:pic>
      <p:pic>
        <p:nvPicPr>
          <p:cNvPr id="664" name="Imagen 66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4" y="4641665"/>
            <a:ext cx="707571" cy="707571"/>
          </a:xfrm>
          <a:prstGeom prst="rect">
            <a:avLst/>
          </a:prstGeom>
        </p:spPr>
      </p:pic>
      <p:pic>
        <p:nvPicPr>
          <p:cNvPr id="665" name="Imagen 6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97" y="4639959"/>
            <a:ext cx="707571" cy="707571"/>
          </a:xfrm>
          <a:prstGeom prst="rect">
            <a:avLst/>
          </a:prstGeom>
        </p:spPr>
      </p:pic>
      <p:pic>
        <p:nvPicPr>
          <p:cNvPr id="666" name="Imagen 6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80" y="4642381"/>
            <a:ext cx="707571" cy="707571"/>
          </a:xfrm>
          <a:prstGeom prst="rect">
            <a:avLst/>
          </a:prstGeom>
        </p:spPr>
      </p:pic>
      <p:pic>
        <p:nvPicPr>
          <p:cNvPr id="667" name="Imagen 66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85" y="4632335"/>
            <a:ext cx="707571" cy="707571"/>
          </a:xfrm>
          <a:prstGeom prst="rect">
            <a:avLst/>
          </a:prstGeom>
        </p:spPr>
      </p:pic>
      <p:pic>
        <p:nvPicPr>
          <p:cNvPr id="668" name="Imagen 66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68" y="4634757"/>
            <a:ext cx="707571" cy="707571"/>
          </a:xfrm>
          <a:prstGeom prst="rect">
            <a:avLst/>
          </a:prstGeom>
        </p:spPr>
      </p:pic>
      <p:pic>
        <p:nvPicPr>
          <p:cNvPr id="669" name="Imagen 6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5" y="4637008"/>
            <a:ext cx="707571" cy="707571"/>
          </a:xfrm>
          <a:prstGeom prst="rect">
            <a:avLst/>
          </a:prstGeom>
        </p:spPr>
      </p:pic>
      <p:pic>
        <p:nvPicPr>
          <p:cNvPr id="670" name="Imagen 6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18" y="4639430"/>
            <a:ext cx="707571" cy="707571"/>
          </a:xfrm>
          <a:prstGeom prst="rect">
            <a:avLst/>
          </a:prstGeom>
        </p:spPr>
      </p:pic>
      <p:pic>
        <p:nvPicPr>
          <p:cNvPr id="671" name="Imagen 6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23" y="4629384"/>
            <a:ext cx="707571" cy="707571"/>
          </a:xfrm>
          <a:prstGeom prst="rect">
            <a:avLst/>
          </a:prstGeom>
        </p:spPr>
      </p:pic>
      <p:pic>
        <p:nvPicPr>
          <p:cNvPr id="672" name="Imagen 6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06" y="4631806"/>
            <a:ext cx="707571" cy="707571"/>
          </a:xfrm>
          <a:prstGeom prst="rect">
            <a:avLst/>
          </a:prstGeom>
        </p:spPr>
      </p:pic>
      <p:pic>
        <p:nvPicPr>
          <p:cNvPr id="673" name="Imagen 6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19" y="4630100"/>
            <a:ext cx="707571" cy="707571"/>
          </a:xfrm>
          <a:prstGeom prst="rect">
            <a:avLst/>
          </a:prstGeom>
        </p:spPr>
      </p:pic>
      <p:pic>
        <p:nvPicPr>
          <p:cNvPr id="674" name="Imagen 67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02" y="4632522"/>
            <a:ext cx="707571" cy="707571"/>
          </a:xfrm>
          <a:prstGeom prst="rect">
            <a:avLst/>
          </a:prstGeom>
        </p:spPr>
      </p:pic>
      <p:pic>
        <p:nvPicPr>
          <p:cNvPr id="675" name="Imagen 6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07" y="4622476"/>
            <a:ext cx="707571" cy="707571"/>
          </a:xfrm>
          <a:prstGeom prst="rect">
            <a:avLst/>
          </a:prstGeom>
        </p:spPr>
      </p:pic>
      <p:pic>
        <p:nvPicPr>
          <p:cNvPr id="676" name="Imagen 6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90" y="4624898"/>
            <a:ext cx="707571" cy="707571"/>
          </a:xfrm>
          <a:prstGeom prst="rect">
            <a:avLst/>
          </a:prstGeom>
        </p:spPr>
      </p:pic>
      <p:pic>
        <p:nvPicPr>
          <p:cNvPr id="677" name="Imagen 6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86" y="4657531"/>
            <a:ext cx="707571" cy="707571"/>
          </a:xfrm>
          <a:prstGeom prst="rect">
            <a:avLst/>
          </a:prstGeom>
        </p:spPr>
      </p:pic>
      <p:pic>
        <p:nvPicPr>
          <p:cNvPr id="678" name="Imagen 6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4" y="4649907"/>
            <a:ext cx="707571" cy="707571"/>
          </a:xfrm>
          <a:prstGeom prst="rect">
            <a:avLst/>
          </a:prstGeom>
        </p:spPr>
      </p:pic>
      <p:pic>
        <p:nvPicPr>
          <p:cNvPr id="679" name="Imagen 6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56" y="4652329"/>
            <a:ext cx="707571" cy="707571"/>
          </a:xfrm>
          <a:prstGeom prst="rect">
            <a:avLst/>
          </a:prstGeom>
        </p:spPr>
      </p:pic>
      <p:pic>
        <p:nvPicPr>
          <p:cNvPr id="680" name="Imagen 6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70" y="4650623"/>
            <a:ext cx="707571" cy="707571"/>
          </a:xfrm>
          <a:prstGeom prst="rect">
            <a:avLst/>
          </a:prstGeom>
        </p:spPr>
      </p:pic>
      <p:pic>
        <p:nvPicPr>
          <p:cNvPr id="681" name="Imagen 6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57" y="4642999"/>
            <a:ext cx="707571" cy="707571"/>
          </a:xfrm>
          <a:prstGeom prst="rect">
            <a:avLst/>
          </a:prstGeom>
        </p:spPr>
      </p:pic>
      <p:pic>
        <p:nvPicPr>
          <p:cNvPr id="682" name="Imagen 6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40" y="4645421"/>
            <a:ext cx="707571" cy="707571"/>
          </a:xfrm>
          <a:prstGeom prst="rect">
            <a:avLst/>
          </a:prstGeom>
        </p:spPr>
      </p:pic>
      <p:pic>
        <p:nvPicPr>
          <p:cNvPr id="683" name="Imagen 6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8" y="4647672"/>
            <a:ext cx="707571" cy="707571"/>
          </a:xfrm>
          <a:prstGeom prst="rect">
            <a:avLst/>
          </a:prstGeom>
        </p:spPr>
      </p:pic>
      <p:pic>
        <p:nvPicPr>
          <p:cNvPr id="684" name="Imagen 6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91" y="4650094"/>
            <a:ext cx="707571" cy="707571"/>
          </a:xfrm>
          <a:prstGeom prst="rect">
            <a:avLst/>
          </a:prstGeom>
        </p:spPr>
      </p:pic>
      <p:pic>
        <p:nvPicPr>
          <p:cNvPr id="685" name="Imagen 6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95" y="4640048"/>
            <a:ext cx="707571" cy="707571"/>
          </a:xfrm>
          <a:prstGeom prst="rect">
            <a:avLst/>
          </a:prstGeom>
        </p:spPr>
      </p:pic>
      <p:pic>
        <p:nvPicPr>
          <p:cNvPr id="686" name="Imagen 68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78" y="4642470"/>
            <a:ext cx="707571" cy="707571"/>
          </a:xfrm>
          <a:prstGeom prst="rect">
            <a:avLst/>
          </a:prstGeom>
        </p:spPr>
      </p:pic>
      <p:pic>
        <p:nvPicPr>
          <p:cNvPr id="687" name="Imagen 6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2" y="4640764"/>
            <a:ext cx="707571" cy="707571"/>
          </a:xfrm>
          <a:prstGeom prst="rect">
            <a:avLst/>
          </a:prstGeom>
        </p:spPr>
      </p:pic>
      <p:pic>
        <p:nvPicPr>
          <p:cNvPr id="688" name="Imagen 68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5" y="4643186"/>
            <a:ext cx="707571" cy="707571"/>
          </a:xfrm>
          <a:prstGeom prst="rect">
            <a:avLst/>
          </a:prstGeom>
        </p:spPr>
      </p:pic>
      <p:pic>
        <p:nvPicPr>
          <p:cNvPr id="689" name="Imagen 68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2500" y="5351887"/>
            <a:ext cx="707571" cy="707571"/>
          </a:xfrm>
          <a:prstGeom prst="rect">
            <a:avLst/>
          </a:prstGeom>
        </p:spPr>
      </p:pic>
      <p:pic>
        <p:nvPicPr>
          <p:cNvPr id="690" name="Imagen 6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62" y="4635562"/>
            <a:ext cx="707571" cy="707571"/>
          </a:xfrm>
          <a:prstGeom prst="rect">
            <a:avLst/>
          </a:prstGeom>
        </p:spPr>
      </p:pic>
      <p:pic>
        <p:nvPicPr>
          <p:cNvPr id="691" name="Imagen 69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77835" y="5375069"/>
            <a:ext cx="707571" cy="707571"/>
          </a:xfrm>
          <a:prstGeom prst="rect">
            <a:avLst/>
          </a:prstGeom>
        </p:spPr>
      </p:pic>
      <p:pic>
        <p:nvPicPr>
          <p:cNvPr id="692" name="Imagen 6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5076" y="5316477"/>
            <a:ext cx="707571" cy="707571"/>
          </a:xfrm>
          <a:prstGeom prst="rect">
            <a:avLst/>
          </a:prstGeom>
        </p:spPr>
      </p:pic>
      <p:pic>
        <p:nvPicPr>
          <p:cNvPr id="693" name="Imagen 69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0412" y="5339659"/>
            <a:ext cx="707571" cy="707571"/>
          </a:xfrm>
          <a:prstGeom prst="rect">
            <a:avLst/>
          </a:prstGeom>
        </p:spPr>
      </p:pic>
      <p:pic>
        <p:nvPicPr>
          <p:cNvPr id="694" name="Imagen 6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9372" y="5336461"/>
            <a:ext cx="707571" cy="707571"/>
          </a:xfrm>
          <a:prstGeom prst="rect">
            <a:avLst/>
          </a:prstGeom>
        </p:spPr>
      </p:pic>
      <p:pic>
        <p:nvPicPr>
          <p:cNvPr id="695" name="Imagen 69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4707" y="5359643"/>
            <a:ext cx="707571" cy="707571"/>
          </a:xfrm>
          <a:prstGeom prst="rect">
            <a:avLst/>
          </a:prstGeom>
        </p:spPr>
      </p:pic>
      <p:pic>
        <p:nvPicPr>
          <p:cNvPr id="696" name="Imagen 6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1948" y="5301052"/>
            <a:ext cx="707571" cy="707571"/>
          </a:xfrm>
          <a:prstGeom prst="rect">
            <a:avLst/>
          </a:prstGeom>
        </p:spPr>
      </p:pic>
      <p:pic>
        <p:nvPicPr>
          <p:cNvPr id="697" name="Imagen 6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7283" y="5324234"/>
            <a:ext cx="707571" cy="707571"/>
          </a:xfrm>
          <a:prstGeom prst="rect">
            <a:avLst/>
          </a:prstGeom>
        </p:spPr>
      </p:pic>
      <p:pic>
        <p:nvPicPr>
          <p:cNvPr id="698" name="Imagen 69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2938" y="5354545"/>
            <a:ext cx="707571" cy="707571"/>
          </a:xfrm>
          <a:prstGeom prst="rect">
            <a:avLst/>
          </a:prstGeom>
        </p:spPr>
      </p:pic>
      <p:pic>
        <p:nvPicPr>
          <p:cNvPr id="699" name="Imagen 69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8274" y="5377727"/>
            <a:ext cx="707571" cy="707571"/>
          </a:xfrm>
          <a:prstGeom prst="rect">
            <a:avLst/>
          </a:prstGeom>
        </p:spPr>
      </p:pic>
      <p:pic>
        <p:nvPicPr>
          <p:cNvPr id="700" name="Imagen 6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5515" y="5319135"/>
            <a:ext cx="707571" cy="707571"/>
          </a:xfrm>
          <a:prstGeom prst="rect">
            <a:avLst/>
          </a:prstGeom>
        </p:spPr>
      </p:pic>
      <p:pic>
        <p:nvPicPr>
          <p:cNvPr id="701" name="Imagen 70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0850" y="5342317"/>
            <a:ext cx="707571" cy="707571"/>
          </a:xfrm>
          <a:prstGeom prst="rect">
            <a:avLst/>
          </a:prstGeom>
        </p:spPr>
      </p:pic>
      <p:pic>
        <p:nvPicPr>
          <p:cNvPr id="702" name="Imagen 70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9810" y="5339119"/>
            <a:ext cx="707571" cy="707571"/>
          </a:xfrm>
          <a:prstGeom prst="rect">
            <a:avLst/>
          </a:prstGeom>
        </p:spPr>
      </p:pic>
      <p:pic>
        <p:nvPicPr>
          <p:cNvPr id="703" name="Imagen 7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5145" y="5362301"/>
            <a:ext cx="707571" cy="707571"/>
          </a:xfrm>
          <a:prstGeom prst="rect">
            <a:avLst/>
          </a:prstGeom>
        </p:spPr>
      </p:pic>
      <p:pic>
        <p:nvPicPr>
          <p:cNvPr id="704" name="Imagen 70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2386" y="5303710"/>
            <a:ext cx="707571" cy="707571"/>
          </a:xfrm>
          <a:prstGeom prst="rect">
            <a:avLst/>
          </a:prstGeom>
        </p:spPr>
      </p:pic>
      <p:pic>
        <p:nvPicPr>
          <p:cNvPr id="705" name="Imagen 70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7721" y="5326892"/>
            <a:ext cx="707571" cy="707571"/>
          </a:xfrm>
          <a:prstGeom prst="rect">
            <a:avLst/>
          </a:prstGeom>
        </p:spPr>
      </p:pic>
      <p:pic>
        <p:nvPicPr>
          <p:cNvPr id="706" name="Imagen 7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16" y="5699619"/>
            <a:ext cx="453571" cy="453571"/>
          </a:xfrm>
          <a:prstGeom prst="rect">
            <a:avLst/>
          </a:prstGeom>
        </p:spPr>
      </p:pic>
      <p:pic>
        <p:nvPicPr>
          <p:cNvPr id="707" name="Imagen 70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03" y="5701212"/>
            <a:ext cx="453571" cy="453571"/>
          </a:xfrm>
          <a:prstGeom prst="rect">
            <a:avLst/>
          </a:prstGeom>
        </p:spPr>
      </p:pic>
      <p:pic>
        <p:nvPicPr>
          <p:cNvPr id="708" name="Imagen 70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06" y="5692994"/>
            <a:ext cx="453571" cy="453571"/>
          </a:xfrm>
          <a:prstGeom prst="rect">
            <a:avLst/>
          </a:prstGeom>
        </p:spPr>
      </p:pic>
      <p:pic>
        <p:nvPicPr>
          <p:cNvPr id="709" name="Imagen 70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93" y="5694586"/>
            <a:ext cx="453571" cy="453571"/>
          </a:xfrm>
          <a:prstGeom prst="rect">
            <a:avLst/>
          </a:prstGeom>
        </p:spPr>
      </p:pic>
      <p:pic>
        <p:nvPicPr>
          <p:cNvPr id="710" name="Imagen 70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0" y="5704258"/>
            <a:ext cx="453571" cy="453571"/>
          </a:xfrm>
          <a:prstGeom prst="rect">
            <a:avLst/>
          </a:prstGeom>
        </p:spPr>
      </p:pic>
      <p:pic>
        <p:nvPicPr>
          <p:cNvPr id="711" name="Imagen 7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36" y="5705851"/>
            <a:ext cx="453571" cy="453571"/>
          </a:xfrm>
          <a:prstGeom prst="rect">
            <a:avLst/>
          </a:prstGeom>
        </p:spPr>
      </p:pic>
      <p:pic>
        <p:nvPicPr>
          <p:cNvPr id="712" name="Imagen 7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39" y="5697633"/>
            <a:ext cx="453571" cy="453571"/>
          </a:xfrm>
          <a:prstGeom prst="rect">
            <a:avLst/>
          </a:prstGeom>
        </p:spPr>
      </p:pic>
      <p:pic>
        <p:nvPicPr>
          <p:cNvPr id="713" name="Imagen 7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26" y="5699225"/>
            <a:ext cx="453571" cy="453571"/>
          </a:xfrm>
          <a:prstGeom prst="rect">
            <a:avLst/>
          </a:prstGeom>
        </p:spPr>
      </p:pic>
      <p:pic>
        <p:nvPicPr>
          <p:cNvPr id="714" name="Imagen 7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7" y="5717191"/>
            <a:ext cx="453571" cy="453571"/>
          </a:xfrm>
          <a:prstGeom prst="rect">
            <a:avLst/>
          </a:prstGeom>
        </p:spPr>
      </p:pic>
      <p:pic>
        <p:nvPicPr>
          <p:cNvPr id="715" name="Imagen 7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698445"/>
            <a:ext cx="453571" cy="453571"/>
          </a:xfrm>
          <a:prstGeom prst="rect">
            <a:avLst/>
          </a:prstGeom>
        </p:spPr>
      </p:pic>
      <p:pic>
        <p:nvPicPr>
          <p:cNvPr id="716" name="Imagen 7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715726"/>
            <a:ext cx="453571" cy="453571"/>
          </a:xfrm>
          <a:prstGeom prst="rect">
            <a:avLst/>
          </a:prstGeom>
        </p:spPr>
      </p:pic>
      <p:pic>
        <p:nvPicPr>
          <p:cNvPr id="717" name="Imagen 7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691126"/>
            <a:ext cx="453571" cy="453571"/>
          </a:xfrm>
          <a:prstGeom prst="rect">
            <a:avLst/>
          </a:prstGeom>
        </p:spPr>
      </p:pic>
      <p:pic>
        <p:nvPicPr>
          <p:cNvPr id="718" name="Imagen 7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708407"/>
            <a:ext cx="453571" cy="453571"/>
          </a:xfrm>
          <a:prstGeom prst="rect">
            <a:avLst/>
          </a:prstGeom>
        </p:spPr>
      </p:pic>
      <p:pic>
        <p:nvPicPr>
          <p:cNvPr id="719" name="Imagen 7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30436"/>
            <a:ext cx="453571" cy="453571"/>
          </a:xfrm>
          <a:prstGeom prst="rect">
            <a:avLst/>
          </a:prstGeom>
        </p:spPr>
      </p:pic>
      <p:pic>
        <p:nvPicPr>
          <p:cNvPr id="720" name="Imagen 7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47717"/>
            <a:ext cx="453571" cy="453571"/>
          </a:xfrm>
          <a:prstGeom prst="rect">
            <a:avLst/>
          </a:prstGeom>
        </p:spPr>
      </p:pic>
      <p:pic>
        <p:nvPicPr>
          <p:cNvPr id="721" name="Imagen 7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23117"/>
            <a:ext cx="453571" cy="453571"/>
          </a:xfrm>
          <a:prstGeom prst="rect">
            <a:avLst/>
          </a:prstGeom>
        </p:spPr>
      </p:pic>
      <p:pic>
        <p:nvPicPr>
          <p:cNvPr id="722" name="Imagen 7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40398"/>
            <a:ext cx="453571" cy="453571"/>
          </a:xfrm>
          <a:prstGeom prst="rect">
            <a:avLst/>
          </a:prstGeom>
        </p:spPr>
      </p:pic>
      <p:grpSp>
        <p:nvGrpSpPr>
          <p:cNvPr id="724" name="Grupo 723"/>
          <p:cNvGrpSpPr/>
          <p:nvPr/>
        </p:nvGrpSpPr>
        <p:grpSpPr>
          <a:xfrm>
            <a:off x="5257261" y="6059459"/>
            <a:ext cx="1191771" cy="524178"/>
            <a:chOff x="5837708" y="5945825"/>
            <a:chExt cx="1251360" cy="550387"/>
          </a:xfrm>
        </p:grpSpPr>
        <p:pic>
          <p:nvPicPr>
            <p:cNvPr id="725" name="Imagen 724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7" t="19816" r="34442" b="25103"/>
            <a:stretch/>
          </p:blipFill>
          <p:spPr>
            <a:xfrm>
              <a:off x="5837708" y="5945825"/>
              <a:ext cx="553445" cy="550387"/>
            </a:xfrm>
            <a:prstGeom prst="rect">
              <a:avLst/>
            </a:prstGeom>
          </p:spPr>
        </p:pic>
        <p:sp>
          <p:nvSpPr>
            <p:cNvPr id="726" name="Rectángulo 725"/>
            <p:cNvSpPr/>
            <p:nvPr/>
          </p:nvSpPr>
          <p:spPr>
            <a:xfrm>
              <a:off x="6359386" y="6019053"/>
              <a:ext cx="729682" cy="37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70779"/>
              <a:r>
                <a:rPr lang="es-ES" sz="1714" b="1" dirty="0">
                  <a:solidFill>
                    <a:prstClr val="white"/>
                  </a:solidFill>
                </a:rPr>
                <a:t>SALIR</a:t>
              </a:r>
            </a:p>
          </p:txBody>
        </p:sp>
      </p:grpSp>
      <p:pic>
        <p:nvPicPr>
          <p:cNvPr id="326" name="Picture 2" descr="C:\Users\Antares\Pictures\TABLERO DIBUJO.png"/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7" y="1143219"/>
            <a:ext cx="2897217" cy="27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Imagen 3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7" y="1248520"/>
            <a:ext cx="232955" cy="707572"/>
          </a:xfrm>
          <a:prstGeom prst="rect">
            <a:avLst/>
          </a:prstGeom>
        </p:spPr>
      </p:pic>
      <p:pic>
        <p:nvPicPr>
          <p:cNvPr id="328" name="Imagen 3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1" y="1244293"/>
            <a:ext cx="1231798" cy="274822"/>
          </a:xfrm>
          <a:prstGeom prst="rect">
            <a:avLst/>
          </a:prstGeom>
        </p:spPr>
      </p:pic>
      <p:cxnSp>
        <p:nvCxnSpPr>
          <p:cNvPr id="329" name="Conector recto 328"/>
          <p:cNvCxnSpPr/>
          <p:nvPr/>
        </p:nvCxnSpPr>
        <p:spPr>
          <a:xfrm>
            <a:off x="1806962" y="1143219"/>
            <a:ext cx="13132" cy="26014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 flipH="1">
            <a:off x="434757" y="2454552"/>
            <a:ext cx="283872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9" name="Imagen 4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64363" y="1011115"/>
            <a:ext cx="308429" cy="707571"/>
          </a:xfrm>
          <a:prstGeom prst="rect">
            <a:avLst/>
          </a:prstGeom>
        </p:spPr>
      </p:pic>
      <p:pic>
        <p:nvPicPr>
          <p:cNvPr id="643" name="Imagen 6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07177" y="1662082"/>
            <a:ext cx="1161143" cy="274822"/>
          </a:xfrm>
          <a:prstGeom prst="rect">
            <a:avLst/>
          </a:prstGeom>
        </p:spPr>
      </p:pic>
      <p:pic>
        <p:nvPicPr>
          <p:cNvPr id="320" name="Imagen 3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57" y="2985003"/>
            <a:ext cx="232955" cy="707572"/>
          </a:xfrm>
          <a:prstGeom prst="rect">
            <a:avLst/>
          </a:prstGeom>
        </p:spPr>
      </p:pic>
      <p:pic>
        <p:nvPicPr>
          <p:cNvPr id="321" name="Imagen 3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51" y="3415146"/>
            <a:ext cx="1231798" cy="274822"/>
          </a:xfrm>
          <a:prstGeom prst="rect">
            <a:avLst/>
          </a:prstGeom>
        </p:spPr>
      </p:pic>
      <p:pic>
        <p:nvPicPr>
          <p:cNvPr id="322" name="Imagen 3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4502" y="3207283"/>
            <a:ext cx="308429" cy="707571"/>
          </a:xfrm>
          <a:prstGeom prst="rect">
            <a:avLst/>
          </a:prstGeom>
        </p:spPr>
      </p:pic>
      <p:pic>
        <p:nvPicPr>
          <p:cNvPr id="324" name="Imagen 3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92" y="2958977"/>
            <a:ext cx="1161143" cy="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3" cstate="print"/>
          <a:srcRect l="772"/>
          <a:stretch>
            <a:fillRect/>
          </a:stretch>
        </p:blipFill>
        <p:spPr bwMode="auto">
          <a:xfrm>
            <a:off x="-630" y="0"/>
            <a:ext cx="12402090" cy="7400121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10531" y="6121716"/>
            <a:ext cx="5193941" cy="381434"/>
            <a:chOff x="62003" y="6466155"/>
            <a:chExt cx="7063309" cy="400506"/>
          </a:xfrm>
        </p:grpSpPr>
        <p:sp>
          <p:nvSpPr>
            <p:cNvPr id="268" name="Rectángulo 267"/>
            <p:cNvSpPr/>
            <p:nvPr/>
          </p:nvSpPr>
          <p:spPr>
            <a:xfrm>
              <a:off x="62003" y="6509901"/>
              <a:ext cx="3833356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5550653" y="6517098"/>
              <a:ext cx="1574659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3934733" y="6513554"/>
              <a:ext cx="1574659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101377" y="6466155"/>
              <a:ext cx="1393420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NOMBRE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5801524" y="6492732"/>
              <a:ext cx="1059891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FECHA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5" name="Rectángulo 274"/>
            <p:cNvSpPr/>
            <p:nvPr/>
          </p:nvSpPr>
          <p:spPr>
            <a:xfrm>
              <a:off x="4036181" y="6474011"/>
              <a:ext cx="1249544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TIEMPO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</p:grpSp>
      <p:sp>
        <p:nvSpPr>
          <p:cNvPr id="278" name="6 CuadroTexto"/>
          <p:cNvSpPr txBox="1"/>
          <p:nvPr/>
        </p:nvSpPr>
        <p:spPr>
          <a:xfrm>
            <a:off x="3207428" y="1685595"/>
            <a:ext cx="3122071" cy="381047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87076" tIns="43538" rIns="87076" bIns="43538" rtlCol="0">
            <a:spAutoFit/>
          </a:bodyPr>
          <a:lstStyle/>
          <a:p>
            <a:pPr algn="ctr" defTabSz="870779"/>
            <a:r>
              <a:rPr lang="es-MX" sz="1905" b="1" dirty="0">
                <a:solidFill>
                  <a:prstClr val="white"/>
                </a:solidFill>
              </a:rPr>
              <a:t>NIVEL 1   - UNIDAD 1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6399179" y="-321695"/>
            <a:ext cx="113696" cy="7132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3847549" y="2077330"/>
            <a:ext cx="1565069" cy="383073"/>
          </a:xfrm>
          <a:prstGeom prst="rect">
            <a:avLst/>
          </a:prstGeom>
          <a:solidFill>
            <a:srgbClr val="70AC2E"/>
          </a:soli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0779"/>
            <a:endParaRPr lang="es-MX" sz="1524" dirty="0">
              <a:solidFill>
                <a:prstClr val="white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3986751" y="2048676"/>
            <a:ext cx="1302690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0779"/>
            <a:r>
              <a:rPr lang="es-ES" sz="1905" b="1" dirty="0">
                <a:solidFill>
                  <a:prstClr val="white"/>
                </a:solidFill>
              </a:rPr>
              <a:t>RETO </a:t>
            </a:r>
            <a:r>
              <a:rPr lang="es-ES" sz="1905" b="1" dirty="0" smtClean="0">
                <a:solidFill>
                  <a:prstClr val="white"/>
                </a:solidFill>
              </a:rPr>
              <a:t>1-2</a:t>
            </a:r>
            <a:endParaRPr lang="es-MX" sz="1905" b="1" dirty="0">
              <a:solidFill>
                <a:prstClr val="white"/>
              </a:solidFill>
            </a:endParaRPr>
          </a:p>
        </p:txBody>
      </p:sp>
      <p:pic>
        <p:nvPicPr>
          <p:cNvPr id="118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3" cstate="print"/>
          <a:srcRect l="772"/>
          <a:stretch>
            <a:fillRect/>
          </a:stretch>
        </p:blipFill>
        <p:spPr bwMode="auto">
          <a:xfrm>
            <a:off x="3190637" y="1248520"/>
            <a:ext cx="3150395" cy="460958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9" name="6 CuadroTexto"/>
          <p:cNvSpPr txBox="1"/>
          <p:nvPr/>
        </p:nvSpPr>
        <p:spPr>
          <a:xfrm>
            <a:off x="3087945" y="1260237"/>
            <a:ext cx="3290768" cy="43967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lIns="87076" tIns="43538" rIns="87076" bIns="43538" rtlCol="0">
            <a:spAutoFit/>
          </a:bodyPr>
          <a:lstStyle/>
          <a:p>
            <a:pPr algn="ctr" defTabSz="870779"/>
            <a:r>
              <a:rPr lang="es-ES" sz="2286" b="1" dirty="0">
                <a:solidFill>
                  <a:prstClr val="white"/>
                </a:solidFill>
              </a:rPr>
              <a:t>RELACIONES ESPACIALES</a:t>
            </a:r>
            <a:endParaRPr lang="es-MX" sz="2286" b="1" dirty="0">
              <a:solidFill>
                <a:prstClr val="white"/>
              </a:solidFill>
            </a:endParaRPr>
          </a:p>
        </p:txBody>
      </p:sp>
      <p:sp>
        <p:nvSpPr>
          <p:cNvPr id="123" name="15 Rectángulo"/>
          <p:cNvSpPr/>
          <p:nvPr/>
        </p:nvSpPr>
        <p:spPr>
          <a:xfrm>
            <a:off x="21704" y="25724"/>
            <a:ext cx="4676312" cy="911594"/>
          </a:xfrm>
          <a:prstGeom prst="rect">
            <a:avLst/>
          </a:prstGeom>
          <a:noFill/>
        </p:spPr>
        <p:txBody>
          <a:bodyPr wrap="square" lIns="46290" tIns="23145" rIns="46290" bIns="2314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286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  <a:p>
            <a:pPr algn="ctr"/>
            <a:r>
              <a:rPr lang="es-ES" sz="2667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PUEDES SER EN UN GENIO,</a:t>
            </a:r>
          </a:p>
          <a:p>
            <a:pPr algn="ctr"/>
            <a:r>
              <a:rPr lang="es-ES" sz="2667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PERSEVERA PARA LOGRARLO</a:t>
            </a:r>
            <a:r>
              <a:rPr lang="es-ES" sz="2667" b="1" i="1" dirty="0">
                <a:ln w="11430"/>
                <a:solidFill>
                  <a:prstClr val="white">
                    <a:lumMod val="75000"/>
                  </a:prst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75895" y="954657"/>
            <a:ext cx="2901171" cy="2707526"/>
            <a:chOff x="1005980" y="1359455"/>
            <a:chExt cx="3046230" cy="2842902"/>
          </a:xfrm>
        </p:grpSpPr>
        <p:pic>
          <p:nvPicPr>
            <p:cNvPr id="125" name="Picture 2" descr="C:\Users\Antares\Pictures\TABLERO DIBUJO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980" y="1359455"/>
              <a:ext cx="3042078" cy="284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Imagen 2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574" y="1465300"/>
              <a:ext cx="244603" cy="742951"/>
            </a:xfrm>
            <a:prstGeom prst="rect">
              <a:avLst/>
            </a:prstGeom>
          </p:spPr>
        </p:pic>
        <p:pic>
          <p:nvPicPr>
            <p:cNvPr id="244" name="Imagen 2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957" y="1907159"/>
              <a:ext cx="1257615" cy="288563"/>
            </a:xfrm>
            <a:prstGeom prst="rect">
              <a:avLst/>
            </a:prstGeom>
          </p:spPr>
        </p:pic>
        <p:cxnSp>
          <p:nvCxnSpPr>
            <p:cNvPr id="5" name="Conector recto 4"/>
            <p:cNvCxnSpPr/>
            <p:nvPr/>
          </p:nvCxnSpPr>
          <p:spPr>
            <a:xfrm>
              <a:off x="2512368" y="1359455"/>
              <a:ext cx="13789" cy="273148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 flipH="1">
              <a:off x="1071552" y="2736354"/>
              <a:ext cx="298065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ángulo 119"/>
          <p:cNvSpPr/>
          <p:nvPr/>
        </p:nvSpPr>
        <p:spPr>
          <a:xfrm>
            <a:off x="6661840" y="321382"/>
            <a:ext cx="4221098" cy="322780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 defTabSz="870779"/>
            <a:r>
              <a:rPr lang="es-ES" sz="1714" b="1" dirty="0">
                <a:solidFill>
                  <a:srgbClr val="FFC000"/>
                </a:solidFill>
              </a:rPr>
              <a:t>PROPÓSITO.</a:t>
            </a:r>
            <a:r>
              <a:rPr lang="es-ES" sz="1524" b="1" dirty="0">
                <a:solidFill>
                  <a:srgbClr val="FFC000"/>
                </a:solidFill>
              </a:rPr>
              <a:t>- </a:t>
            </a:r>
            <a:r>
              <a:rPr lang="es-ES" sz="1333" b="1" dirty="0">
                <a:solidFill>
                  <a:prstClr val="white"/>
                </a:solidFill>
              </a:rPr>
              <a:t>LA BUSQUEDA DEL MAYOR NUMERO DE  SOLUCIONES, PERMITE LOGRAR DESARROLLAR  PERSEVERANCIA,  PENSAMIENTO CREATIVO O DIVERGENTE, Y EL ROMPIMIENTO DE ESTEREOTIPOS, CARACTERÍSTICAS IMPORTANTES  QUE PRESENTAN LOS GENIOS. 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PARA ELLO SE PROPICIA APLICAR PROCESOS DE LA COMBINATORIA MATEMÁTICA Y PROCESOS DE TRANFORMACIÓN CREATIVA, COMO LO SON ENTE ELLOS: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ASOCIACIÓN Y DISOCIACIÓN.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 -LA OPERACIÓN DE POSICIONES 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Y UBICACIONES ESPACIALES.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COMBINACIÓN DE ELEMENTOS.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PERMUTACIÓN DE ELEMENTOS.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-EL GIRO.</a:t>
            </a:r>
            <a:endParaRPr lang="es-MX" sz="1333" b="1" dirty="0">
              <a:solidFill>
                <a:prstClr val="white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4739016" y="2533674"/>
            <a:ext cx="1663212" cy="3561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defTabSz="870779"/>
            <a:r>
              <a:rPr lang="es-ES" sz="1714" b="1" dirty="0">
                <a:solidFill>
                  <a:srgbClr val="FFC000"/>
                </a:solidFill>
              </a:rPr>
              <a:t>INSTRUCCIONES</a:t>
            </a:r>
          </a:p>
        </p:txBody>
      </p:sp>
      <p:pic>
        <p:nvPicPr>
          <p:cNvPr id="162" name="Imagen 1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89" y="18157"/>
            <a:ext cx="1054808" cy="86936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3242577" y="2893734"/>
          <a:ext cx="3162445" cy="15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61"/>
                <a:gridCol w="1318731"/>
                <a:gridCol w="802153"/>
              </a:tblGrid>
              <a:tr h="290286"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SOLUCIÓN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MOVIMIENTOS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PUNTOS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7371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5749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5749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200990" y="2505161"/>
            <a:ext cx="1253869" cy="3561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defTabSz="870779"/>
            <a:r>
              <a:rPr lang="es-ES" sz="1714" b="1" dirty="0">
                <a:solidFill>
                  <a:srgbClr val="FFC000"/>
                </a:solidFill>
              </a:rPr>
              <a:t>PROPÓSITO</a:t>
            </a:r>
            <a:endParaRPr lang="es-MX" sz="1714" dirty="0">
              <a:solidFill>
                <a:prstClr val="black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21109" y="788143"/>
            <a:ext cx="1977372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70779"/>
            <a:r>
              <a:rPr lang="es-ES" sz="1333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SIN LÍMITE MENTAL </a:t>
            </a:r>
          </a:p>
          <a:p>
            <a:pPr algn="ctr" defTabSz="870779"/>
            <a:r>
              <a:rPr lang="es-ES" sz="1333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TRANSFORMA LA VIDA</a:t>
            </a:r>
          </a:p>
          <a:p>
            <a:pPr algn="ctr" defTabSz="870779"/>
            <a:endParaRPr lang="es-ES" sz="952" b="1" i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</p:txBody>
      </p:sp>
      <p:pic>
        <p:nvPicPr>
          <p:cNvPr id="257" name="Imagen 2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71714"/>
            <a:ext cx="1161143" cy="274822"/>
          </a:xfrm>
          <a:prstGeom prst="rect">
            <a:avLst/>
          </a:prstGeom>
        </p:spPr>
      </p:pic>
      <p:pic>
        <p:nvPicPr>
          <p:cNvPr id="260" name="Imagen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" y="5398131"/>
            <a:ext cx="277166" cy="707571"/>
          </a:xfrm>
          <a:prstGeom prst="rect">
            <a:avLst/>
          </a:prstGeom>
        </p:spPr>
      </p:pic>
      <p:pic>
        <p:nvPicPr>
          <p:cNvPr id="261" name="Imagen 2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24676"/>
            <a:ext cx="277166" cy="1161143"/>
          </a:xfrm>
          <a:prstGeom prst="rect">
            <a:avLst/>
          </a:prstGeom>
        </p:spPr>
      </p:pic>
      <p:pic>
        <p:nvPicPr>
          <p:cNvPr id="263" name="Imagen 2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50575"/>
            <a:ext cx="741361" cy="252683"/>
          </a:xfrm>
          <a:prstGeom prst="rect">
            <a:avLst/>
          </a:prstGeom>
        </p:spPr>
      </p:pic>
      <p:pic>
        <p:nvPicPr>
          <p:cNvPr id="264" name="Imagen 2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81862"/>
            <a:ext cx="308429" cy="707571"/>
          </a:xfrm>
          <a:prstGeom prst="rect">
            <a:avLst/>
          </a:prstGeom>
        </p:spPr>
      </p:pic>
      <p:pic>
        <p:nvPicPr>
          <p:cNvPr id="266" name="Imagen 2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9780"/>
            <a:ext cx="277166" cy="1161143"/>
          </a:xfrm>
          <a:prstGeom prst="rect">
            <a:avLst/>
          </a:prstGeom>
        </p:spPr>
      </p:pic>
      <p:pic>
        <p:nvPicPr>
          <p:cNvPr id="267" name="Imagen 2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65998"/>
            <a:ext cx="308429" cy="707571"/>
          </a:xfrm>
          <a:prstGeom prst="rect">
            <a:avLst/>
          </a:prstGeom>
        </p:spPr>
      </p:pic>
      <p:pic>
        <p:nvPicPr>
          <p:cNvPr id="273" name="Imagen 2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31912"/>
            <a:ext cx="274822" cy="1161143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15327"/>
            <a:ext cx="707571" cy="264470"/>
          </a:xfrm>
          <a:prstGeom prst="rect">
            <a:avLst/>
          </a:prstGeom>
        </p:spPr>
      </p:pic>
      <p:pic>
        <p:nvPicPr>
          <p:cNvPr id="280" name="Imagen 27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9874"/>
            <a:ext cx="1161143" cy="274822"/>
          </a:xfrm>
          <a:prstGeom prst="rect">
            <a:avLst/>
          </a:prstGeom>
        </p:spPr>
      </p:pic>
      <p:pic>
        <p:nvPicPr>
          <p:cNvPr id="285" name="Imagen 2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62305"/>
            <a:ext cx="1161143" cy="274822"/>
          </a:xfrm>
          <a:prstGeom prst="rect">
            <a:avLst/>
          </a:prstGeom>
        </p:spPr>
      </p:pic>
      <p:pic>
        <p:nvPicPr>
          <p:cNvPr id="288" name="Imagen 2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" y="5388722"/>
            <a:ext cx="277166" cy="707571"/>
          </a:xfrm>
          <a:prstGeom prst="rect">
            <a:avLst/>
          </a:prstGeom>
        </p:spPr>
      </p:pic>
      <p:pic>
        <p:nvPicPr>
          <p:cNvPr id="289" name="Imagen 2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15268"/>
            <a:ext cx="277166" cy="1161143"/>
          </a:xfrm>
          <a:prstGeom prst="rect">
            <a:avLst/>
          </a:prstGeom>
        </p:spPr>
      </p:pic>
      <p:pic>
        <p:nvPicPr>
          <p:cNvPr id="291" name="Imagen 2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41166"/>
            <a:ext cx="741361" cy="252683"/>
          </a:xfrm>
          <a:prstGeom prst="rect">
            <a:avLst/>
          </a:prstGeom>
        </p:spPr>
      </p:pic>
      <p:pic>
        <p:nvPicPr>
          <p:cNvPr id="292" name="Imagen 2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72454"/>
            <a:ext cx="308429" cy="707571"/>
          </a:xfrm>
          <a:prstGeom prst="rect">
            <a:avLst/>
          </a:prstGeom>
        </p:spPr>
      </p:pic>
      <p:pic>
        <p:nvPicPr>
          <p:cNvPr id="294" name="Imagen 2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0371"/>
            <a:ext cx="277166" cy="1161143"/>
          </a:xfrm>
          <a:prstGeom prst="rect">
            <a:avLst/>
          </a:prstGeom>
        </p:spPr>
      </p:pic>
      <p:pic>
        <p:nvPicPr>
          <p:cNvPr id="295" name="Imagen 2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71924"/>
            <a:ext cx="308429" cy="707571"/>
          </a:xfrm>
          <a:prstGeom prst="rect">
            <a:avLst/>
          </a:prstGeom>
        </p:spPr>
      </p:pic>
      <p:pic>
        <p:nvPicPr>
          <p:cNvPr id="297" name="Imagen 2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22504"/>
            <a:ext cx="274822" cy="1161143"/>
          </a:xfrm>
          <a:prstGeom prst="rect">
            <a:avLst/>
          </a:prstGeom>
        </p:spPr>
      </p:pic>
      <p:pic>
        <p:nvPicPr>
          <p:cNvPr id="300" name="Imagen 2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05918"/>
            <a:ext cx="707571" cy="264470"/>
          </a:xfrm>
          <a:prstGeom prst="rect">
            <a:avLst/>
          </a:prstGeom>
        </p:spPr>
      </p:pic>
      <p:pic>
        <p:nvPicPr>
          <p:cNvPr id="301" name="Imagen 30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0465"/>
            <a:ext cx="1161143" cy="274822"/>
          </a:xfrm>
          <a:prstGeom prst="rect">
            <a:avLst/>
          </a:prstGeom>
        </p:spPr>
      </p:pic>
      <p:pic>
        <p:nvPicPr>
          <p:cNvPr id="457" name="Imagen 4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5" y="3870821"/>
            <a:ext cx="1161143" cy="274822"/>
          </a:xfrm>
          <a:prstGeom prst="rect">
            <a:avLst/>
          </a:prstGeom>
        </p:spPr>
      </p:pic>
      <p:pic>
        <p:nvPicPr>
          <p:cNvPr id="458" name="Imagen 4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1" y="5397238"/>
            <a:ext cx="277166" cy="707571"/>
          </a:xfrm>
          <a:prstGeom prst="rect">
            <a:avLst/>
          </a:prstGeom>
        </p:spPr>
      </p:pic>
      <p:pic>
        <p:nvPicPr>
          <p:cNvPr id="459" name="Imagen 4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31" y="4523784"/>
            <a:ext cx="277166" cy="1161143"/>
          </a:xfrm>
          <a:prstGeom prst="rect">
            <a:avLst/>
          </a:prstGeom>
        </p:spPr>
      </p:pic>
      <p:pic>
        <p:nvPicPr>
          <p:cNvPr id="460" name="Imagen 4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2" y="4649682"/>
            <a:ext cx="741361" cy="252683"/>
          </a:xfrm>
          <a:prstGeom prst="rect">
            <a:avLst/>
          </a:prstGeom>
        </p:spPr>
      </p:pic>
      <p:pic>
        <p:nvPicPr>
          <p:cNvPr id="461" name="Imagen 4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01729" y="4380970"/>
            <a:ext cx="308429" cy="707571"/>
          </a:xfrm>
          <a:prstGeom prst="rect">
            <a:avLst/>
          </a:prstGeom>
        </p:spPr>
      </p:pic>
      <p:pic>
        <p:nvPicPr>
          <p:cNvPr id="462" name="Imagen 4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47" y="4508888"/>
            <a:ext cx="277166" cy="1161143"/>
          </a:xfrm>
          <a:prstGeom prst="rect">
            <a:avLst/>
          </a:prstGeom>
        </p:spPr>
      </p:pic>
      <p:pic>
        <p:nvPicPr>
          <p:cNvPr id="463" name="Imagen 4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1666" y="4765106"/>
            <a:ext cx="308429" cy="707571"/>
          </a:xfrm>
          <a:prstGeom prst="rect">
            <a:avLst/>
          </a:prstGeom>
        </p:spPr>
      </p:pic>
      <p:pic>
        <p:nvPicPr>
          <p:cNvPr id="464" name="Imagen 4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2828" y="3731020"/>
            <a:ext cx="274822" cy="1161143"/>
          </a:xfrm>
          <a:prstGeom prst="rect">
            <a:avLst/>
          </a:prstGeom>
        </p:spPr>
      </p:pic>
      <p:pic>
        <p:nvPicPr>
          <p:cNvPr id="465" name="Imagen 4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5" y="5014435"/>
            <a:ext cx="707571" cy="264470"/>
          </a:xfrm>
          <a:prstGeom prst="rect">
            <a:avLst/>
          </a:prstGeom>
        </p:spPr>
      </p:pic>
      <p:pic>
        <p:nvPicPr>
          <p:cNvPr id="466" name="Imagen 4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5" y="4208981"/>
            <a:ext cx="1161143" cy="274822"/>
          </a:xfrm>
          <a:prstGeom prst="rect">
            <a:avLst/>
          </a:prstGeom>
        </p:spPr>
      </p:pic>
      <p:pic>
        <p:nvPicPr>
          <p:cNvPr id="467" name="Imagen 4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69929"/>
            <a:ext cx="1161143" cy="274822"/>
          </a:xfrm>
          <a:prstGeom prst="rect">
            <a:avLst/>
          </a:prstGeom>
        </p:spPr>
      </p:pic>
      <p:pic>
        <p:nvPicPr>
          <p:cNvPr id="468" name="Imagen 4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2" y="5404062"/>
            <a:ext cx="277166" cy="707571"/>
          </a:xfrm>
          <a:prstGeom prst="rect">
            <a:avLst/>
          </a:prstGeom>
        </p:spPr>
      </p:pic>
      <p:pic>
        <p:nvPicPr>
          <p:cNvPr id="469" name="Imagen 4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22891"/>
            <a:ext cx="277166" cy="1161143"/>
          </a:xfrm>
          <a:prstGeom prst="rect">
            <a:avLst/>
          </a:prstGeom>
        </p:spPr>
      </p:pic>
      <p:pic>
        <p:nvPicPr>
          <p:cNvPr id="470" name="Imagen 4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48790"/>
            <a:ext cx="741361" cy="252683"/>
          </a:xfrm>
          <a:prstGeom prst="rect">
            <a:avLst/>
          </a:prstGeom>
        </p:spPr>
      </p:pic>
      <p:pic>
        <p:nvPicPr>
          <p:cNvPr id="471" name="Imagen 4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80077"/>
            <a:ext cx="308429" cy="707571"/>
          </a:xfrm>
          <a:prstGeom prst="rect">
            <a:avLst/>
          </a:prstGeom>
        </p:spPr>
      </p:pic>
      <p:pic>
        <p:nvPicPr>
          <p:cNvPr id="472" name="Imagen 4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8424"/>
            <a:ext cx="277166" cy="1161143"/>
          </a:xfrm>
          <a:prstGeom prst="rect">
            <a:avLst/>
          </a:prstGeom>
        </p:spPr>
      </p:pic>
      <p:pic>
        <p:nvPicPr>
          <p:cNvPr id="473" name="Imagen 4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64214"/>
            <a:ext cx="308429" cy="707571"/>
          </a:xfrm>
          <a:prstGeom prst="rect">
            <a:avLst/>
          </a:prstGeom>
        </p:spPr>
      </p:pic>
      <p:pic>
        <p:nvPicPr>
          <p:cNvPr id="474" name="Imagen 4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30128"/>
            <a:ext cx="274822" cy="1161143"/>
          </a:xfrm>
          <a:prstGeom prst="rect">
            <a:avLst/>
          </a:prstGeom>
        </p:spPr>
      </p:pic>
      <p:pic>
        <p:nvPicPr>
          <p:cNvPr id="475" name="Imagen 4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13542"/>
            <a:ext cx="707571" cy="264470"/>
          </a:xfrm>
          <a:prstGeom prst="rect">
            <a:avLst/>
          </a:prstGeom>
        </p:spPr>
      </p:pic>
      <p:pic>
        <p:nvPicPr>
          <p:cNvPr id="476" name="Imagen 4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8089"/>
            <a:ext cx="1161143" cy="274822"/>
          </a:xfrm>
          <a:prstGeom prst="rect">
            <a:avLst/>
          </a:prstGeom>
        </p:spPr>
      </p:pic>
      <p:pic>
        <p:nvPicPr>
          <p:cNvPr id="477" name="Imagen 4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22661"/>
            <a:ext cx="741361" cy="252683"/>
          </a:xfrm>
          <a:prstGeom prst="rect">
            <a:avLst/>
          </a:prstGeom>
        </p:spPr>
      </p:pic>
      <p:pic>
        <p:nvPicPr>
          <p:cNvPr id="478" name="Imagen 4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98282"/>
            <a:ext cx="308429" cy="707571"/>
          </a:xfrm>
          <a:prstGeom prst="rect">
            <a:avLst/>
          </a:prstGeom>
        </p:spPr>
      </p:pic>
      <p:pic>
        <p:nvPicPr>
          <p:cNvPr id="480" name="Imagen 4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9520" y="3729569"/>
            <a:ext cx="274822" cy="1161143"/>
          </a:xfrm>
          <a:prstGeom prst="rect">
            <a:avLst/>
          </a:prstGeom>
        </p:spPr>
      </p:pic>
      <p:pic>
        <p:nvPicPr>
          <p:cNvPr id="481" name="Imagen 4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31747"/>
            <a:ext cx="707571" cy="264470"/>
          </a:xfrm>
          <a:prstGeom prst="rect">
            <a:avLst/>
          </a:prstGeom>
        </p:spPr>
      </p:pic>
      <p:pic>
        <p:nvPicPr>
          <p:cNvPr id="482" name="Imagen 48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26294"/>
            <a:ext cx="1161143" cy="274822"/>
          </a:xfrm>
          <a:prstGeom prst="rect">
            <a:avLst/>
          </a:prstGeom>
        </p:spPr>
      </p:pic>
      <p:pic>
        <p:nvPicPr>
          <p:cNvPr id="483" name="Imagen 4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1" y="4522295"/>
            <a:ext cx="298796" cy="1161143"/>
          </a:xfrm>
          <a:prstGeom prst="rect">
            <a:avLst/>
          </a:prstGeom>
        </p:spPr>
      </p:pic>
      <p:pic>
        <p:nvPicPr>
          <p:cNvPr id="484" name="Imagen 48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277" y="3369289"/>
            <a:ext cx="270607" cy="1161143"/>
          </a:xfrm>
          <a:prstGeom prst="rect">
            <a:avLst/>
          </a:prstGeom>
        </p:spPr>
      </p:pic>
      <p:pic>
        <p:nvPicPr>
          <p:cNvPr id="485" name="Imagen 4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36" y="4567242"/>
            <a:ext cx="708337" cy="707571"/>
          </a:xfrm>
          <a:prstGeom prst="rect">
            <a:avLst/>
          </a:prstGeom>
        </p:spPr>
      </p:pic>
      <p:pic>
        <p:nvPicPr>
          <p:cNvPr id="486" name="Imagen 48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92257"/>
            <a:ext cx="708337" cy="707571"/>
          </a:xfrm>
          <a:prstGeom prst="rect">
            <a:avLst/>
          </a:prstGeom>
        </p:spPr>
      </p:pic>
      <p:pic>
        <p:nvPicPr>
          <p:cNvPr id="487" name="Imagen 4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66881"/>
            <a:ext cx="708337" cy="707571"/>
          </a:xfrm>
          <a:prstGeom prst="rect">
            <a:avLst/>
          </a:prstGeom>
        </p:spPr>
      </p:pic>
      <p:pic>
        <p:nvPicPr>
          <p:cNvPr id="488" name="Imagen 48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6" y="4569871"/>
            <a:ext cx="708337" cy="707571"/>
          </a:xfrm>
          <a:prstGeom prst="rect">
            <a:avLst/>
          </a:prstGeom>
        </p:spPr>
      </p:pic>
      <p:pic>
        <p:nvPicPr>
          <p:cNvPr id="489" name="Imagen 48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2" y="4594886"/>
            <a:ext cx="708337" cy="707571"/>
          </a:xfrm>
          <a:prstGeom prst="rect">
            <a:avLst/>
          </a:prstGeom>
        </p:spPr>
      </p:pic>
      <p:pic>
        <p:nvPicPr>
          <p:cNvPr id="490" name="Imagen 4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2" y="4569510"/>
            <a:ext cx="708337" cy="707571"/>
          </a:xfrm>
          <a:prstGeom prst="rect">
            <a:avLst/>
          </a:prstGeom>
        </p:spPr>
      </p:pic>
      <p:pic>
        <p:nvPicPr>
          <p:cNvPr id="491" name="Imagen 4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0" y="4584885"/>
            <a:ext cx="708337" cy="707571"/>
          </a:xfrm>
          <a:prstGeom prst="rect">
            <a:avLst/>
          </a:prstGeom>
        </p:spPr>
      </p:pic>
      <p:pic>
        <p:nvPicPr>
          <p:cNvPr id="492" name="Imagen 4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0" y="4559509"/>
            <a:ext cx="708337" cy="707571"/>
          </a:xfrm>
          <a:prstGeom prst="rect">
            <a:avLst/>
          </a:prstGeom>
        </p:spPr>
      </p:pic>
      <p:pic>
        <p:nvPicPr>
          <p:cNvPr id="493" name="Imagen 49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50" y="4587514"/>
            <a:ext cx="708337" cy="707571"/>
          </a:xfrm>
          <a:prstGeom prst="rect">
            <a:avLst/>
          </a:prstGeom>
        </p:spPr>
      </p:pic>
      <p:pic>
        <p:nvPicPr>
          <p:cNvPr id="494" name="Imagen 4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50" y="4562137"/>
            <a:ext cx="708337" cy="707571"/>
          </a:xfrm>
          <a:prstGeom prst="rect">
            <a:avLst/>
          </a:prstGeom>
        </p:spPr>
      </p:pic>
      <p:pic>
        <p:nvPicPr>
          <p:cNvPr id="495" name="Imagen 49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59" y="4570201"/>
            <a:ext cx="708337" cy="707571"/>
          </a:xfrm>
          <a:prstGeom prst="rect">
            <a:avLst/>
          </a:prstGeom>
        </p:spPr>
      </p:pic>
      <p:pic>
        <p:nvPicPr>
          <p:cNvPr id="496" name="Imagen 4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95" y="4595216"/>
            <a:ext cx="708337" cy="707571"/>
          </a:xfrm>
          <a:prstGeom prst="rect">
            <a:avLst/>
          </a:prstGeom>
        </p:spPr>
      </p:pic>
      <p:pic>
        <p:nvPicPr>
          <p:cNvPr id="497" name="Imagen 49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95" y="4569840"/>
            <a:ext cx="708337" cy="707571"/>
          </a:xfrm>
          <a:prstGeom prst="rect">
            <a:avLst/>
          </a:prstGeom>
        </p:spPr>
      </p:pic>
      <p:pic>
        <p:nvPicPr>
          <p:cNvPr id="498" name="Imagen 49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12" y="4542126"/>
            <a:ext cx="708337" cy="707571"/>
          </a:xfrm>
          <a:prstGeom prst="rect">
            <a:avLst/>
          </a:prstGeom>
        </p:spPr>
      </p:pic>
      <p:pic>
        <p:nvPicPr>
          <p:cNvPr id="499" name="Imagen 49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55" y="4597845"/>
            <a:ext cx="708337" cy="707571"/>
          </a:xfrm>
          <a:prstGeom prst="rect">
            <a:avLst/>
          </a:prstGeom>
        </p:spPr>
      </p:pic>
      <p:pic>
        <p:nvPicPr>
          <p:cNvPr id="500" name="Imagen 4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55" y="4572469"/>
            <a:ext cx="708337" cy="707571"/>
          </a:xfrm>
          <a:prstGeom prst="rect">
            <a:avLst/>
          </a:prstGeom>
        </p:spPr>
      </p:pic>
      <p:pic>
        <p:nvPicPr>
          <p:cNvPr id="501" name="Imagen 5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12" y="4587844"/>
            <a:ext cx="708337" cy="707571"/>
          </a:xfrm>
          <a:prstGeom prst="rect">
            <a:avLst/>
          </a:prstGeom>
        </p:spPr>
      </p:pic>
      <p:pic>
        <p:nvPicPr>
          <p:cNvPr id="502" name="Imagen 50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12" y="4562468"/>
            <a:ext cx="708337" cy="707571"/>
          </a:xfrm>
          <a:prstGeom prst="rect">
            <a:avLst/>
          </a:prstGeom>
        </p:spPr>
      </p:pic>
      <p:pic>
        <p:nvPicPr>
          <p:cNvPr id="503" name="Imagen 5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2" y="4524106"/>
            <a:ext cx="708337" cy="707571"/>
          </a:xfrm>
          <a:prstGeom prst="rect">
            <a:avLst/>
          </a:prstGeom>
        </p:spPr>
      </p:pic>
      <p:pic>
        <p:nvPicPr>
          <p:cNvPr id="504" name="Imagen 50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90473"/>
            <a:ext cx="708337" cy="707571"/>
          </a:xfrm>
          <a:prstGeom prst="rect">
            <a:avLst/>
          </a:prstGeom>
        </p:spPr>
      </p:pic>
      <p:pic>
        <p:nvPicPr>
          <p:cNvPr id="505" name="Imagen 50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9" y="4572550"/>
            <a:ext cx="708337" cy="707571"/>
          </a:xfrm>
          <a:prstGeom prst="rect">
            <a:avLst/>
          </a:prstGeom>
        </p:spPr>
      </p:pic>
      <p:pic>
        <p:nvPicPr>
          <p:cNvPr id="506" name="Imagen 5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6621" y="4951585"/>
            <a:ext cx="1161143" cy="274822"/>
          </a:xfrm>
          <a:prstGeom prst="rect">
            <a:avLst/>
          </a:prstGeom>
        </p:spPr>
      </p:pic>
      <p:pic>
        <p:nvPicPr>
          <p:cNvPr id="507" name="Imagen 50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4945" y="4970059"/>
            <a:ext cx="1190266" cy="274822"/>
          </a:xfrm>
          <a:prstGeom prst="rect">
            <a:avLst/>
          </a:prstGeom>
        </p:spPr>
      </p:pic>
      <p:pic>
        <p:nvPicPr>
          <p:cNvPr id="508" name="Imagen 5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1870" y="5624980"/>
            <a:ext cx="707571" cy="264470"/>
          </a:xfrm>
          <a:prstGeom prst="rect">
            <a:avLst/>
          </a:prstGeom>
        </p:spPr>
      </p:pic>
      <p:pic>
        <p:nvPicPr>
          <p:cNvPr id="509" name="Imagen 50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582" y="5381160"/>
            <a:ext cx="308429" cy="707571"/>
          </a:xfrm>
          <a:prstGeom prst="rect">
            <a:avLst/>
          </a:prstGeom>
        </p:spPr>
      </p:pic>
      <p:pic>
        <p:nvPicPr>
          <p:cNvPr id="510" name="Imagen 50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123" y="5635732"/>
            <a:ext cx="741361" cy="252683"/>
          </a:xfrm>
          <a:prstGeom prst="rect">
            <a:avLst/>
          </a:prstGeom>
        </p:spPr>
      </p:pic>
      <p:pic>
        <p:nvPicPr>
          <p:cNvPr id="511" name="Imagen 5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5391893"/>
            <a:ext cx="277166" cy="707571"/>
          </a:xfrm>
          <a:prstGeom prst="rect">
            <a:avLst/>
          </a:prstGeom>
        </p:spPr>
      </p:pic>
      <p:pic>
        <p:nvPicPr>
          <p:cNvPr id="512" name="Imagen 5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5382484"/>
            <a:ext cx="277166" cy="707571"/>
          </a:xfrm>
          <a:prstGeom prst="rect">
            <a:avLst/>
          </a:prstGeom>
        </p:spPr>
      </p:pic>
      <p:pic>
        <p:nvPicPr>
          <p:cNvPr id="513" name="Imagen 5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6" y="5391000"/>
            <a:ext cx="277166" cy="707571"/>
          </a:xfrm>
          <a:prstGeom prst="rect">
            <a:avLst/>
          </a:prstGeom>
        </p:spPr>
      </p:pic>
      <p:pic>
        <p:nvPicPr>
          <p:cNvPr id="514" name="Imagen 5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7" y="5397824"/>
            <a:ext cx="277166" cy="707571"/>
          </a:xfrm>
          <a:prstGeom prst="rect">
            <a:avLst/>
          </a:prstGeom>
        </p:spPr>
      </p:pic>
      <p:pic>
        <p:nvPicPr>
          <p:cNvPr id="515" name="Imagen 5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335" y="5618742"/>
            <a:ext cx="707571" cy="264470"/>
          </a:xfrm>
          <a:prstGeom prst="rect">
            <a:avLst/>
          </a:prstGeom>
        </p:spPr>
      </p:pic>
      <p:pic>
        <p:nvPicPr>
          <p:cNvPr id="516" name="Imagen 5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4046" y="5374922"/>
            <a:ext cx="308429" cy="707571"/>
          </a:xfrm>
          <a:prstGeom prst="rect">
            <a:avLst/>
          </a:prstGeom>
        </p:spPr>
      </p:pic>
      <p:pic>
        <p:nvPicPr>
          <p:cNvPr id="517" name="Imagen 5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588" y="5629494"/>
            <a:ext cx="741361" cy="252683"/>
          </a:xfrm>
          <a:prstGeom prst="rect">
            <a:avLst/>
          </a:prstGeom>
        </p:spPr>
      </p:pic>
      <p:pic>
        <p:nvPicPr>
          <p:cNvPr id="518" name="Imagen 5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4" y="5390734"/>
            <a:ext cx="277166" cy="707571"/>
          </a:xfrm>
          <a:prstGeom prst="rect">
            <a:avLst/>
          </a:prstGeom>
        </p:spPr>
      </p:pic>
      <p:pic>
        <p:nvPicPr>
          <p:cNvPr id="519" name="Imagen 5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4" y="5381325"/>
            <a:ext cx="277166" cy="707571"/>
          </a:xfrm>
          <a:prstGeom prst="rect">
            <a:avLst/>
          </a:prstGeom>
        </p:spPr>
      </p:pic>
      <p:pic>
        <p:nvPicPr>
          <p:cNvPr id="520" name="Imagen 5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0" y="5389841"/>
            <a:ext cx="277166" cy="707571"/>
          </a:xfrm>
          <a:prstGeom prst="rect">
            <a:avLst/>
          </a:prstGeom>
        </p:spPr>
      </p:pic>
      <p:pic>
        <p:nvPicPr>
          <p:cNvPr id="521" name="Imagen 5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1" y="5396665"/>
            <a:ext cx="277166" cy="707571"/>
          </a:xfrm>
          <a:prstGeom prst="rect">
            <a:avLst/>
          </a:prstGeom>
        </p:spPr>
      </p:pic>
      <p:pic>
        <p:nvPicPr>
          <p:cNvPr id="522" name="Imagen 5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258" y="5617583"/>
            <a:ext cx="707571" cy="264470"/>
          </a:xfrm>
          <a:prstGeom prst="rect">
            <a:avLst/>
          </a:prstGeom>
        </p:spPr>
      </p:pic>
      <p:pic>
        <p:nvPicPr>
          <p:cNvPr id="523" name="Imagen 5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5970" y="5373763"/>
            <a:ext cx="308429" cy="707571"/>
          </a:xfrm>
          <a:prstGeom prst="rect">
            <a:avLst/>
          </a:prstGeom>
        </p:spPr>
      </p:pic>
      <p:pic>
        <p:nvPicPr>
          <p:cNvPr id="524" name="Imagen 5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8512" y="5628335"/>
            <a:ext cx="741361" cy="252683"/>
          </a:xfrm>
          <a:prstGeom prst="rect">
            <a:avLst/>
          </a:prstGeom>
        </p:spPr>
      </p:pic>
      <p:pic>
        <p:nvPicPr>
          <p:cNvPr id="525" name="Imagen 5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" y="5384495"/>
            <a:ext cx="277166" cy="707571"/>
          </a:xfrm>
          <a:prstGeom prst="rect">
            <a:avLst/>
          </a:prstGeom>
        </p:spPr>
      </p:pic>
      <p:pic>
        <p:nvPicPr>
          <p:cNvPr id="526" name="Imagen 5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" y="5375087"/>
            <a:ext cx="277166" cy="707571"/>
          </a:xfrm>
          <a:prstGeom prst="rect">
            <a:avLst/>
          </a:prstGeom>
        </p:spPr>
      </p:pic>
      <p:pic>
        <p:nvPicPr>
          <p:cNvPr id="527" name="Imagen 5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" y="5383603"/>
            <a:ext cx="277166" cy="707571"/>
          </a:xfrm>
          <a:prstGeom prst="rect">
            <a:avLst/>
          </a:prstGeom>
        </p:spPr>
      </p:pic>
      <p:pic>
        <p:nvPicPr>
          <p:cNvPr id="528" name="Imagen 5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6" y="5390427"/>
            <a:ext cx="277166" cy="707571"/>
          </a:xfrm>
          <a:prstGeom prst="rect">
            <a:avLst/>
          </a:prstGeom>
        </p:spPr>
      </p:pic>
      <p:pic>
        <p:nvPicPr>
          <p:cNvPr id="529" name="Imagen 5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723" y="5611345"/>
            <a:ext cx="707571" cy="264470"/>
          </a:xfrm>
          <a:prstGeom prst="rect">
            <a:avLst/>
          </a:prstGeom>
        </p:spPr>
      </p:pic>
      <p:pic>
        <p:nvPicPr>
          <p:cNvPr id="530" name="Imagen 5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435" y="5367525"/>
            <a:ext cx="308429" cy="707571"/>
          </a:xfrm>
          <a:prstGeom prst="rect">
            <a:avLst/>
          </a:prstGeom>
        </p:spPr>
      </p:pic>
      <p:pic>
        <p:nvPicPr>
          <p:cNvPr id="531" name="Imagen 5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7977" y="5622097"/>
            <a:ext cx="741361" cy="252683"/>
          </a:xfrm>
          <a:prstGeom prst="rect">
            <a:avLst/>
          </a:prstGeom>
        </p:spPr>
      </p:pic>
      <p:pic>
        <p:nvPicPr>
          <p:cNvPr id="532" name="Imagen 5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" y="5390962"/>
            <a:ext cx="277166" cy="707571"/>
          </a:xfrm>
          <a:prstGeom prst="rect">
            <a:avLst/>
          </a:prstGeom>
        </p:spPr>
      </p:pic>
      <p:pic>
        <p:nvPicPr>
          <p:cNvPr id="533" name="Imagen 5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" y="5381554"/>
            <a:ext cx="277166" cy="707571"/>
          </a:xfrm>
          <a:prstGeom prst="rect">
            <a:avLst/>
          </a:prstGeom>
        </p:spPr>
      </p:pic>
      <p:pic>
        <p:nvPicPr>
          <p:cNvPr id="534" name="Imagen 5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0" y="5390070"/>
            <a:ext cx="277166" cy="707571"/>
          </a:xfrm>
          <a:prstGeom prst="rect">
            <a:avLst/>
          </a:prstGeom>
        </p:spPr>
      </p:pic>
      <p:pic>
        <p:nvPicPr>
          <p:cNvPr id="535" name="Imagen 5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1" y="5396894"/>
            <a:ext cx="277166" cy="707571"/>
          </a:xfrm>
          <a:prstGeom prst="rect">
            <a:avLst/>
          </a:prstGeom>
        </p:spPr>
      </p:pic>
      <p:pic>
        <p:nvPicPr>
          <p:cNvPr id="536" name="Imagen 5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618" y="5617812"/>
            <a:ext cx="707571" cy="264470"/>
          </a:xfrm>
          <a:prstGeom prst="rect">
            <a:avLst/>
          </a:prstGeom>
        </p:spPr>
      </p:pic>
      <p:pic>
        <p:nvPicPr>
          <p:cNvPr id="537" name="Imagen 5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6330" y="5373992"/>
            <a:ext cx="308429" cy="707571"/>
          </a:xfrm>
          <a:prstGeom prst="rect">
            <a:avLst/>
          </a:prstGeom>
        </p:spPr>
      </p:pic>
      <p:pic>
        <p:nvPicPr>
          <p:cNvPr id="538" name="Imagen 5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8872" y="5628563"/>
            <a:ext cx="741361" cy="252683"/>
          </a:xfrm>
          <a:prstGeom prst="rect">
            <a:avLst/>
          </a:prstGeom>
        </p:spPr>
      </p:pic>
      <p:pic>
        <p:nvPicPr>
          <p:cNvPr id="539" name="Imagen 5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5384724"/>
            <a:ext cx="277166" cy="707571"/>
          </a:xfrm>
          <a:prstGeom prst="rect">
            <a:avLst/>
          </a:prstGeom>
        </p:spPr>
      </p:pic>
      <p:pic>
        <p:nvPicPr>
          <p:cNvPr id="540" name="Imagen 5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5375315"/>
            <a:ext cx="277166" cy="707571"/>
          </a:xfrm>
          <a:prstGeom prst="rect">
            <a:avLst/>
          </a:prstGeom>
        </p:spPr>
      </p:pic>
      <p:pic>
        <p:nvPicPr>
          <p:cNvPr id="541" name="Imagen 5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5" y="5383832"/>
            <a:ext cx="277166" cy="707571"/>
          </a:xfrm>
          <a:prstGeom prst="rect">
            <a:avLst/>
          </a:prstGeom>
        </p:spPr>
      </p:pic>
      <p:pic>
        <p:nvPicPr>
          <p:cNvPr id="542" name="Imagen 5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6" y="5390655"/>
            <a:ext cx="277166" cy="707571"/>
          </a:xfrm>
          <a:prstGeom prst="rect">
            <a:avLst/>
          </a:prstGeom>
        </p:spPr>
      </p:pic>
      <p:pic>
        <p:nvPicPr>
          <p:cNvPr id="543" name="Imagen 5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083" y="5611574"/>
            <a:ext cx="707571" cy="264470"/>
          </a:xfrm>
          <a:prstGeom prst="rect">
            <a:avLst/>
          </a:prstGeom>
        </p:spPr>
      </p:pic>
      <p:pic>
        <p:nvPicPr>
          <p:cNvPr id="544" name="Imagen 5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795" y="5367754"/>
            <a:ext cx="308429" cy="707571"/>
          </a:xfrm>
          <a:prstGeom prst="rect">
            <a:avLst/>
          </a:prstGeom>
        </p:spPr>
      </p:pic>
      <p:pic>
        <p:nvPicPr>
          <p:cNvPr id="545" name="Imagen 5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8337" y="5622325"/>
            <a:ext cx="741361" cy="252683"/>
          </a:xfrm>
          <a:prstGeom prst="rect">
            <a:avLst/>
          </a:prstGeom>
        </p:spPr>
      </p:pic>
      <p:pic>
        <p:nvPicPr>
          <p:cNvPr id="546" name="Imagen 5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5383565"/>
            <a:ext cx="277166" cy="707571"/>
          </a:xfrm>
          <a:prstGeom prst="rect">
            <a:avLst/>
          </a:prstGeom>
        </p:spPr>
      </p:pic>
      <p:pic>
        <p:nvPicPr>
          <p:cNvPr id="547" name="Imagen 5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5374156"/>
            <a:ext cx="277166" cy="707571"/>
          </a:xfrm>
          <a:prstGeom prst="rect">
            <a:avLst/>
          </a:prstGeom>
        </p:spPr>
      </p:pic>
      <p:pic>
        <p:nvPicPr>
          <p:cNvPr id="548" name="Imagen 5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8" y="5382673"/>
            <a:ext cx="277166" cy="707571"/>
          </a:xfrm>
          <a:prstGeom prst="rect">
            <a:avLst/>
          </a:prstGeom>
        </p:spPr>
      </p:pic>
      <p:pic>
        <p:nvPicPr>
          <p:cNvPr id="549" name="Imagen 5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" y="5389496"/>
            <a:ext cx="277166" cy="707571"/>
          </a:xfrm>
          <a:prstGeom prst="rect">
            <a:avLst/>
          </a:prstGeom>
        </p:spPr>
      </p:pic>
      <p:pic>
        <p:nvPicPr>
          <p:cNvPr id="550" name="Imagen 5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007" y="5610415"/>
            <a:ext cx="707571" cy="264470"/>
          </a:xfrm>
          <a:prstGeom prst="rect">
            <a:avLst/>
          </a:prstGeom>
        </p:spPr>
      </p:pic>
      <p:pic>
        <p:nvPicPr>
          <p:cNvPr id="551" name="Imagen 5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7719" y="5366595"/>
            <a:ext cx="308429" cy="707571"/>
          </a:xfrm>
          <a:prstGeom prst="rect">
            <a:avLst/>
          </a:prstGeom>
        </p:spPr>
      </p:pic>
      <p:pic>
        <p:nvPicPr>
          <p:cNvPr id="552" name="Imagen 5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0260" y="5621166"/>
            <a:ext cx="741361" cy="252683"/>
          </a:xfrm>
          <a:prstGeom prst="rect">
            <a:avLst/>
          </a:prstGeom>
        </p:spPr>
      </p:pic>
      <p:pic>
        <p:nvPicPr>
          <p:cNvPr id="553" name="Imagen 5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" y="5377327"/>
            <a:ext cx="277166" cy="707571"/>
          </a:xfrm>
          <a:prstGeom prst="rect">
            <a:avLst/>
          </a:prstGeom>
        </p:spPr>
      </p:pic>
      <p:pic>
        <p:nvPicPr>
          <p:cNvPr id="554" name="Imagen 5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" y="5367918"/>
            <a:ext cx="277166" cy="707571"/>
          </a:xfrm>
          <a:prstGeom prst="rect">
            <a:avLst/>
          </a:prstGeom>
        </p:spPr>
      </p:pic>
      <p:pic>
        <p:nvPicPr>
          <p:cNvPr id="555" name="Imagen 5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" y="5376435"/>
            <a:ext cx="277166" cy="707571"/>
          </a:xfrm>
          <a:prstGeom prst="rect">
            <a:avLst/>
          </a:prstGeom>
        </p:spPr>
      </p:pic>
      <p:pic>
        <p:nvPicPr>
          <p:cNvPr id="557" name="Imagen 5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472" y="5604176"/>
            <a:ext cx="707571" cy="264470"/>
          </a:xfrm>
          <a:prstGeom prst="rect">
            <a:avLst/>
          </a:prstGeom>
        </p:spPr>
      </p:pic>
      <p:pic>
        <p:nvPicPr>
          <p:cNvPr id="558" name="Imagen 5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7184" y="5360356"/>
            <a:ext cx="308429" cy="707571"/>
          </a:xfrm>
          <a:prstGeom prst="rect">
            <a:avLst/>
          </a:prstGeom>
        </p:spPr>
      </p:pic>
      <p:pic>
        <p:nvPicPr>
          <p:cNvPr id="559" name="Imagen 5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725" y="5614928"/>
            <a:ext cx="741361" cy="252683"/>
          </a:xfrm>
          <a:prstGeom prst="rect">
            <a:avLst/>
          </a:prstGeom>
        </p:spPr>
      </p:pic>
      <p:pic>
        <p:nvPicPr>
          <p:cNvPr id="560" name="Imagen 5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26487"/>
            <a:ext cx="277166" cy="1161143"/>
          </a:xfrm>
          <a:prstGeom prst="rect">
            <a:avLst/>
          </a:prstGeom>
        </p:spPr>
      </p:pic>
      <p:pic>
        <p:nvPicPr>
          <p:cNvPr id="561" name="Imagen 5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11590"/>
            <a:ext cx="277166" cy="1161143"/>
          </a:xfrm>
          <a:prstGeom prst="rect">
            <a:avLst/>
          </a:prstGeom>
        </p:spPr>
      </p:pic>
      <p:pic>
        <p:nvPicPr>
          <p:cNvPr id="562" name="Imagen 5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17078"/>
            <a:ext cx="277166" cy="1161143"/>
          </a:xfrm>
          <a:prstGeom prst="rect">
            <a:avLst/>
          </a:prstGeom>
        </p:spPr>
      </p:pic>
      <p:pic>
        <p:nvPicPr>
          <p:cNvPr id="563" name="Imagen 5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02182"/>
            <a:ext cx="277166" cy="1161143"/>
          </a:xfrm>
          <a:prstGeom prst="rect">
            <a:avLst/>
          </a:prstGeom>
        </p:spPr>
      </p:pic>
      <p:pic>
        <p:nvPicPr>
          <p:cNvPr id="564" name="Imagen 5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67" y="4525594"/>
            <a:ext cx="277166" cy="1161143"/>
          </a:xfrm>
          <a:prstGeom prst="rect">
            <a:avLst/>
          </a:prstGeom>
        </p:spPr>
      </p:pic>
      <p:pic>
        <p:nvPicPr>
          <p:cNvPr id="565" name="Imagen 5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83" y="4510698"/>
            <a:ext cx="277166" cy="1161143"/>
          </a:xfrm>
          <a:prstGeom prst="rect">
            <a:avLst/>
          </a:prstGeom>
        </p:spPr>
      </p:pic>
      <p:pic>
        <p:nvPicPr>
          <p:cNvPr id="566" name="Imagen 5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24702"/>
            <a:ext cx="277166" cy="1161143"/>
          </a:xfrm>
          <a:prstGeom prst="rect">
            <a:avLst/>
          </a:prstGeom>
        </p:spPr>
      </p:pic>
      <p:pic>
        <p:nvPicPr>
          <p:cNvPr id="567" name="Imagen 5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10234"/>
            <a:ext cx="277166" cy="1161143"/>
          </a:xfrm>
          <a:prstGeom prst="rect">
            <a:avLst/>
          </a:prstGeom>
        </p:spPr>
      </p:pic>
      <p:pic>
        <p:nvPicPr>
          <p:cNvPr id="568" name="Imagen 5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96" y="4524106"/>
            <a:ext cx="298796" cy="1161143"/>
          </a:xfrm>
          <a:prstGeom prst="rect">
            <a:avLst/>
          </a:prstGeom>
        </p:spPr>
      </p:pic>
      <p:pic>
        <p:nvPicPr>
          <p:cNvPr id="569" name="Imagen 5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6556" y="4953396"/>
            <a:ext cx="1161143" cy="274822"/>
          </a:xfrm>
          <a:prstGeom prst="rect">
            <a:avLst/>
          </a:prstGeom>
        </p:spPr>
      </p:pic>
      <p:pic>
        <p:nvPicPr>
          <p:cNvPr id="570" name="Imagen 56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4880" y="4971869"/>
            <a:ext cx="1190266" cy="274822"/>
          </a:xfrm>
          <a:prstGeom prst="rect">
            <a:avLst/>
          </a:prstGeom>
        </p:spPr>
      </p:pic>
      <p:pic>
        <p:nvPicPr>
          <p:cNvPr id="571" name="Imagen 5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43072"/>
            <a:ext cx="277166" cy="1161143"/>
          </a:xfrm>
          <a:prstGeom prst="rect">
            <a:avLst/>
          </a:prstGeom>
        </p:spPr>
      </p:pic>
      <p:pic>
        <p:nvPicPr>
          <p:cNvPr id="572" name="Imagen 5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28176"/>
            <a:ext cx="277166" cy="1161143"/>
          </a:xfrm>
          <a:prstGeom prst="rect">
            <a:avLst/>
          </a:prstGeom>
        </p:spPr>
      </p:pic>
      <p:pic>
        <p:nvPicPr>
          <p:cNvPr id="573" name="Imagen 5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33664"/>
            <a:ext cx="277166" cy="1161143"/>
          </a:xfrm>
          <a:prstGeom prst="rect">
            <a:avLst/>
          </a:prstGeom>
        </p:spPr>
      </p:pic>
      <p:pic>
        <p:nvPicPr>
          <p:cNvPr id="574" name="Imagen 57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18768"/>
            <a:ext cx="277166" cy="1161143"/>
          </a:xfrm>
          <a:prstGeom prst="rect">
            <a:avLst/>
          </a:prstGeom>
        </p:spPr>
      </p:pic>
      <p:pic>
        <p:nvPicPr>
          <p:cNvPr id="575" name="Imagen 5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4" y="4542180"/>
            <a:ext cx="277166" cy="1161143"/>
          </a:xfrm>
          <a:prstGeom prst="rect">
            <a:avLst/>
          </a:prstGeom>
        </p:spPr>
      </p:pic>
      <p:pic>
        <p:nvPicPr>
          <p:cNvPr id="576" name="Imagen 5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4527284"/>
            <a:ext cx="277166" cy="1161143"/>
          </a:xfrm>
          <a:prstGeom prst="rect">
            <a:avLst/>
          </a:prstGeom>
        </p:spPr>
      </p:pic>
      <p:pic>
        <p:nvPicPr>
          <p:cNvPr id="577" name="Imagen 5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41288"/>
            <a:ext cx="277166" cy="1161143"/>
          </a:xfrm>
          <a:prstGeom prst="rect">
            <a:avLst/>
          </a:prstGeom>
        </p:spPr>
      </p:pic>
      <p:pic>
        <p:nvPicPr>
          <p:cNvPr id="578" name="Imagen 5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26820"/>
            <a:ext cx="277166" cy="1161143"/>
          </a:xfrm>
          <a:prstGeom prst="rect">
            <a:avLst/>
          </a:prstGeom>
        </p:spPr>
      </p:pic>
      <p:pic>
        <p:nvPicPr>
          <p:cNvPr id="579" name="Imagen 5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13" y="4540691"/>
            <a:ext cx="298796" cy="1161143"/>
          </a:xfrm>
          <a:prstGeom prst="rect">
            <a:avLst/>
          </a:prstGeom>
        </p:spPr>
      </p:pic>
      <p:pic>
        <p:nvPicPr>
          <p:cNvPr id="580" name="Imagen 5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8173" y="4969981"/>
            <a:ext cx="1161143" cy="274822"/>
          </a:xfrm>
          <a:prstGeom prst="rect">
            <a:avLst/>
          </a:prstGeom>
        </p:spPr>
      </p:pic>
      <p:pic>
        <p:nvPicPr>
          <p:cNvPr id="581" name="Imagen 5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6497" y="4988455"/>
            <a:ext cx="1190266" cy="274822"/>
          </a:xfrm>
          <a:prstGeom prst="rect">
            <a:avLst/>
          </a:prstGeom>
        </p:spPr>
      </p:pic>
      <p:pic>
        <p:nvPicPr>
          <p:cNvPr id="582" name="Imagen 5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44883"/>
            <a:ext cx="277166" cy="1161143"/>
          </a:xfrm>
          <a:prstGeom prst="rect">
            <a:avLst/>
          </a:prstGeom>
        </p:spPr>
      </p:pic>
      <p:pic>
        <p:nvPicPr>
          <p:cNvPr id="583" name="Imagen 5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9987"/>
            <a:ext cx="277166" cy="1161143"/>
          </a:xfrm>
          <a:prstGeom prst="rect">
            <a:avLst/>
          </a:prstGeom>
        </p:spPr>
      </p:pic>
      <p:pic>
        <p:nvPicPr>
          <p:cNvPr id="584" name="Imagen 5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35474"/>
            <a:ext cx="277166" cy="1161143"/>
          </a:xfrm>
          <a:prstGeom prst="rect">
            <a:avLst/>
          </a:prstGeom>
        </p:spPr>
      </p:pic>
      <p:pic>
        <p:nvPicPr>
          <p:cNvPr id="585" name="Imagen 58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0578"/>
            <a:ext cx="277166" cy="1161143"/>
          </a:xfrm>
          <a:prstGeom prst="rect">
            <a:avLst/>
          </a:prstGeom>
        </p:spPr>
      </p:pic>
      <p:pic>
        <p:nvPicPr>
          <p:cNvPr id="586" name="Imagen 5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19" y="4543990"/>
            <a:ext cx="277166" cy="1161143"/>
          </a:xfrm>
          <a:prstGeom prst="rect">
            <a:avLst/>
          </a:prstGeom>
        </p:spPr>
      </p:pic>
      <p:pic>
        <p:nvPicPr>
          <p:cNvPr id="587" name="Imagen 5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35" y="4529094"/>
            <a:ext cx="277166" cy="1161143"/>
          </a:xfrm>
          <a:prstGeom prst="rect">
            <a:avLst/>
          </a:prstGeom>
        </p:spPr>
      </p:pic>
      <p:pic>
        <p:nvPicPr>
          <p:cNvPr id="588" name="Imagen 5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43098"/>
            <a:ext cx="277166" cy="1161143"/>
          </a:xfrm>
          <a:prstGeom prst="rect">
            <a:avLst/>
          </a:prstGeom>
        </p:spPr>
      </p:pic>
      <p:pic>
        <p:nvPicPr>
          <p:cNvPr id="589" name="Imagen 58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8630"/>
            <a:ext cx="277166" cy="1161143"/>
          </a:xfrm>
          <a:prstGeom prst="rect">
            <a:avLst/>
          </a:prstGeom>
        </p:spPr>
      </p:pic>
      <p:pic>
        <p:nvPicPr>
          <p:cNvPr id="590" name="Imagen 5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9" y="4542502"/>
            <a:ext cx="298796" cy="1161143"/>
          </a:xfrm>
          <a:prstGeom prst="rect">
            <a:avLst/>
          </a:prstGeom>
        </p:spPr>
      </p:pic>
      <p:pic>
        <p:nvPicPr>
          <p:cNvPr id="591" name="Imagen 5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8109" y="4971792"/>
            <a:ext cx="1161143" cy="274822"/>
          </a:xfrm>
          <a:prstGeom prst="rect">
            <a:avLst/>
          </a:prstGeom>
        </p:spPr>
      </p:pic>
      <p:pic>
        <p:nvPicPr>
          <p:cNvPr id="592" name="Imagen 5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6433" y="4990265"/>
            <a:ext cx="1190266" cy="274822"/>
          </a:xfrm>
          <a:prstGeom prst="rect">
            <a:avLst/>
          </a:prstGeom>
        </p:spPr>
      </p:pic>
      <p:pic>
        <p:nvPicPr>
          <p:cNvPr id="593" name="Imagen 5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501207"/>
            <a:ext cx="277166" cy="1161143"/>
          </a:xfrm>
          <a:prstGeom prst="rect">
            <a:avLst/>
          </a:prstGeom>
        </p:spPr>
      </p:pic>
      <p:pic>
        <p:nvPicPr>
          <p:cNvPr id="594" name="Imagen 5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86310"/>
            <a:ext cx="277166" cy="1161143"/>
          </a:xfrm>
          <a:prstGeom prst="rect">
            <a:avLst/>
          </a:prstGeom>
        </p:spPr>
      </p:pic>
      <p:pic>
        <p:nvPicPr>
          <p:cNvPr id="595" name="Imagen 5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491798"/>
            <a:ext cx="277166" cy="1161143"/>
          </a:xfrm>
          <a:prstGeom prst="rect">
            <a:avLst/>
          </a:prstGeom>
        </p:spPr>
      </p:pic>
      <p:pic>
        <p:nvPicPr>
          <p:cNvPr id="596" name="Imagen 59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76902"/>
            <a:ext cx="277166" cy="1161143"/>
          </a:xfrm>
          <a:prstGeom prst="rect">
            <a:avLst/>
          </a:prstGeom>
        </p:spPr>
      </p:pic>
      <p:pic>
        <p:nvPicPr>
          <p:cNvPr id="597" name="Imagen 5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07" y="4500314"/>
            <a:ext cx="277166" cy="1161143"/>
          </a:xfrm>
          <a:prstGeom prst="rect">
            <a:avLst/>
          </a:prstGeom>
        </p:spPr>
      </p:pic>
      <p:pic>
        <p:nvPicPr>
          <p:cNvPr id="598" name="Imagen 59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24" y="4485418"/>
            <a:ext cx="277166" cy="1161143"/>
          </a:xfrm>
          <a:prstGeom prst="rect">
            <a:avLst/>
          </a:prstGeom>
        </p:spPr>
      </p:pic>
      <p:pic>
        <p:nvPicPr>
          <p:cNvPr id="599" name="Imagen 5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499422"/>
            <a:ext cx="277166" cy="1161143"/>
          </a:xfrm>
          <a:prstGeom prst="rect">
            <a:avLst/>
          </a:prstGeom>
        </p:spPr>
      </p:pic>
      <p:pic>
        <p:nvPicPr>
          <p:cNvPr id="600" name="Imagen 5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84954"/>
            <a:ext cx="277166" cy="1161143"/>
          </a:xfrm>
          <a:prstGeom prst="rect">
            <a:avLst/>
          </a:prstGeom>
        </p:spPr>
      </p:pic>
      <p:pic>
        <p:nvPicPr>
          <p:cNvPr id="601" name="Imagen 6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37" y="4498826"/>
            <a:ext cx="298796" cy="1161143"/>
          </a:xfrm>
          <a:prstGeom prst="rect">
            <a:avLst/>
          </a:prstGeom>
        </p:spPr>
      </p:pic>
      <p:pic>
        <p:nvPicPr>
          <p:cNvPr id="602" name="Imagen 6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9197" y="4928116"/>
            <a:ext cx="1161143" cy="274822"/>
          </a:xfrm>
          <a:prstGeom prst="rect">
            <a:avLst/>
          </a:prstGeom>
        </p:spPr>
      </p:pic>
      <p:pic>
        <p:nvPicPr>
          <p:cNvPr id="603" name="Imagen 60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7521" y="4946589"/>
            <a:ext cx="1190266" cy="274822"/>
          </a:xfrm>
          <a:prstGeom prst="rect">
            <a:avLst/>
          </a:prstGeom>
        </p:spPr>
      </p:pic>
      <p:pic>
        <p:nvPicPr>
          <p:cNvPr id="604" name="Imagen 60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9700" y="5612262"/>
            <a:ext cx="741361" cy="252683"/>
          </a:xfrm>
          <a:prstGeom prst="rect">
            <a:avLst/>
          </a:prstGeom>
        </p:spPr>
      </p:pic>
      <p:pic>
        <p:nvPicPr>
          <p:cNvPr id="605" name="Imagen 6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9164" y="5606024"/>
            <a:ext cx="741361" cy="252683"/>
          </a:xfrm>
          <a:prstGeom prst="rect">
            <a:avLst/>
          </a:prstGeom>
        </p:spPr>
      </p:pic>
      <p:pic>
        <p:nvPicPr>
          <p:cNvPr id="606" name="Imagen 6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1088" y="5604865"/>
            <a:ext cx="741361" cy="252683"/>
          </a:xfrm>
          <a:prstGeom prst="rect">
            <a:avLst/>
          </a:prstGeom>
        </p:spPr>
      </p:pic>
      <p:pic>
        <p:nvPicPr>
          <p:cNvPr id="607" name="Imagen 6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0553" y="5598627"/>
            <a:ext cx="741361" cy="252683"/>
          </a:xfrm>
          <a:prstGeom prst="rect">
            <a:avLst/>
          </a:prstGeom>
        </p:spPr>
      </p:pic>
      <p:pic>
        <p:nvPicPr>
          <p:cNvPr id="608" name="Imagen 60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1448" y="5605094"/>
            <a:ext cx="741361" cy="252683"/>
          </a:xfrm>
          <a:prstGeom prst="rect">
            <a:avLst/>
          </a:prstGeom>
        </p:spPr>
      </p:pic>
      <p:pic>
        <p:nvPicPr>
          <p:cNvPr id="609" name="Imagen 6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0913" y="5598856"/>
            <a:ext cx="741361" cy="252683"/>
          </a:xfrm>
          <a:prstGeom prst="rect">
            <a:avLst/>
          </a:prstGeom>
        </p:spPr>
      </p:pic>
      <p:pic>
        <p:nvPicPr>
          <p:cNvPr id="610" name="Imagen 60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837" y="5597697"/>
            <a:ext cx="741361" cy="252683"/>
          </a:xfrm>
          <a:prstGeom prst="rect">
            <a:avLst/>
          </a:prstGeom>
        </p:spPr>
      </p:pic>
      <p:pic>
        <p:nvPicPr>
          <p:cNvPr id="611" name="Imagen 6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2301" y="5591459"/>
            <a:ext cx="741361" cy="252683"/>
          </a:xfrm>
          <a:prstGeom prst="rect">
            <a:avLst/>
          </a:prstGeom>
        </p:spPr>
      </p:pic>
      <p:pic>
        <p:nvPicPr>
          <p:cNvPr id="612" name="Imagen 6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503017"/>
            <a:ext cx="277166" cy="1161143"/>
          </a:xfrm>
          <a:prstGeom prst="rect">
            <a:avLst/>
          </a:prstGeom>
        </p:spPr>
      </p:pic>
      <p:pic>
        <p:nvPicPr>
          <p:cNvPr id="613" name="Imagen 6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88121"/>
            <a:ext cx="277166" cy="1161143"/>
          </a:xfrm>
          <a:prstGeom prst="rect">
            <a:avLst/>
          </a:prstGeom>
        </p:spPr>
      </p:pic>
      <p:pic>
        <p:nvPicPr>
          <p:cNvPr id="614" name="Imagen 6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493609"/>
            <a:ext cx="277166" cy="1161143"/>
          </a:xfrm>
          <a:prstGeom prst="rect">
            <a:avLst/>
          </a:prstGeom>
        </p:spPr>
      </p:pic>
      <p:pic>
        <p:nvPicPr>
          <p:cNvPr id="615" name="Imagen 6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78712"/>
            <a:ext cx="277166" cy="1161143"/>
          </a:xfrm>
          <a:prstGeom prst="rect">
            <a:avLst/>
          </a:prstGeom>
        </p:spPr>
      </p:pic>
      <p:pic>
        <p:nvPicPr>
          <p:cNvPr id="616" name="Imagen 6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3" y="4502125"/>
            <a:ext cx="277166" cy="1161143"/>
          </a:xfrm>
          <a:prstGeom prst="rect">
            <a:avLst/>
          </a:prstGeom>
        </p:spPr>
      </p:pic>
      <p:pic>
        <p:nvPicPr>
          <p:cNvPr id="617" name="Imagen 6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59" y="4487229"/>
            <a:ext cx="277166" cy="1161143"/>
          </a:xfrm>
          <a:prstGeom prst="rect">
            <a:avLst/>
          </a:prstGeom>
        </p:spPr>
      </p:pic>
      <p:pic>
        <p:nvPicPr>
          <p:cNvPr id="618" name="Imagen 6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501232"/>
            <a:ext cx="277166" cy="1161143"/>
          </a:xfrm>
          <a:prstGeom prst="rect">
            <a:avLst/>
          </a:prstGeom>
        </p:spPr>
      </p:pic>
      <p:pic>
        <p:nvPicPr>
          <p:cNvPr id="619" name="Imagen 6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86765"/>
            <a:ext cx="277166" cy="1161143"/>
          </a:xfrm>
          <a:prstGeom prst="rect">
            <a:avLst/>
          </a:prstGeom>
        </p:spPr>
      </p:pic>
      <p:pic>
        <p:nvPicPr>
          <p:cNvPr id="620" name="Imagen 6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72" y="4500636"/>
            <a:ext cx="298796" cy="1161143"/>
          </a:xfrm>
          <a:prstGeom prst="rect">
            <a:avLst/>
          </a:prstGeom>
        </p:spPr>
      </p:pic>
      <p:pic>
        <p:nvPicPr>
          <p:cNvPr id="621" name="Imagen 6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9132" y="4929926"/>
            <a:ext cx="1161143" cy="274822"/>
          </a:xfrm>
          <a:prstGeom prst="rect">
            <a:avLst/>
          </a:prstGeom>
        </p:spPr>
      </p:pic>
      <p:pic>
        <p:nvPicPr>
          <p:cNvPr id="622" name="Imagen 6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7457" y="4948399"/>
            <a:ext cx="1190266" cy="274822"/>
          </a:xfrm>
          <a:prstGeom prst="rect">
            <a:avLst/>
          </a:prstGeom>
        </p:spPr>
      </p:pic>
      <p:pic>
        <p:nvPicPr>
          <p:cNvPr id="623" name="Imagen 6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9603"/>
            <a:ext cx="277166" cy="1161143"/>
          </a:xfrm>
          <a:prstGeom prst="rect">
            <a:avLst/>
          </a:prstGeom>
        </p:spPr>
      </p:pic>
      <p:pic>
        <p:nvPicPr>
          <p:cNvPr id="624" name="Imagen 6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504707"/>
            <a:ext cx="277166" cy="1161143"/>
          </a:xfrm>
          <a:prstGeom prst="rect">
            <a:avLst/>
          </a:prstGeom>
        </p:spPr>
      </p:pic>
      <p:pic>
        <p:nvPicPr>
          <p:cNvPr id="625" name="Imagen 6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0194"/>
            <a:ext cx="277166" cy="1161143"/>
          </a:xfrm>
          <a:prstGeom prst="rect">
            <a:avLst/>
          </a:prstGeom>
        </p:spPr>
      </p:pic>
      <p:pic>
        <p:nvPicPr>
          <p:cNvPr id="626" name="Imagen 6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495298"/>
            <a:ext cx="277166" cy="1161143"/>
          </a:xfrm>
          <a:prstGeom prst="rect">
            <a:avLst/>
          </a:prstGeom>
        </p:spPr>
      </p:pic>
      <p:pic>
        <p:nvPicPr>
          <p:cNvPr id="627" name="Imagen 6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60" y="4518710"/>
            <a:ext cx="277166" cy="1161143"/>
          </a:xfrm>
          <a:prstGeom prst="rect">
            <a:avLst/>
          </a:prstGeom>
        </p:spPr>
      </p:pic>
      <p:pic>
        <p:nvPicPr>
          <p:cNvPr id="628" name="Imagen 6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76" y="4503814"/>
            <a:ext cx="277166" cy="1161143"/>
          </a:xfrm>
          <a:prstGeom prst="rect">
            <a:avLst/>
          </a:prstGeom>
        </p:spPr>
      </p:pic>
      <p:pic>
        <p:nvPicPr>
          <p:cNvPr id="629" name="Imagen 6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7818"/>
            <a:ext cx="277166" cy="1161143"/>
          </a:xfrm>
          <a:prstGeom prst="rect">
            <a:avLst/>
          </a:prstGeom>
        </p:spPr>
      </p:pic>
      <p:pic>
        <p:nvPicPr>
          <p:cNvPr id="630" name="Imagen 6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503350"/>
            <a:ext cx="277166" cy="1161143"/>
          </a:xfrm>
          <a:prstGeom prst="rect">
            <a:avLst/>
          </a:prstGeom>
        </p:spPr>
      </p:pic>
      <p:pic>
        <p:nvPicPr>
          <p:cNvPr id="631" name="Imagen 6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90" y="4517222"/>
            <a:ext cx="298796" cy="1161143"/>
          </a:xfrm>
          <a:prstGeom prst="rect">
            <a:avLst/>
          </a:prstGeom>
        </p:spPr>
      </p:pic>
      <p:pic>
        <p:nvPicPr>
          <p:cNvPr id="632" name="Imagen 6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0749" y="4946512"/>
            <a:ext cx="1161143" cy="274822"/>
          </a:xfrm>
          <a:prstGeom prst="rect">
            <a:avLst/>
          </a:prstGeom>
        </p:spPr>
      </p:pic>
      <p:pic>
        <p:nvPicPr>
          <p:cNvPr id="633" name="Imagen 6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9074" y="4964985"/>
            <a:ext cx="1190266" cy="274822"/>
          </a:xfrm>
          <a:prstGeom prst="rect">
            <a:avLst/>
          </a:prstGeom>
        </p:spPr>
      </p:pic>
      <p:pic>
        <p:nvPicPr>
          <p:cNvPr id="634" name="Imagen 6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21413"/>
            <a:ext cx="277166" cy="1161143"/>
          </a:xfrm>
          <a:prstGeom prst="rect">
            <a:avLst/>
          </a:prstGeom>
        </p:spPr>
      </p:pic>
      <p:pic>
        <p:nvPicPr>
          <p:cNvPr id="635" name="Imagen 6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506517"/>
            <a:ext cx="277166" cy="1161143"/>
          </a:xfrm>
          <a:prstGeom prst="rect">
            <a:avLst/>
          </a:prstGeom>
        </p:spPr>
      </p:pic>
      <p:pic>
        <p:nvPicPr>
          <p:cNvPr id="636" name="Imagen 6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12005"/>
            <a:ext cx="277166" cy="1161143"/>
          </a:xfrm>
          <a:prstGeom prst="rect">
            <a:avLst/>
          </a:prstGeom>
        </p:spPr>
      </p:pic>
      <p:pic>
        <p:nvPicPr>
          <p:cNvPr id="637" name="Imagen 6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497109"/>
            <a:ext cx="277166" cy="1161143"/>
          </a:xfrm>
          <a:prstGeom prst="rect">
            <a:avLst/>
          </a:prstGeom>
        </p:spPr>
      </p:pic>
      <p:pic>
        <p:nvPicPr>
          <p:cNvPr id="638" name="Imagen 6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5" y="4520521"/>
            <a:ext cx="277166" cy="1161143"/>
          </a:xfrm>
          <a:prstGeom prst="rect">
            <a:avLst/>
          </a:prstGeom>
        </p:spPr>
      </p:pic>
      <p:pic>
        <p:nvPicPr>
          <p:cNvPr id="639" name="Imagen 6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11" y="4505625"/>
            <a:ext cx="277166" cy="1161143"/>
          </a:xfrm>
          <a:prstGeom prst="rect">
            <a:avLst/>
          </a:prstGeom>
        </p:spPr>
      </p:pic>
      <p:pic>
        <p:nvPicPr>
          <p:cNvPr id="640" name="Imagen 6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19629"/>
            <a:ext cx="277166" cy="1161143"/>
          </a:xfrm>
          <a:prstGeom prst="rect">
            <a:avLst/>
          </a:prstGeom>
        </p:spPr>
      </p:pic>
      <p:pic>
        <p:nvPicPr>
          <p:cNvPr id="641" name="Imagen 6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505161"/>
            <a:ext cx="277166" cy="1161143"/>
          </a:xfrm>
          <a:prstGeom prst="rect">
            <a:avLst/>
          </a:prstGeom>
        </p:spPr>
      </p:pic>
      <p:pic>
        <p:nvPicPr>
          <p:cNvPr id="642" name="Imagen 6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25" y="4519032"/>
            <a:ext cx="298796" cy="1161143"/>
          </a:xfrm>
          <a:prstGeom prst="rect">
            <a:avLst/>
          </a:prstGeom>
        </p:spPr>
      </p:pic>
      <p:pic>
        <p:nvPicPr>
          <p:cNvPr id="644" name="Imagen 6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9009" y="4966796"/>
            <a:ext cx="1190266" cy="274822"/>
          </a:xfrm>
          <a:prstGeom prst="rect">
            <a:avLst/>
          </a:prstGeom>
        </p:spPr>
      </p:pic>
      <p:pic>
        <p:nvPicPr>
          <p:cNvPr id="645" name="Imagen 6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702" y="5345352"/>
            <a:ext cx="708337" cy="707571"/>
          </a:xfrm>
          <a:prstGeom prst="rect">
            <a:avLst/>
          </a:prstGeom>
        </p:spPr>
      </p:pic>
      <p:pic>
        <p:nvPicPr>
          <p:cNvPr id="646" name="Imagen 6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7496" y="5327200"/>
            <a:ext cx="708337" cy="707571"/>
          </a:xfrm>
          <a:prstGeom prst="rect">
            <a:avLst/>
          </a:prstGeom>
        </p:spPr>
      </p:pic>
      <p:pic>
        <p:nvPicPr>
          <p:cNvPr id="647" name="Imagen 64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3105" y="5346160"/>
            <a:ext cx="708337" cy="707571"/>
          </a:xfrm>
          <a:prstGeom prst="rect">
            <a:avLst/>
          </a:prstGeom>
        </p:spPr>
      </p:pic>
      <p:pic>
        <p:nvPicPr>
          <p:cNvPr id="648" name="Imagen 6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899" y="5328009"/>
            <a:ext cx="708337" cy="707571"/>
          </a:xfrm>
          <a:prstGeom prst="rect">
            <a:avLst/>
          </a:prstGeom>
        </p:spPr>
      </p:pic>
      <p:pic>
        <p:nvPicPr>
          <p:cNvPr id="649" name="Imagen 6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9957" y="5346869"/>
            <a:ext cx="708337" cy="707571"/>
          </a:xfrm>
          <a:prstGeom prst="rect">
            <a:avLst/>
          </a:prstGeom>
        </p:spPr>
      </p:pic>
      <p:pic>
        <p:nvPicPr>
          <p:cNvPr id="650" name="Imagen 6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3752" y="5328717"/>
            <a:ext cx="708337" cy="707571"/>
          </a:xfrm>
          <a:prstGeom prst="rect">
            <a:avLst/>
          </a:prstGeom>
        </p:spPr>
      </p:pic>
      <p:pic>
        <p:nvPicPr>
          <p:cNvPr id="651" name="Imagen 6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9360" y="5347677"/>
            <a:ext cx="708337" cy="707571"/>
          </a:xfrm>
          <a:prstGeom prst="rect">
            <a:avLst/>
          </a:prstGeom>
        </p:spPr>
      </p:pic>
      <p:pic>
        <p:nvPicPr>
          <p:cNvPr id="652" name="Imagen 6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3154" y="5329526"/>
            <a:ext cx="708337" cy="707571"/>
          </a:xfrm>
          <a:prstGeom prst="rect">
            <a:avLst/>
          </a:prstGeom>
        </p:spPr>
      </p:pic>
      <p:pic>
        <p:nvPicPr>
          <p:cNvPr id="653" name="Imagen 6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1089" y="5362976"/>
            <a:ext cx="708337" cy="707571"/>
          </a:xfrm>
          <a:prstGeom prst="rect">
            <a:avLst/>
          </a:prstGeom>
        </p:spPr>
      </p:pic>
      <p:pic>
        <p:nvPicPr>
          <p:cNvPr id="654" name="Imagen 6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94883" y="5344825"/>
            <a:ext cx="708337" cy="707571"/>
          </a:xfrm>
          <a:prstGeom prst="rect">
            <a:avLst/>
          </a:prstGeom>
        </p:spPr>
      </p:pic>
      <p:pic>
        <p:nvPicPr>
          <p:cNvPr id="655" name="Imagen 65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0492" y="5363785"/>
            <a:ext cx="708337" cy="707571"/>
          </a:xfrm>
          <a:prstGeom prst="rect">
            <a:avLst/>
          </a:prstGeom>
        </p:spPr>
      </p:pic>
      <p:pic>
        <p:nvPicPr>
          <p:cNvPr id="656" name="Imagen 6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4286" y="5345634"/>
            <a:ext cx="708337" cy="707571"/>
          </a:xfrm>
          <a:prstGeom prst="rect">
            <a:avLst/>
          </a:prstGeom>
        </p:spPr>
      </p:pic>
      <p:pic>
        <p:nvPicPr>
          <p:cNvPr id="657" name="Imagen 6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7344" y="5364494"/>
            <a:ext cx="708337" cy="707571"/>
          </a:xfrm>
          <a:prstGeom prst="rect">
            <a:avLst/>
          </a:prstGeom>
        </p:spPr>
      </p:pic>
      <p:pic>
        <p:nvPicPr>
          <p:cNvPr id="658" name="Imagen 6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1138" y="5346342"/>
            <a:ext cx="708337" cy="707571"/>
          </a:xfrm>
          <a:prstGeom prst="rect">
            <a:avLst/>
          </a:prstGeom>
        </p:spPr>
      </p:pic>
      <p:pic>
        <p:nvPicPr>
          <p:cNvPr id="659" name="Imagen 65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6747" y="5365302"/>
            <a:ext cx="708337" cy="707571"/>
          </a:xfrm>
          <a:prstGeom prst="rect">
            <a:avLst/>
          </a:prstGeom>
        </p:spPr>
      </p:pic>
      <p:pic>
        <p:nvPicPr>
          <p:cNvPr id="660" name="Imagen 6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0541" y="5347151"/>
            <a:ext cx="708337" cy="707571"/>
          </a:xfrm>
          <a:prstGeom prst="rect">
            <a:avLst/>
          </a:prstGeom>
        </p:spPr>
      </p:pic>
      <p:pic>
        <p:nvPicPr>
          <p:cNvPr id="661" name="Imagen 66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14" y="4646867"/>
            <a:ext cx="707571" cy="707571"/>
          </a:xfrm>
          <a:prstGeom prst="rect">
            <a:avLst/>
          </a:prstGeom>
        </p:spPr>
      </p:pic>
      <p:pic>
        <p:nvPicPr>
          <p:cNvPr id="662" name="Imagen 66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96" y="4649289"/>
            <a:ext cx="707571" cy="707571"/>
          </a:xfrm>
          <a:prstGeom prst="rect">
            <a:avLst/>
          </a:prstGeom>
        </p:spPr>
      </p:pic>
      <p:pic>
        <p:nvPicPr>
          <p:cNvPr id="663" name="Imagen 66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01" y="4639243"/>
            <a:ext cx="707571" cy="707571"/>
          </a:xfrm>
          <a:prstGeom prst="rect">
            <a:avLst/>
          </a:prstGeom>
        </p:spPr>
      </p:pic>
      <p:pic>
        <p:nvPicPr>
          <p:cNvPr id="664" name="Imagen 6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4" y="4641665"/>
            <a:ext cx="707571" cy="707571"/>
          </a:xfrm>
          <a:prstGeom prst="rect">
            <a:avLst/>
          </a:prstGeom>
        </p:spPr>
      </p:pic>
      <p:pic>
        <p:nvPicPr>
          <p:cNvPr id="665" name="Imagen 66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97" y="4639959"/>
            <a:ext cx="707571" cy="707571"/>
          </a:xfrm>
          <a:prstGeom prst="rect">
            <a:avLst/>
          </a:prstGeom>
        </p:spPr>
      </p:pic>
      <p:pic>
        <p:nvPicPr>
          <p:cNvPr id="666" name="Imagen 66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80" y="4642381"/>
            <a:ext cx="707571" cy="707571"/>
          </a:xfrm>
          <a:prstGeom prst="rect">
            <a:avLst/>
          </a:prstGeom>
        </p:spPr>
      </p:pic>
      <p:pic>
        <p:nvPicPr>
          <p:cNvPr id="667" name="Imagen 66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85" y="4632335"/>
            <a:ext cx="707571" cy="707571"/>
          </a:xfrm>
          <a:prstGeom prst="rect">
            <a:avLst/>
          </a:prstGeom>
        </p:spPr>
      </p:pic>
      <p:pic>
        <p:nvPicPr>
          <p:cNvPr id="668" name="Imagen 6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68" y="4634757"/>
            <a:ext cx="707571" cy="707571"/>
          </a:xfrm>
          <a:prstGeom prst="rect">
            <a:avLst/>
          </a:prstGeom>
        </p:spPr>
      </p:pic>
      <p:pic>
        <p:nvPicPr>
          <p:cNvPr id="669" name="Imagen 6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5" y="4637008"/>
            <a:ext cx="707571" cy="707571"/>
          </a:xfrm>
          <a:prstGeom prst="rect">
            <a:avLst/>
          </a:prstGeom>
        </p:spPr>
      </p:pic>
      <p:pic>
        <p:nvPicPr>
          <p:cNvPr id="670" name="Imagen 66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18" y="4639430"/>
            <a:ext cx="707571" cy="707571"/>
          </a:xfrm>
          <a:prstGeom prst="rect">
            <a:avLst/>
          </a:prstGeom>
        </p:spPr>
      </p:pic>
      <p:pic>
        <p:nvPicPr>
          <p:cNvPr id="671" name="Imagen 6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23" y="4629384"/>
            <a:ext cx="707571" cy="707571"/>
          </a:xfrm>
          <a:prstGeom prst="rect">
            <a:avLst/>
          </a:prstGeom>
        </p:spPr>
      </p:pic>
      <p:pic>
        <p:nvPicPr>
          <p:cNvPr id="672" name="Imagen 67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06" y="4631806"/>
            <a:ext cx="707571" cy="707571"/>
          </a:xfrm>
          <a:prstGeom prst="rect">
            <a:avLst/>
          </a:prstGeom>
        </p:spPr>
      </p:pic>
      <p:pic>
        <p:nvPicPr>
          <p:cNvPr id="673" name="Imagen 67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19" y="4630100"/>
            <a:ext cx="707571" cy="707571"/>
          </a:xfrm>
          <a:prstGeom prst="rect">
            <a:avLst/>
          </a:prstGeom>
        </p:spPr>
      </p:pic>
      <p:pic>
        <p:nvPicPr>
          <p:cNvPr id="674" name="Imagen 67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02" y="4632522"/>
            <a:ext cx="707571" cy="707571"/>
          </a:xfrm>
          <a:prstGeom prst="rect">
            <a:avLst/>
          </a:prstGeom>
        </p:spPr>
      </p:pic>
      <p:pic>
        <p:nvPicPr>
          <p:cNvPr id="675" name="Imagen 67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07" y="4622476"/>
            <a:ext cx="707571" cy="707571"/>
          </a:xfrm>
          <a:prstGeom prst="rect">
            <a:avLst/>
          </a:prstGeom>
        </p:spPr>
      </p:pic>
      <p:pic>
        <p:nvPicPr>
          <p:cNvPr id="676" name="Imagen 67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90" y="4624898"/>
            <a:ext cx="707571" cy="707571"/>
          </a:xfrm>
          <a:prstGeom prst="rect">
            <a:avLst/>
          </a:prstGeom>
        </p:spPr>
      </p:pic>
      <p:pic>
        <p:nvPicPr>
          <p:cNvPr id="677" name="Imagen 67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86" y="4657531"/>
            <a:ext cx="707571" cy="707571"/>
          </a:xfrm>
          <a:prstGeom prst="rect">
            <a:avLst/>
          </a:prstGeom>
        </p:spPr>
      </p:pic>
      <p:pic>
        <p:nvPicPr>
          <p:cNvPr id="678" name="Imagen 6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4" y="4649907"/>
            <a:ext cx="707571" cy="707571"/>
          </a:xfrm>
          <a:prstGeom prst="rect">
            <a:avLst/>
          </a:prstGeom>
        </p:spPr>
      </p:pic>
      <p:pic>
        <p:nvPicPr>
          <p:cNvPr id="679" name="Imagen 6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56" y="4652329"/>
            <a:ext cx="707571" cy="707571"/>
          </a:xfrm>
          <a:prstGeom prst="rect">
            <a:avLst/>
          </a:prstGeom>
        </p:spPr>
      </p:pic>
      <p:pic>
        <p:nvPicPr>
          <p:cNvPr id="680" name="Imagen 67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70" y="4650623"/>
            <a:ext cx="707571" cy="707571"/>
          </a:xfrm>
          <a:prstGeom prst="rect">
            <a:avLst/>
          </a:prstGeom>
        </p:spPr>
      </p:pic>
      <p:pic>
        <p:nvPicPr>
          <p:cNvPr id="681" name="Imagen 6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57" y="4642999"/>
            <a:ext cx="707571" cy="707571"/>
          </a:xfrm>
          <a:prstGeom prst="rect">
            <a:avLst/>
          </a:prstGeom>
        </p:spPr>
      </p:pic>
      <p:pic>
        <p:nvPicPr>
          <p:cNvPr id="682" name="Imagen 6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40" y="4645421"/>
            <a:ext cx="707571" cy="707571"/>
          </a:xfrm>
          <a:prstGeom prst="rect">
            <a:avLst/>
          </a:prstGeom>
        </p:spPr>
      </p:pic>
      <p:pic>
        <p:nvPicPr>
          <p:cNvPr id="683" name="Imagen 6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8" y="4647672"/>
            <a:ext cx="707571" cy="707571"/>
          </a:xfrm>
          <a:prstGeom prst="rect">
            <a:avLst/>
          </a:prstGeom>
        </p:spPr>
      </p:pic>
      <p:pic>
        <p:nvPicPr>
          <p:cNvPr id="684" name="Imagen 6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91" y="4650094"/>
            <a:ext cx="707571" cy="707571"/>
          </a:xfrm>
          <a:prstGeom prst="rect">
            <a:avLst/>
          </a:prstGeom>
        </p:spPr>
      </p:pic>
      <p:pic>
        <p:nvPicPr>
          <p:cNvPr id="685" name="Imagen 6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95" y="4640048"/>
            <a:ext cx="707571" cy="707571"/>
          </a:xfrm>
          <a:prstGeom prst="rect">
            <a:avLst/>
          </a:prstGeom>
        </p:spPr>
      </p:pic>
      <p:pic>
        <p:nvPicPr>
          <p:cNvPr id="686" name="Imagen 6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78" y="4642470"/>
            <a:ext cx="707571" cy="707571"/>
          </a:xfrm>
          <a:prstGeom prst="rect">
            <a:avLst/>
          </a:prstGeom>
        </p:spPr>
      </p:pic>
      <p:pic>
        <p:nvPicPr>
          <p:cNvPr id="687" name="Imagen 68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2" y="4640764"/>
            <a:ext cx="707571" cy="707571"/>
          </a:xfrm>
          <a:prstGeom prst="rect">
            <a:avLst/>
          </a:prstGeom>
        </p:spPr>
      </p:pic>
      <p:pic>
        <p:nvPicPr>
          <p:cNvPr id="688" name="Imagen 68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5" y="4643186"/>
            <a:ext cx="707571" cy="707571"/>
          </a:xfrm>
          <a:prstGeom prst="rect">
            <a:avLst/>
          </a:prstGeom>
        </p:spPr>
      </p:pic>
      <p:pic>
        <p:nvPicPr>
          <p:cNvPr id="689" name="Imagen 68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2500" y="5351887"/>
            <a:ext cx="707571" cy="707571"/>
          </a:xfrm>
          <a:prstGeom prst="rect">
            <a:avLst/>
          </a:prstGeom>
        </p:spPr>
      </p:pic>
      <p:pic>
        <p:nvPicPr>
          <p:cNvPr id="690" name="Imagen 6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62" y="4635562"/>
            <a:ext cx="707571" cy="707571"/>
          </a:xfrm>
          <a:prstGeom prst="rect">
            <a:avLst/>
          </a:prstGeom>
        </p:spPr>
      </p:pic>
      <p:pic>
        <p:nvPicPr>
          <p:cNvPr id="691" name="Imagen 69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77835" y="5375069"/>
            <a:ext cx="707571" cy="707571"/>
          </a:xfrm>
          <a:prstGeom prst="rect">
            <a:avLst/>
          </a:prstGeom>
        </p:spPr>
      </p:pic>
      <p:pic>
        <p:nvPicPr>
          <p:cNvPr id="692" name="Imagen 69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5076" y="5316477"/>
            <a:ext cx="707571" cy="707571"/>
          </a:xfrm>
          <a:prstGeom prst="rect">
            <a:avLst/>
          </a:prstGeom>
        </p:spPr>
      </p:pic>
      <p:pic>
        <p:nvPicPr>
          <p:cNvPr id="693" name="Imagen 69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0412" y="5339659"/>
            <a:ext cx="707571" cy="707571"/>
          </a:xfrm>
          <a:prstGeom prst="rect">
            <a:avLst/>
          </a:prstGeom>
        </p:spPr>
      </p:pic>
      <p:pic>
        <p:nvPicPr>
          <p:cNvPr id="694" name="Imagen 69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9372" y="5336461"/>
            <a:ext cx="707571" cy="707571"/>
          </a:xfrm>
          <a:prstGeom prst="rect">
            <a:avLst/>
          </a:prstGeom>
        </p:spPr>
      </p:pic>
      <p:pic>
        <p:nvPicPr>
          <p:cNvPr id="695" name="Imagen 69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4707" y="5359643"/>
            <a:ext cx="707571" cy="707571"/>
          </a:xfrm>
          <a:prstGeom prst="rect">
            <a:avLst/>
          </a:prstGeom>
        </p:spPr>
      </p:pic>
      <p:pic>
        <p:nvPicPr>
          <p:cNvPr id="696" name="Imagen 69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1948" y="5301052"/>
            <a:ext cx="707571" cy="707571"/>
          </a:xfrm>
          <a:prstGeom prst="rect">
            <a:avLst/>
          </a:prstGeom>
        </p:spPr>
      </p:pic>
      <p:pic>
        <p:nvPicPr>
          <p:cNvPr id="697" name="Imagen 69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7283" y="5324234"/>
            <a:ext cx="707571" cy="707571"/>
          </a:xfrm>
          <a:prstGeom prst="rect">
            <a:avLst/>
          </a:prstGeom>
        </p:spPr>
      </p:pic>
      <p:pic>
        <p:nvPicPr>
          <p:cNvPr id="698" name="Imagen 6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2938" y="5354545"/>
            <a:ext cx="707571" cy="707571"/>
          </a:xfrm>
          <a:prstGeom prst="rect">
            <a:avLst/>
          </a:prstGeom>
        </p:spPr>
      </p:pic>
      <p:pic>
        <p:nvPicPr>
          <p:cNvPr id="699" name="Imagen 69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8274" y="5377727"/>
            <a:ext cx="707571" cy="707571"/>
          </a:xfrm>
          <a:prstGeom prst="rect">
            <a:avLst/>
          </a:prstGeom>
        </p:spPr>
      </p:pic>
      <p:pic>
        <p:nvPicPr>
          <p:cNvPr id="700" name="Imagen 69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5515" y="5319135"/>
            <a:ext cx="707571" cy="707571"/>
          </a:xfrm>
          <a:prstGeom prst="rect">
            <a:avLst/>
          </a:prstGeom>
        </p:spPr>
      </p:pic>
      <p:pic>
        <p:nvPicPr>
          <p:cNvPr id="701" name="Imagen 70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0850" y="5342317"/>
            <a:ext cx="707571" cy="707571"/>
          </a:xfrm>
          <a:prstGeom prst="rect">
            <a:avLst/>
          </a:prstGeom>
        </p:spPr>
      </p:pic>
      <p:pic>
        <p:nvPicPr>
          <p:cNvPr id="702" name="Imagen 70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9810" y="5339119"/>
            <a:ext cx="707571" cy="707571"/>
          </a:xfrm>
          <a:prstGeom prst="rect">
            <a:avLst/>
          </a:prstGeom>
        </p:spPr>
      </p:pic>
      <p:pic>
        <p:nvPicPr>
          <p:cNvPr id="703" name="Imagen 70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5145" y="5362301"/>
            <a:ext cx="707571" cy="707571"/>
          </a:xfrm>
          <a:prstGeom prst="rect">
            <a:avLst/>
          </a:prstGeom>
        </p:spPr>
      </p:pic>
      <p:pic>
        <p:nvPicPr>
          <p:cNvPr id="704" name="Imagen 70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2386" y="5303710"/>
            <a:ext cx="707571" cy="707571"/>
          </a:xfrm>
          <a:prstGeom prst="rect">
            <a:avLst/>
          </a:prstGeom>
        </p:spPr>
      </p:pic>
      <p:pic>
        <p:nvPicPr>
          <p:cNvPr id="705" name="Imagen 70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7721" y="5326892"/>
            <a:ext cx="707571" cy="707571"/>
          </a:xfrm>
          <a:prstGeom prst="rect">
            <a:avLst/>
          </a:prstGeom>
        </p:spPr>
      </p:pic>
      <p:pic>
        <p:nvPicPr>
          <p:cNvPr id="706" name="Imagen 70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16" y="5699619"/>
            <a:ext cx="453571" cy="453571"/>
          </a:xfrm>
          <a:prstGeom prst="rect">
            <a:avLst/>
          </a:prstGeom>
        </p:spPr>
      </p:pic>
      <p:pic>
        <p:nvPicPr>
          <p:cNvPr id="707" name="Imagen 70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03" y="5701212"/>
            <a:ext cx="453571" cy="453571"/>
          </a:xfrm>
          <a:prstGeom prst="rect">
            <a:avLst/>
          </a:prstGeom>
        </p:spPr>
      </p:pic>
      <p:pic>
        <p:nvPicPr>
          <p:cNvPr id="708" name="Imagen 7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06" y="5692994"/>
            <a:ext cx="453571" cy="453571"/>
          </a:xfrm>
          <a:prstGeom prst="rect">
            <a:avLst/>
          </a:prstGeom>
        </p:spPr>
      </p:pic>
      <p:pic>
        <p:nvPicPr>
          <p:cNvPr id="709" name="Imagen 70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93" y="5694586"/>
            <a:ext cx="453571" cy="453571"/>
          </a:xfrm>
          <a:prstGeom prst="rect">
            <a:avLst/>
          </a:prstGeom>
        </p:spPr>
      </p:pic>
      <p:pic>
        <p:nvPicPr>
          <p:cNvPr id="710" name="Imagen 7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0" y="5704258"/>
            <a:ext cx="453571" cy="453571"/>
          </a:xfrm>
          <a:prstGeom prst="rect">
            <a:avLst/>
          </a:prstGeom>
        </p:spPr>
      </p:pic>
      <p:pic>
        <p:nvPicPr>
          <p:cNvPr id="711" name="Imagen 7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36" y="5705851"/>
            <a:ext cx="453571" cy="453571"/>
          </a:xfrm>
          <a:prstGeom prst="rect">
            <a:avLst/>
          </a:prstGeom>
        </p:spPr>
      </p:pic>
      <p:pic>
        <p:nvPicPr>
          <p:cNvPr id="712" name="Imagen 7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39" y="5697633"/>
            <a:ext cx="453571" cy="453571"/>
          </a:xfrm>
          <a:prstGeom prst="rect">
            <a:avLst/>
          </a:prstGeom>
        </p:spPr>
      </p:pic>
      <p:pic>
        <p:nvPicPr>
          <p:cNvPr id="713" name="Imagen 7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26" y="5699225"/>
            <a:ext cx="453571" cy="453571"/>
          </a:xfrm>
          <a:prstGeom prst="rect">
            <a:avLst/>
          </a:prstGeom>
        </p:spPr>
      </p:pic>
      <p:pic>
        <p:nvPicPr>
          <p:cNvPr id="714" name="Imagen 7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7" y="5717191"/>
            <a:ext cx="453571" cy="453571"/>
          </a:xfrm>
          <a:prstGeom prst="rect">
            <a:avLst/>
          </a:prstGeom>
        </p:spPr>
      </p:pic>
      <p:pic>
        <p:nvPicPr>
          <p:cNvPr id="715" name="Imagen 7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698445"/>
            <a:ext cx="453571" cy="453571"/>
          </a:xfrm>
          <a:prstGeom prst="rect">
            <a:avLst/>
          </a:prstGeom>
        </p:spPr>
      </p:pic>
      <p:pic>
        <p:nvPicPr>
          <p:cNvPr id="716" name="Imagen 7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715726"/>
            <a:ext cx="453571" cy="453571"/>
          </a:xfrm>
          <a:prstGeom prst="rect">
            <a:avLst/>
          </a:prstGeom>
        </p:spPr>
      </p:pic>
      <p:pic>
        <p:nvPicPr>
          <p:cNvPr id="717" name="Imagen 71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691126"/>
            <a:ext cx="453571" cy="453571"/>
          </a:xfrm>
          <a:prstGeom prst="rect">
            <a:avLst/>
          </a:prstGeom>
        </p:spPr>
      </p:pic>
      <p:pic>
        <p:nvPicPr>
          <p:cNvPr id="718" name="Imagen 7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708407"/>
            <a:ext cx="453571" cy="453571"/>
          </a:xfrm>
          <a:prstGeom prst="rect">
            <a:avLst/>
          </a:prstGeom>
        </p:spPr>
      </p:pic>
      <p:pic>
        <p:nvPicPr>
          <p:cNvPr id="719" name="Imagen 71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30436"/>
            <a:ext cx="453571" cy="453571"/>
          </a:xfrm>
          <a:prstGeom prst="rect">
            <a:avLst/>
          </a:prstGeom>
        </p:spPr>
      </p:pic>
      <p:pic>
        <p:nvPicPr>
          <p:cNvPr id="720" name="Imagen 7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47717"/>
            <a:ext cx="453571" cy="453571"/>
          </a:xfrm>
          <a:prstGeom prst="rect">
            <a:avLst/>
          </a:prstGeom>
        </p:spPr>
      </p:pic>
      <p:pic>
        <p:nvPicPr>
          <p:cNvPr id="721" name="Imagen 7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23117"/>
            <a:ext cx="453571" cy="453571"/>
          </a:xfrm>
          <a:prstGeom prst="rect">
            <a:avLst/>
          </a:prstGeom>
        </p:spPr>
      </p:pic>
      <p:pic>
        <p:nvPicPr>
          <p:cNvPr id="722" name="Imagen 7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40398"/>
            <a:ext cx="453571" cy="453571"/>
          </a:xfrm>
          <a:prstGeom prst="rect">
            <a:avLst/>
          </a:prstGeom>
        </p:spPr>
      </p:pic>
      <p:grpSp>
        <p:nvGrpSpPr>
          <p:cNvPr id="724" name="Grupo 723"/>
          <p:cNvGrpSpPr/>
          <p:nvPr/>
        </p:nvGrpSpPr>
        <p:grpSpPr>
          <a:xfrm>
            <a:off x="5257261" y="6059459"/>
            <a:ext cx="1191771" cy="524178"/>
            <a:chOff x="5837708" y="5945825"/>
            <a:chExt cx="1251360" cy="550387"/>
          </a:xfrm>
        </p:grpSpPr>
        <p:pic>
          <p:nvPicPr>
            <p:cNvPr id="725" name="Imagen 724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7" t="19816" r="34442" b="25103"/>
            <a:stretch/>
          </p:blipFill>
          <p:spPr>
            <a:xfrm>
              <a:off x="5837708" y="5945825"/>
              <a:ext cx="553445" cy="550387"/>
            </a:xfrm>
            <a:prstGeom prst="rect">
              <a:avLst/>
            </a:prstGeom>
          </p:spPr>
        </p:pic>
        <p:sp>
          <p:nvSpPr>
            <p:cNvPr id="726" name="Rectángulo 725"/>
            <p:cNvSpPr/>
            <p:nvPr/>
          </p:nvSpPr>
          <p:spPr>
            <a:xfrm>
              <a:off x="6359386" y="6019053"/>
              <a:ext cx="729682" cy="37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70779"/>
              <a:r>
                <a:rPr lang="es-ES" sz="1714" b="1" dirty="0">
                  <a:solidFill>
                    <a:prstClr val="white"/>
                  </a:solidFill>
                </a:rPr>
                <a:t>SALIR</a:t>
              </a:r>
            </a:p>
          </p:txBody>
        </p:sp>
      </p:grpSp>
      <p:sp>
        <p:nvSpPr>
          <p:cNvPr id="727" name="16 CuadroTexto"/>
          <p:cNvSpPr txBox="1"/>
          <p:nvPr/>
        </p:nvSpPr>
        <p:spPr>
          <a:xfrm>
            <a:off x="6694746" y="3629126"/>
            <a:ext cx="3598029" cy="30521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 defTabSz="870779"/>
            <a:r>
              <a:rPr lang="es-ES" sz="1714" b="1" dirty="0">
                <a:solidFill>
                  <a:srgbClr val="FFC000"/>
                </a:solidFill>
              </a:rPr>
              <a:t>INSTRUCCIONES:</a:t>
            </a:r>
            <a:endParaRPr lang="es-MX" sz="1714" b="1" dirty="0">
              <a:solidFill>
                <a:srgbClr val="FFC000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MX" sz="1333" b="1" dirty="0">
                <a:solidFill>
                  <a:prstClr val="white"/>
                </a:solidFill>
              </a:rPr>
              <a:t>UBICAR SOBRE LOS PUNTOS DEL TABLERO, LO ELEMENTOS FALTANTES EN  CADA UNA DE LAS TRES PARTES O CUADRANTES, CONSIDERANDO QUE VAN GIRANDO DE UNA PARTE A LA SIGUIENTE.</a:t>
            </a:r>
          </a:p>
          <a:p>
            <a:pPr algn="just" defTabSz="870779"/>
            <a:endParaRPr lang="es-MX" sz="762" b="1" dirty="0">
              <a:solidFill>
                <a:prstClr val="white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ES" sz="1333" b="1" dirty="0">
                <a:solidFill>
                  <a:prstClr val="white"/>
                </a:solidFill>
              </a:rPr>
              <a:t>REGISTRA LAS TRES SOLUCIONES DEL RETO  1, EN CADA UNA DEBES LOGRAR MAYOR NUMERO DE PUNTOS QUE LA ANTERIOR Y MENOR TIEMPO DE REALIZACIÓN, PARA CONSIDERARLO VALIDO.</a:t>
            </a: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endParaRPr lang="es-ES" sz="762" b="1" dirty="0">
              <a:solidFill>
                <a:prstClr val="white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ES" sz="1333" b="1" dirty="0">
                <a:solidFill>
                  <a:prstClr val="white"/>
                </a:solidFill>
              </a:rPr>
              <a:t>GUARDA TUS FOTOS EN UN ARCHIVO, CON TU NOMBRE.</a:t>
            </a:r>
            <a:endParaRPr lang="es-MX" sz="1333" b="1" dirty="0">
              <a:solidFill>
                <a:prstClr val="white"/>
              </a:solidFill>
            </a:endParaRPr>
          </a:p>
        </p:txBody>
      </p:sp>
      <p:pic>
        <p:nvPicPr>
          <p:cNvPr id="319" name="Imagen 3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84" y="3868416"/>
            <a:ext cx="1161143" cy="274822"/>
          </a:xfrm>
          <a:prstGeom prst="rect">
            <a:avLst/>
          </a:prstGeom>
        </p:spPr>
      </p:pic>
      <p:pic>
        <p:nvPicPr>
          <p:cNvPr id="320" name="Imagen 3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84" y="3859007"/>
            <a:ext cx="1161143" cy="274822"/>
          </a:xfrm>
          <a:prstGeom prst="rect">
            <a:avLst/>
          </a:prstGeom>
        </p:spPr>
      </p:pic>
      <p:pic>
        <p:nvPicPr>
          <p:cNvPr id="321" name="Imagen 3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00" y="3867523"/>
            <a:ext cx="1161143" cy="274822"/>
          </a:xfrm>
          <a:prstGeom prst="rect">
            <a:avLst/>
          </a:prstGeom>
        </p:spPr>
      </p:pic>
      <p:pic>
        <p:nvPicPr>
          <p:cNvPr id="322" name="Imagen 3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84" y="3866631"/>
            <a:ext cx="1161143" cy="274822"/>
          </a:xfrm>
          <a:prstGeom prst="rect">
            <a:avLst/>
          </a:prstGeom>
        </p:spPr>
      </p:pic>
      <p:pic>
        <p:nvPicPr>
          <p:cNvPr id="323" name="Imagen 3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4802" y="3365991"/>
            <a:ext cx="270607" cy="1161143"/>
          </a:xfrm>
          <a:prstGeom prst="rect">
            <a:avLst/>
          </a:prstGeom>
        </p:spPr>
      </p:pic>
      <p:pic>
        <p:nvPicPr>
          <p:cNvPr id="324" name="Imagen 3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90" y="3883821"/>
            <a:ext cx="1161143" cy="274822"/>
          </a:xfrm>
          <a:prstGeom prst="rect">
            <a:avLst/>
          </a:prstGeom>
        </p:spPr>
      </p:pic>
      <p:pic>
        <p:nvPicPr>
          <p:cNvPr id="325" name="Imagen 3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90" y="3874412"/>
            <a:ext cx="1161143" cy="274822"/>
          </a:xfrm>
          <a:prstGeom prst="rect">
            <a:avLst/>
          </a:prstGeom>
        </p:spPr>
      </p:pic>
      <p:pic>
        <p:nvPicPr>
          <p:cNvPr id="326" name="Imagen 3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06" y="3882928"/>
            <a:ext cx="1161143" cy="274822"/>
          </a:xfrm>
          <a:prstGeom prst="rect">
            <a:avLst/>
          </a:prstGeom>
        </p:spPr>
      </p:pic>
      <p:pic>
        <p:nvPicPr>
          <p:cNvPr id="327" name="Imagen 3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90" y="3882036"/>
            <a:ext cx="1161143" cy="274822"/>
          </a:xfrm>
          <a:prstGeom prst="rect">
            <a:avLst/>
          </a:prstGeom>
        </p:spPr>
      </p:pic>
      <p:pic>
        <p:nvPicPr>
          <p:cNvPr id="328" name="Imagen 3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408" y="3381396"/>
            <a:ext cx="270607" cy="1161143"/>
          </a:xfrm>
          <a:prstGeom prst="rect">
            <a:avLst/>
          </a:prstGeom>
        </p:spPr>
      </p:pic>
      <p:pic>
        <p:nvPicPr>
          <p:cNvPr id="329" name="Imagen 3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5" y="3880523"/>
            <a:ext cx="1161143" cy="274822"/>
          </a:xfrm>
          <a:prstGeom prst="rect">
            <a:avLst/>
          </a:prstGeom>
        </p:spPr>
      </p:pic>
      <p:pic>
        <p:nvPicPr>
          <p:cNvPr id="330" name="Imagen 3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5" y="3871114"/>
            <a:ext cx="1161143" cy="274822"/>
          </a:xfrm>
          <a:prstGeom prst="rect">
            <a:avLst/>
          </a:prstGeom>
        </p:spPr>
      </p:pic>
      <p:pic>
        <p:nvPicPr>
          <p:cNvPr id="331" name="Imagen 3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31" y="3879630"/>
            <a:ext cx="1161143" cy="274822"/>
          </a:xfrm>
          <a:prstGeom prst="rect">
            <a:avLst/>
          </a:prstGeom>
        </p:spPr>
      </p:pic>
      <p:pic>
        <p:nvPicPr>
          <p:cNvPr id="332" name="Imagen 3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5" y="3878738"/>
            <a:ext cx="1161143" cy="274822"/>
          </a:xfrm>
          <a:prstGeom prst="rect">
            <a:avLst/>
          </a:prstGeom>
        </p:spPr>
      </p:pic>
      <p:pic>
        <p:nvPicPr>
          <p:cNvPr id="333" name="Imagen 3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276" y="3359356"/>
            <a:ext cx="270607" cy="11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3" cstate="print"/>
          <a:srcRect l="772"/>
          <a:stretch>
            <a:fillRect/>
          </a:stretch>
        </p:blipFill>
        <p:spPr bwMode="auto">
          <a:xfrm>
            <a:off x="9138" y="-540996"/>
            <a:ext cx="12402090" cy="7400121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10531" y="6121716"/>
            <a:ext cx="5193941" cy="381434"/>
            <a:chOff x="62003" y="6466155"/>
            <a:chExt cx="7063309" cy="400506"/>
          </a:xfrm>
        </p:grpSpPr>
        <p:sp>
          <p:nvSpPr>
            <p:cNvPr id="268" name="Rectángulo 267"/>
            <p:cNvSpPr/>
            <p:nvPr/>
          </p:nvSpPr>
          <p:spPr>
            <a:xfrm>
              <a:off x="62003" y="6509901"/>
              <a:ext cx="3833356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5550653" y="6517098"/>
              <a:ext cx="1574659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3934733" y="6513554"/>
              <a:ext cx="1574659" cy="340158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779"/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101377" y="6466155"/>
              <a:ext cx="1393420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NOMBRE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5801524" y="6492732"/>
              <a:ext cx="1059891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FECHA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  <p:sp>
          <p:nvSpPr>
            <p:cNvPr id="275" name="Rectángulo 274"/>
            <p:cNvSpPr/>
            <p:nvPr/>
          </p:nvSpPr>
          <p:spPr>
            <a:xfrm>
              <a:off x="4036181" y="6474011"/>
              <a:ext cx="1249544" cy="3739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870779"/>
              <a:r>
                <a:rPr lang="es-MX" sz="1714" b="1" dirty="0">
                  <a:solidFill>
                    <a:prstClr val="white"/>
                  </a:solidFill>
                </a:rPr>
                <a:t>TIEMPO</a:t>
              </a:r>
              <a:endParaRPr lang="es-MX" sz="1714" dirty="0">
                <a:solidFill>
                  <a:prstClr val="white"/>
                </a:solidFill>
              </a:endParaRPr>
            </a:p>
          </p:txBody>
        </p:sp>
      </p:grpSp>
      <p:sp>
        <p:nvSpPr>
          <p:cNvPr id="278" name="6 CuadroTexto"/>
          <p:cNvSpPr txBox="1"/>
          <p:nvPr/>
        </p:nvSpPr>
        <p:spPr>
          <a:xfrm>
            <a:off x="3207428" y="1685595"/>
            <a:ext cx="3122071" cy="381047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87076" tIns="43538" rIns="87076" bIns="43538" rtlCol="0">
            <a:spAutoFit/>
          </a:bodyPr>
          <a:lstStyle/>
          <a:p>
            <a:pPr algn="ctr" defTabSz="870779"/>
            <a:r>
              <a:rPr lang="es-MX" sz="1905" b="1" dirty="0">
                <a:solidFill>
                  <a:prstClr val="white"/>
                </a:solidFill>
              </a:rPr>
              <a:t>NIVEL 1   - UNIDAD 1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6399179" y="-321695"/>
            <a:ext cx="113696" cy="7132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3847549" y="2077330"/>
            <a:ext cx="1565069" cy="383073"/>
          </a:xfrm>
          <a:prstGeom prst="rect">
            <a:avLst/>
          </a:prstGeom>
          <a:solidFill>
            <a:srgbClr val="70AC2E"/>
          </a:solidFill>
          <a:ln>
            <a:solidFill>
              <a:srgbClr val="39812F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0779"/>
            <a:endParaRPr lang="es-MX" sz="1524" dirty="0">
              <a:solidFill>
                <a:prstClr val="white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3986751" y="2048676"/>
            <a:ext cx="1302690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0779"/>
            <a:r>
              <a:rPr lang="es-ES" sz="1905" b="1" dirty="0">
                <a:solidFill>
                  <a:prstClr val="white"/>
                </a:solidFill>
              </a:rPr>
              <a:t>RETO </a:t>
            </a:r>
            <a:r>
              <a:rPr lang="es-ES" sz="1905" b="1" dirty="0" smtClean="0">
                <a:solidFill>
                  <a:prstClr val="white"/>
                </a:solidFill>
              </a:rPr>
              <a:t>1-3</a:t>
            </a:r>
            <a:endParaRPr lang="es-MX" sz="1905" b="1" dirty="0">
              <a:solidFill>
                <a:prstClr val="white"/>
              </a:solidFill>
            </a:endParaRPr>
          </a:p>
        </p:txBody>
      </p:sp>
      <p:pic>
        <p:nvPicPr>
          <p:cNvPr id="118" name="Picture 2" descr="C:\Users\Principito\CARPETA LOGOS E  ICONOS\FONDO REL ESP 2.jpg"/>
          <p:cNvPicPr>
            <a:picLocks noChangeAspect="1" noChangeArrowheads="1"/>
          </p:cNvPicPr>
          <p:nvPr/>
        </p:nvPicPr>
        <p:blipFill>
          <a:blip r:embed="rId3" cstate="print"/>
          <a:srcRect l="772"/>
          <a:stretch>
            <a:fillRect/>
          </a:stretch>
        </p:blipFill>
        <p:spPr bwMode="auto">
          <a:xfrm>
            <a:off x="3190637" y="1248520"/>
            <a:ext cx="3150395" cy="460958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9" name="6 CuadroTexto"/>
          <p:cNvSpPr txBox="1"/>
          <p:nvPr/>
        </p:nvSpPr>
        <p:spPr>
          <a:xfrm>
            <a:off x="3087945" y="1260237"/>
            <a:ext cx="3290768" cy="43967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lIns="87076" tIns="43538" rIns="87076" bIns="43538" rtlCol="0">
            <a:spAutoFit/>
          </a:bodyPr>
          <a:lstStyle/>
          <a:p>
            <a:pPr algn="ctr" defTabSz="870779"/>
            <a:r>
              <a:rPr lang="es-ES" sz="2286" b="1" dirty="0">
                <a:solidFill>
                  <a:prstClr val="white"/>
                </a:solidFill>
              </a:rPr>
              <a:t>RELACIONES ESPACIALES</a:t>
            </a:r>
            <a:endParaRPr lang="es-MX" sz="2286" b="1" dirty="0">
              <a:solidFill>
                <a:prstClr val="white"/>
              </a:solidFill>
            </a:endParaRPr>
          </a:p>
        </p:txBody>
      </p:sp>
      <p:sp>
        <p:nvSpPr>
          <p:cNvPr id="123" name="15 Rectángulo"/>
          <p:cNvSpPr/>
          <p:nvPr/>
        </p:nvSpPr>
        <p:spPr>
          <a:xfrm>
            <a:off x="21704" y="25724"/>
            <a:ext cx="4676312" cy="911594"/>
          </a:xfrm>
          <a:prstGeom prst="rect">
            <a:avLst/>
          </a:prstGeom>
          <a:noFill/>
        </p:spPr>
        <p:txBody>
          <a:bodyPr wrap="square" lIns="46290" tIns="23145" rIns="46290" bIns="2314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286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  <a:p>
            <a:pPr algn="ctr"/>
            <a:r>
              <a:rPr lang="es-ES" sz="2667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PUEDES SER EN UN GENIO,</a:t>
            </a:r>
          </a:p>
          <a:p>
            <a:pPr algn="ctr"/>
            <a:r>
              <a:rPr lang="es-ES" sz="2667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PERSEVERA PARA LOGRARLO</a:t>
            </a:r>
            <a:r>
              <a:rPr lang="es-ES" sz="2667" b="1" i="1" dirty="0">
                <a:ln w="11430"/>
                <a:solidFill>
                  <a:prstClr val="white">
                    <a:lumMod val="75000"/>
                  </a:prst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.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6661840" y="321382"/>
            <a:ext cx="4221098" cy="322780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 defTabSz="870779"/>
            <a:r>
              <a:rPr lang="es-ES" sz="1714" b="1" dirty="0">
                <a:solidFill>
                  <a:srgbClr val="FFC000"/>
                </a:solidFill>
              </a:rPr>
              <a:t>PROPÓSITO.</a:t>
            </a:r>
            <a:r>
              <a:rPr lang="es-ES" sz="1524" b="1" dirty="0">
                <a:solidFill>
                  <a:srgbClr val="FFC000"/>
                </a:solidFill>
              </a:rPr>
              <a:t>- </a:t>
            </a:r>
            <a:r>
              <a:rPr lang="es-ES" sz="1333" b="1" dirty="0">
                <a:solidFill>
                  <a:prstClr val="white"/>
                </a:solidFill>
              </a:rPr>
              <a:t>LA BUSQUEDA DEL MAYOR NUMERO DE  SOLUCIONES, PERMITE LOGRAR DESARROLLAR  PERSEVERANCIA,  PENSAMIENTO CREATIVO O DIVERGENTE, Y EL ROMPIMIENTO DE ESTEREOTIPOS, CARACTERÍSTICAS IMPORTANTES  QUE PRESENTAN LOS GENIOS. 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PARA ELLO SE PROPICIA APLICAR PROCESOS DE LA COMBINATORIA MATEMÁTICA Y PROCESOS DE TRANFORMACIÓN CREATIVA, COMO LO SON ENTE ELLOS: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ASOCIACIÓN Y DISOCIACIÓN.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 -LA OPERACIÓN DE POSICIONES 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Y UBICACIONES ESPACIALES.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COMBINACIÓN DE ELEMENTOS.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-LA PERMUTACIÓN DE ELEMENTOS.</a:t>
            </a:r>
          </a:p>
          <a:p>
            <a:pPr algn="just" defTabSz="870779"/>
            <a:r>
              <a:rPr lang="es-ES" sz="1333" b="1" dirty="0">
                <a:solidFill>
                  <a:prstClr val="white"/>
                </a:solidFill>
              </a:rPr>
              <a:t>-EL GIRO.</a:t>
            </a:r>
            <a:endParaRPr lang="es-MX" sz="1333" b="1" dirty="0">
              <a:solidFill>
                <a:prstClr val="white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4739016" y="2533674"/>
            <a:ext cx="1663212" cy="3561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defTabSz="870779"/>
            <a:r>
              <a:rPr lang="es-ES" sz="1714" b="1" dirty="0">
                <a:solidFill>
                  <a:srgbClr val="FFC000"/>
                </a:solidFill>
              </a:rPr>
              <a:t>INSTRUCCIONES</a:t>
            </a:r>
          </a:p>
        </p:txBody>
      </p:sp>
      <p:pic>
        <p:nvPicPr>
          <p:cNvPr id="162" name="Imagen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89" y="18157"/>
            <a:ext cx="1054808" cy="86936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3242577" y="2893734"/>
          <a:ext cx="3162445" cy="15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61"/>
                <a:gridCol w="1318731"/>
                <a:gridCol w="802153"/>
              </a:tblGrid>
              <a:tr h="290286"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SOLUCIÓN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MOVIMIENTOS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PUNTOS</a:t>
                      </a:r>
                      <a:endParaRPr lang="es-MX" sz="13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7371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5749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5749">
                <a:tc>
                  <a:txBody>
                    <a:bodyPr/>
                    <a:lstStyle/>
                    <a:p>
                      <a:pPr algn="ctr"/>
                      <a:r>
                        <a:rPr lang="es-ES" sz="1700" b="1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es-MX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9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200990" y="2505161"/>
            <a:ext cx="1253869" cy="3561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defTabSz="870779"/>
            <a:r>
              <a:rPr lang="es-ES" sz="1714" b="1" dirty="0">
                <a:solidFill>
                  <a:srgbClr val="FFC000"/>
                </a:solidFill>
              </a:rPr>
              <a:t>PROPÓSITO</a:t>
            </a:r>
            <a:endParaRPr lang="es-MX" sz="1714" dirty="0">
              <a:solidFill>
                <a:prstClr val="black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21109" y="788143"/>
            <a:ext cx="1977372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70779"/>
            <a:r>
              <a:rPr lang="es-ES" sz="1333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SIN LÍMITE MENTAL </a:t>
            </a:r>
          </a:p>
          <a:p>
            <a:pPr algn="ctr" defTabSz="870779"/>
            <a:r>
              <a:rPr lang="es-ES" sz="1333" b="1" i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 Black" panose="020B0A03050000020004" pitchFamily="34" charset="0"/>
              </a:rPr>
              <a:t>TRANSFORMA LA VIDA</a:t>
            </a:r>
          </a:p>
          <a:p>
            <a:pPr algn="ctr" defTabSz="870779"/>
            <a:endParaRPr lang="es-ES" sz="952" b="1" i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 Black" panose="020B0A03050000020004" pitchFamily="34" charset="0"/>
            </a:endParaRPr>
          </a:p>
        </p:txBody>
      </p:sp>
      <p:pic>
        <p:nvPicPr>
          <p:cNvPr id="257" name="Imagen 2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71714"/>
            <a:ext cx="1161143" cy="274822"/>
          </a:xfrm>
          <a:prstGeom prst="rect">
            <a:avLst/>
          </a:prstGeom>
        </p:spPr>
      </p:pic>
      <p:pic>
        <p:nvPicPr>
          <p:cNvPr id="260" name="Imagen 2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" y="5398131"/>
            <a:ext cx="277166" cy="707571"/>
          </a:xfrm>
          <a:prstGeom prst="rect">
            <a:avLst/>
          </a:prstGeom>
        </p:spPr>
      </p:pic>
      <p:pic>
        <p:nvPicPr>
          <p:cNvPr id="261" name="Imagen 2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24676"/>
            <a:ext cx="277166" cy="1161143"/>
          </a:xfrm>
          <a:prstGeom prst="rect">
            <a:avLst/>
          </a:prstGeom>
        </p:spPr>
      </p:pic>
      <p:pic>
        <p:nvPicPr>
          <p:cNvPr id="263" name="Imagen 2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50575"/>
            <a:ext cx="741361" cy="252683"/>
          </a:xfrm>
          <a:prstGeom prst="rect">
            <a:avLst/>
          </a:prstGeom>
        </p:spPr>
      </p:pic>
      <p:pic>
        <p:nvPicPr>
          <p:cNvPr id="264" name="Imagen 2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81862"/>
            <a:ext cx="308429" cy="707571"/>
          </a:xfrm>
          <a:prstGeom prst="rect">
            <a:avLst/>
          </a:prstGeom>
        </p:spPr>
      </p:pic>
      <p:pic>
        <p:nvPicPr>
          <p:cNvPr id="266" name="Imagen 2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9780"/>
            <a:ext cx="277166" cy="1161143"/>
          </a:xfrm>
          <a:prstGeom prst="rect">
            <a:avLst/>
          </a:prstGeom>
        </p:spPr>
      </p:pic>
      <p:pic>
        <p:nvPicPr>
          <p:cNvPr id="267" name="Imagen 2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65998"/>
            <a:ext cx="308429" cy="707571"/>
          </a:xfrm>
          <a:prstGeom prst="rect">
            <a:avLst/>
          </a:prstGeom>
        </p:spPr>
      </p:pic>
      <p:pic>
        <p:nvPicPr>
          <p:cNvPr id="273" name="Imagen 2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31912"/>
            <a:ext cx="274822" cy="1161143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15327"/>
            <a:ext cx="707571" cy="264470"/>
          </a:xfrm>
          <a:prstGeom prst="rect">
            <a:avLst/>
          </a:prstGeom>
        </p:spPr>
      </p:pic>
      <p:pic>
        <p:nvPicPr>
          <p:cNvPr id="280" name="Imagen 2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9874"/>
            <a:ext cx="1161143" cy="274822"/>
          </a:xfrm>
          <a:prstGeom prst="rect">
            <a:avLst/>
          </a:prstGeom>
        </p:spPr>
      </p:pic>
      <p:pic>
        <p:nvPicPr>
          <p:cNvPr id="285" name="Imagen 2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62305"/>
            <a:ext cx="1161143" cy="274822"/>
          </a:xfrm>
          <a:prstGeom prst="rect">
            <a:avLst/>
          </a:prstGeom>
        </p:spPr>
      </p:pic>
      <p:pic>
        <p:nvPicPr>
          <p:cNvPr id="288" name="Imagen 2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" y="5388722"/>
            <a:ext cx="277166" cy="707571"/>
          </a:xfrm>
          <a:prstGeom prst="rect">
            <a:avLst/>
          </a:prstGeom>
        </p:spPr>
      </p:pic>
      <p:pic>
        <p:nvPicPr>
          <p:cNvPr id="289" name="Imagen 2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15268"/>
            <a:ext cx="277166" cy="1161143"/>
          </a:xfrm>
          <a:prstGeom prst="rect">
            <a:avLst/>
          </a:prstGeom>
        </p:spPr>
      </p:pic>
      <p:pic>
        <p:nvPicPr>
          <p:cNvPr id="291" name="Imagen 2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41166"/>
            <a:ext cx="741361" cy="252683"/>
          </a:xfrm>
          <a:prstGeom prst="rect">
            <a:avLst/>
          </a:prstGeom>
        </p:spPr>
      </p:pic>
      <p:pic>
        <p:nvPicPr>
          <p:cNvPr id="292" name="Imagen 2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72454"/>
            <a:ext cx="308429" cy="707571"/>
          </a:xfrm>
          <a:prstGeom prst="rect">
            <a:avLst/>
          </a:prstGeom>
        </p:spPr>
      </p:pic>
      <p:pic>
        <p:nvPicPr>
          <p:cNvPr id="294" name="Imagen 2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0371"/>
            <a:ext cx="277166" cy="1161143"/>
          </a:xfrm>
          <a:prstGeom prst="rect">
            <a:avLst/>
          </a:prstGeom>
        </p:spPr>
      </p:pic>
      <p:pic>
        <p:nvPicPr>
          <p:cNvPr id="295" name="Imagen 2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71924"/>
            <a:ext cx="308429" cy="707571"/>
          </a:xfrm>
          <a:prstGeom prst="rect">
            <a:avLst/>
          </a:prstGeom>
        </p:spPr>
      </p:pic>
      <p:pic>
        <p:nvPicPr>
          <p:cNvPr id="297" name="Imagen 2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22504"/>
            <a:ext cx="274822" cy="1161143"/>
          </a:xfrm>
          <a:prstGeom prst="rect">
            <a:avLst/>
          </a:prstGeom>
        </p:spPr>
      </p:pic>
      <p:pic>
        <p:nvPicPr>
          <p:cNvPr id="300" name="Imagen 2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05918"/>
            <a:ext cx="707571" cy="264470"/>
          </a:xfrm>
          <a:prstGeom prst="rect">
            <a:avLst/>
          </a:prstGeom>
        </p:spPr>
      </p:pic>
      <p:pic>
        <p:nvPicPr>
          <p:cNvPr id="301" name="Imagen 30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0465"/>
            <a:ext cx="1161143" cy="274822"/>
          </a:xfrm>
          <a:prstGeom prst="rect">
            <a:avLst/>
          </a:prstGeom>
        </p:spPr>
      </p:pic>
      <p:pic>
        <p:nvPicPr>
          <p:cNvPr id="457" name="Imagen 4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5" y="3870821"/>
            <a:ext cx="1161143" cy="274822"/>
          </a:xfrm>
          <a:prstGeom prst="rect">
            <a:avLst/>
          </a:prstGeom>
        </p:spPr>
      </p:pic>
      <p:pic>
        <p:nvPicPr>
          <p:cNvPr id="458" name="Imagen 4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1" y="5397238"/>
            <a:ext cx="277166" cy="707571"/>
          </a:xfrm>
          <a:prstGeom prst="rect">
            <a:avLst/>
          </a:prstGeom>
        </p:spPr>
      </p:pic>
      <p:pic>
        <p:nvPicPr>
          <p:cNvPr id="459" name="Imagen 4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31" y="4523784"/>
            <a:ext cx="277166" cy="1161143"/>
          </a:xfrm>
          <a:prstGeom prst="rect">
            <a:avLst/>
          </a:prstGeom>
        </p:spPr>
      </p:pic>
      <p:pic>
        <p:nvPicPr>
          <p:cNvPr id="460" name="Imagen 4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2" y="4649682"/>
            <a:ext cx="741361" cy="252683"/>
          </a:xfrm>
          <a:prstGeom prst="rect">
            <a:avLst/>
          </a:prstGeom>
        </p:spPr>
      </p:pic>
      <p:pic>
        <p:nvPicPr>
          <p:cNvPr id="461" name="Imagen 4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01729" y="4380970"/>
            <a:ext cx="308429" cy="707571"/>
          </a:xfrm>
          <a:prstGeom prst="rect">
            <a:avLst/>
          </a:prstGeom>
        </p:spPr>
      </p:pic>
      <p:pic>
        <p:nvPicPr>
          <p:cNvPr id="462" name="Imagen 4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47" y="4508888"/>
            <a:ext cx="277166" cy="1161143"/>
          </a:xfrm>
          <a:prstGeom prst="rect">
            <a:avLst/>
          </a:prstGeom>
        </p:spPr>
      </p:pic>
      <p:pic>
        <p:nvPicPr>
          <p:cNvPr id="463" name="Imagen 4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1666" y="4765106"/>
            <a:ext cx="308429" cy="707571"/>
          </a:xfrm>
          <a:prstGeom prst="rect">
            <a:avLst/>
          </a:prstGeom>
        </p:spPr>
      </p:pic>
      <p:pic>
        <p:nvPicPr>
          <p:cNvPr id="464" name="Imagen 4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2828" y="3731020"/>
            <a:ext cx="274822" cy="1161143"/>
          </a:xfrm>
          <a:prstGeom prst="rect">
            <a:avLst/>
          </a:prstGeom>
        </p:spPr>
      </p:pic>
      <p:pic>
        <p:nvPicPr>
          <p:cNvPr id="465" name="Imagen 4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5" y="5014435"/>
            <a:ext cx="707571" cy="264470"/>
          </a:xfrm>
          <a:prstGeom prst="rect">
            <a:avLst/>
          </a:prstGeom>
        </p:spPr>
      </p:pic>
      <p:pic>
        <p:nvPicPr>
          <p:cNvPr id="466" name="Imagen 4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5" y="4208981"/>
            <a:ext cx="1161143" cy="274822"/>
          </a:xfrm>
          <a:prstGeom prst="rect">
            <a:avLst/>
          </a:prstGeom>
        </p:spPr>
      </p:pic>
      <p:pic>
        <p:nvPicPr>
          <p:cNvPr id="467" name="Imagen 4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9" y="3869929"/>
            <a:ext cx="1161143" cy="274822"/>
          </a:xfrm>
          <a:prstGeom prst="rect">
            <a:avLst/>
          </a:prstGeom>
        </p:spPr>
      </p:pic>
      <p:pic>
        <p:nvPicPr>
          <p:cNvPr id="468" name="Imagen 4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2" y="5404062"/>
            <a:ext cx="277166" cy="707571"/>
          </a:xfrm>
          <a:prstGeom prst="rect">
            <a:avLst/>
          </a:prstGeom>
        </p:spPr>
      </p:pic>
      <p:pic>
        <p:nvPicPr>
          <p:cNvPr id="469" name="Imagen 4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5" y="4522891"/>
            <a:ext cx="277166" cy="1161143"/>
          </a:xfrm>
          <a:prstGeom prst="rect">
            <a:avLst/>
          </a:prstGeom>
        </p:spPr>
      </p:pic>
      <p:pic>
        <p:nvPicPr>
          <p:cNvPr id="470" name="Imagen 4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48790"/>
            <a:ext cx="741361" cy="252683"/>
          </a:xfrm>
          <a:prstGeom prst="rect">
            <a:avLst/>
          </a:prstGeom>
        </p:spPr>
      </p:pic>
      <p:pic>
        <p:nvPicPr>
          <p:cNvPr id="471" name="Imagen 4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80077"/>
            <a:ext cx="308429" cy="707571"/>
          </a:xfrm>
          <a:prstGeom prst="rect">
            <a:avLst/>
          </a:prstGeom>
        </p:spPr>
      </p:pic>
      <p:pic>
        <p:nvPicPr>
          <p:cNvPr id="472" name="Imagen 4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1" y="4508424"/>
            <a:ext cx="277166" cy="1161143"/>
          </a:xfrm>
          <a:prstGeom prst="rect">
            <a:avLst/>
          </a:prstGeom>
        </p:spPr>
      </p:pic>
      <p:pic>
        <p:nvPicPr>
          <p:cNvPr id="473" name="Imagen 4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64214"/>
            <a:ext cx="308429" cy="707571"/>
          </a:xfrm>
          <a:prstGeom prst="rect">
            <a:avLst/>
          </a:prstGeom>
        </p:spPr>
      </p:pic>
      <p:pic>
        <p:nvPicPr>
          <p:cNvPr id="474" name="Imagen 4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6212" y="3730128"/>
            <a:ext cx="274822" cy="1161143"/>
          </a:xfrm>
          <a:prstGeom prst="rect">
            <a:avLst/>
          </a:prstGeom>
        </p:spPr>
      </p:pic>
      <p:pic>
        <p:nvPicPr>
          <p:cNvPr id="475" name="Imagen 47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13542"/>
            <a:ext cx="707571" cy="264470"/>
          </a:xfrm>
          <a:prstGeom prst="rect">
            <a:avLst/>
          </a:prstGeom>
        </p:spPr>
      </p:pic>
      <p:pic>
        <p:nvPicPr>
          <p:cNvPr id="476" name="Imagen 4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08089"/>
            <a:ext cx="1161143" cy="274822"/>
          </a:xfrm>
          <a:prstGeom prst="rect">
            <a:avLst/>
          </a:prstGeom>
        </p:spPr>
      </p:pic>
      <p:pic>
        <p:nvPicPr>
          <p:cNvPr id="477" name="Imagen 4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6" y="4622661"/>
            <a:ext cx="741361" cy="252683"/>
          </a:xfrm>
          <a:prstGeom prst="rect">
            <a:avLst/>
          </a:prstGeom>
        </p:spPr>
      </p:pic>
      <p:pic>
        <p:nvPicPr>
          <p:cNvPr id="478" name="Imagen 4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5113" y="4398282"/>
            <a:ext cx="308429" cy="707571"/>
          </a:xfrm>
          <a:prstGeom prst="rect">
            <a:avLst/>
          </a:prstGeom>
        </p:spPr>
      </p:pic>
      <p:pic>
        <p:nvPicPr>
          <p:cNvPr id="479" name="Imagen 4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049" y="4782418"/>
            <a:ext cx="308429" cy="707571"/>
          </a:xfrm>
          <a:prstGeom prst="rect">
            <a:avLst/>
          </a:prstGeom>
        </p:spPr>
      </p:pic>
      <p:pic>
        <p:nvPicPr>
          <p:cNvPr id="480" name="Imagen 4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9520" y="3729569"/>
            <a:ext cx="274822" cy="1161143"/>
          </a:xfrm>
          <a:prstGeom prst="rect">
            <a:avLst/>
          </a:prstGeom>
        </p:spPr>
      </p:pic>
      <p:pic>
        <p:nvPicPr>
          <p:cNvPr id="481" name="Imagen 4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8" y="5031747"/>
            <a:ext cx="707571" cy="264470"/>
          </a:xfrm>
          <a:prstGeom prst="rect">
            <a:avLst/>
          </a:prstGeom>
        </p:spPr>
      </p:pic>
      <p:pic>
        <p:nvPicPr>
          <p:cNvPr id="482" name="Imagen 4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9" y="4226294"/>
            <a:ext cx="1161143" cy="274822"/>
          </a:xfrm>
          <a:prstGeom prst="rect">
            <a:avLst/>
          </a:prstGeom>
        </p:spPr>
      </p:pic>
      <p:pic>
        <p:nvPicPr>
          <p:cNvPr id="483" name="Imagen 4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1" y="4522295"/>
            <a:ext cx="298796" cy="1161143"/>
          </a:xfrm>
          <a:prstGeom prst="rect">
            <a:avLst/>
          </a:prstGeom>
        </p:spPr>
      </p:pic>
      <p:pic>
        <p:nvPicPr>
          <p:cNvPr id="484" name="Imagen 4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4413" y="3410231"/>
            <a:ext cx="270607" cy="1161143"/>
          </a:xfrm>
          <a:prstGeom prst="rect">
            <a:avLst/>
          </a:prstGeom>
        </p:spPr>
      </p:pic>
      <p:pic>
        <p:nvPicPr>
          <p:cNvPr id="485" name="Imagen 48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36" y="4567242"/>
            <a:ext cx="708337" cy="707571"/>
          </a:xfrm>
          <a:prstGeom prst="rect">
            <a:avLst/>
          </a:prstGeom>
        </p:spPr>
      </p:pic>
      <p:pic>
        <p:nvPicPr>
          <p:cNvPr id="486" name="Imagen 48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92257"/>
            <a:ext cx="708337" cy="707571"/>
          </a:xfrm>
          <a:prstGeom prst="rect">
            <a:avLst/>
          </a:prstGeom>
        </p:spPr>
      </p:pic>
      <p:pic>
        <p:nvPicPr>
          <p:cNvPr id="487" name="Imagen 48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66881"/>
            <a:ext cx="708337" cy="707571"/>
          </a:xfrm>
          <a:prstGeom prst="rect">
            <a:avLst/>
          </a:prstGeom>
        </p:spPr>
      </p:pic>
      <p:pic>
        <p:nvPicPr>
          <p:cNvPr id="488" name="Imagen 48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6" y="4569871"/>
            <a:ext cx="708337" cy="707571"/>
          </a:xfrm>
          <a:prstGeom prst="rect">
            <a:avLst/>
          </a:prstGeom>
        </p:spPr>
      </p:pic>
      <p:pic>
        <p:nvPicPr>
          <p:cNvPr id="489" name="Imagen 48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2" y="4594886"/>
            <a:ext cx="708337" cy="707571"/>
          </a:xfrm>
          <a:prstGeom prst="rect">
            <a:avLst/>
          </a:prstGeom>
        </p:spPr>
      </p:pic>
      <p:pic>
        <p:nvPicPr>
          <p:cNvPr id="490" name="Imagen 48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2" y="4569510"/>
            <a:ext cx="708337" cy="707571"/>
          </a:xfrm>
          <a:prstGeom prst="rect">
            <a:avLst/>
          </a:prstGeom>
        </p:spPr>
      </p:pic>
      <p:pic>
        <p:nvPicPr>
          <p:cNvPr id="491" name="Imagen 49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0" y="4584885"/>
            <a:ext cx="708337" cy="707571"/>
          </a:xfrm>
          <a:prstGeom prst="rect">
            <a:avLst/>
          </a:prstGeom>
        </p:spPr>
      </p:pic>
      <p:pic>
        <p:nvPicPr>
          <p:cNvPr id="492" name="Imagen 49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90" y="4559509"/>
            <a:ext cx="708337" cy="707571"/>
          </a:xfrm>
          <a:prstGeom prst="rect">
            <a:avLst/>
          </a:prstGeom>
        </p:spPr>
      </p:pic>
      <p:pic>
        <p:nvPicPr>
          <p:cNvPr id="493" name="Imagen 49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50" y="4587514"/>
            <a:ext cx="708337" cy="707571"/>
          </a:xfrm>
          <a:prstGeom prst="rect">
            <a:avLst/>
          </a:prstGeom>
        </p:spPr>
      </p:pic>
      <p:pic>
        <p:nvPicPr>
          <p:cNvPr id="494" name="Imagen 49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50" y="4562137"/>
            <a:ext cx="708337" cy="707571"/>
          </a:xfrm>
          <a:prstGeom prst="rect">
            <a:avLst/>
          </a:prstGeom>
        </p:spPr>
      </p:pic>
      <p:pic>
        <p:nvPicPr>
          <p:cNvPr id="495" name="Imagen 4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59" y="4570201"/>
            <a:ext cx="708337" cy="707571"/>
          </a:xfrm>
          <a:prstGeom prst="rect">
            <a:avLst/>
          </a:prstGeom>
        </p:spPr>
      </p:pic>
      <p:pic>
        <p:nvPicPr>
          <p:cNvPr id="496" name="Imagen 49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95" y="4595216"/>
            <a:ext cx="708337" cy="707571"/>
          </a:xfrm>
          <a:prstGeom prst="rect">
            <a:avLst/>
          </a:prstGeom>
        </p:spPr>
      </p:pic>
      <p:pic>
        <p:nvPicPr>
          <p:cNvPr id="497" name="Imagen 4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95" y="4569840"/>
            <a:ext cx="708337" cy="707571"/>
          </a:xfrm>
          <a:prstGeom prst="rect">
            <a:avLst/>
          </a:prstGeom>
        </p:spPr>
      </p:pic>
      <p:pic>
        <p:nvPicPr>
          <p:cNvPr id="498" name="Imagen 49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12" y="4542126"/>
            <a:ext cx="708337" cy="707571"/>
          </a:xfrm>
          <a:prstGeom prst="rect">
            <a:avLst/>
          </a:prstGeom>
        </p:spPr>
      </p:pic>
      <p:pic>
        <p:nvPicPr>
          <p:cNvPr id="499" name="Imagen 4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55" y="4597845"/>
            <a:ext cx="708337" cy="707571"/>
          </a:xfrm>
          <a:prstGeom prst="rect">
            <a:avLst/>
          </a:prstGeom>
        </p:spPr>
      </p:pic>
      <p:pic>
        <p:nvPicPr>
          <p:cNvPr id="500" name="Imagen 4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55" y="4572469"/>
            <a:ext cx="708337" cy="707571"/>
          </a:xfrm>
          <a:prstGeom prst="rect">
            <a:avLst/>
          </a:prstGeom>
        </p:spPr>
      </p:pic>
      <p:pic>
        <p:nvPicPr>
          <p:cNvPr id="501" name="Imagen 5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12" y="4587844"/>
            <a:ext cx="708337" cy="707571"/>
          </a:xfrm>
          <a:prstGeom prst="rect">
            <a:avLst/>
          </a:prstGeom>
        </p:spPr>
      </p:pic>
      <p:pic>
        <p:nvPicPr>
          <p:cNvPr id="502" name="Imagen 50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12" y="4562468"/>
            <a:ext cx="708337" cy="707571"/>
          </a:xfrm>
          <a:prstGeom prst="rect">
            <a:avLst/>
          </a:prstGeom>
        </p:spPr>
      </p:pic>
      <p:pic>
        <p:nvPicPr>
          <p:cNvPr id="503" name="Imagen 50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2" y="4524106"/>
            <a:ext cx="708337" cy="707571"/>
          </a:xfrm>
          <a:prstGeom prst="rect">
            <a:avLst/>
          </a:prstGeom>
        </p:spPr>
      </p:pic>
      <p:pic>
        <p:nvPicPr>
          <p:cNvPr id="504" name="Imagen 50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2" y="4590473"/>
            <a:ext cx="708337" cy="707571"/>
          </a:xfrm>
          <a:prstGeom prst="rect">
            <a:avLst/>
          </a:prstGeom>
        </p:spPr>
      </p:pic>
      <p:pic>
        <p:nvPicPr>
          <p:cNvPr id="505" name="Imagen 50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9" y="4572550"/>
            <a:ext cx="708337" cy="707571"/>
          </a:xfrm>
          <a:prstGeom prst="rect">
            <a:avLst/>
          </a:prstGeom>
        </p:spPr>
      </p:pic>
      <p:pic>
        <p:nvPicPr>
          <p:cNvPr id="506" name="Imagen 5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6621" y="4951585"/>
            <a:ext cx="1161143" cy="274822"/>
          </a:xfrm>
          <a:prstGeom prst="rect">
            <a:avLst/>
          </a:prstGeom>
        </p:spPr>
      </p:pic>
      <p:pic>
        <p:nvPicPr>
          <p:cNvPr id="507" name="Imagen 50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4945" y="4970059"/>
            <a:ext cx="1190266" cy="274822"/>
          </a:xfrm>
          <a:prstGeom prst="rect">
            <a:avLst/>
          </a:prstGeom>
        </p:spPr>
      </p:pic>
      <p:pic>
        <p:nvPicPr>
          <p:cNvPr id="508" name="Imagen 50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1870" y="5624980"/>
            <a:ext cx="707571" cy="264470"/>
          </a:xfrm>
          <a:prstGeom prst="rect">
            <a:avLst/>
          </a:prstGeom>
        </p:spPr>
      </p:pic>
      <p:pic>
        <p:nvPicPr>
          <p:cNvPr id="509" name="Imagen 5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582" y="5381160"/>
            <a:ext cx="308429" cy="707571"/>
          </a:xfrm>
          <a:prstGeom prst="rect">
            <a:avLst/>
          </a:prstGeom>
        </p:spPr>
      </p:pic>
      <p:pic>
        <p:nvPicPr>
          <p:cNvPr id="510" name="Imagen 5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123" y="5635732"/>
            <a:ext cx="741361" cy="252683"/>
          </a:xfrm>
          <a:prstGeom prst="rect">
            <a:avLst/>
          </a:prstGeom>
        </p:spPr>
      </p:pic>
      <p:pic>
        <p:nvPicPr>
          <p:cNvPr id="511" name="Imagen 5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5391893"/>
            <a:ext cx="277166" cy="707571"/>
          </a:xfrm>
          <a:prstGeom prst="rect">
            <a:avLst/>
          </a:prstGeom>
        </p:spPr>
      </p:pic>
      <p:pic>
        <p:nvPicPr>
          <p:cNvPr id="512" name="Imagen 5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5382484"/>
            <a:ext cx="277166" cy="707571"/>
          </a:xfrm>
          <a:prstGeom prst="rect">
            <a:avLst/>
          </a:prstGeom>
        </p:spPr>
      </p:pic>
      <p:pic>
        <p:nvPicPr>
          <p:cNvPr id="513" name="Imagen 5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6" y="5391000"/>
            <a:ext cx="277166" cy="707571"/>
          </a:xfrm>
          <a:prstGeom prst="rect">
            <a:avLst/>
          </a:prstGeom>
        </p:spPr>
      </p:pic>
      <p:pic>
        <p:nvPicPr>
          <p:cNvPr id="514" name="Imagen 5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7" y="5397824"/>
            <a:ext cx="277166" cy="707571"/>
          </a:xfrm>
          <a:prstGeom prst="rect">
            <a:avLst/>
          </a:prstGeom>
        </p:spPr>
      </p:pic>
      <p:pic>
        <p:nvPicPr>
          <p:cNvPr id="515" name="Imagen 5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335" y="5618742"/>
            <a:ext cx="707571" cy="264470"/>
          </a:xfrm>
          <a:prstGeom prst="rect">
            <a:avLst/>
          </a:prstGeom>
        </p:spPr>
      </p:pic>
      <p:pic>
        <p:nvPicPr>
          <p:cNvPr id="516" name="Imagen 5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4046" y="5374922"/>
            <a:ext cx="308429" cy="707571"/>
          </a:xfrm>
          <a:prstGeom prst="rect">
            <a:avLst/>
          </a:prstGeom>
        </p:spPr>
      </p:pic>
      <p:pic>
        <p:nvPicPr>
          <p:cNvPr id="517" name="Imagen 5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588" y="5629494"/>
            <a:ext cx="741361" cy="252683"/>
          </a:xfrm>
          <a:prstGeom prst="rect">
            <a:avLst/>
          </a:prstGeom>
        </p:spPr>
      </p:pic>
      <p:pic>
        <p:nvPicPr>
          <p:cNvPr id="518" name="Imagen 5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4" y="5390734"/>
            <a:ext cx="277166" cy="707571"/>
          </a:xfrm>
          <a:prstGeom prst="rect">
            <a:avLst/>
          </a:prstGeom>
        </p:spPr>
      </p:pic>
      <p:pic>
        <p:nvPicPr>
          <p:cNvPr id="519" name="Imagen 5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4" y="5381325"/>
            <a:ext cx="277166" cy="707571"/>
          </a:xfrm>
          <a:prstGeom prst="rect">
            <a:avLst/>
          </a:prstGeom>
        </p:spPr>
      </p:pic>
      <p:pic>
        <p:nvPicPr>
          <p:cNvPr id="520" name="Imagen 5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0" y="5389841"/>
            <a:ext cx="277166" cy="707571"/>
          </a:xfrm>
          <a:prstGeom prst="rect">
            <a:avLst/>
          </a:prstGeom>
        </p:spPr>
      </p:pic>
      <p:pic>
        <p:nvPicPr>
          <p:cNvPr id="521" name="Imagen 5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1" y="5396665"/>
            <a:ext cx="277166" cy="707571"/>
          </a:xfrm>
          <a:prstGeom prst="rect">
            <a:avLst/>
          </a:prstGeom>
        </p:spPr>
      </p:pic>
      <p:pic>
        <p:nvPicPr>
          <p:cNvPr id="522" name="Imagen 5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258" y="5617583"/>
            <a:ext cx="707571" cy="264470"/>
          </a:xfrm>
          <a:prstGeom prst="rect">
            <a:avLst/>
          </a:prstGeom>
        </p:spPr>
      </p:pic>
      <p:pic>
        <p:nvPicPr>
          <p:cNvPr id="523" name="Imagen 5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5970" y="5373763"/>
            <a:ext cx="308429" cy="707571"/>
          </a:xfrm>
          <a:prstGeom prst="rect">
            <a:avLst/>
          </a:prstGeom>
        </p:spPr>
      </p:pic>
      <p:pic>
        <p:nvPicPr>
          <p:cNvPr id="524" name="Imagen 5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8512" y="5628335"/>
            <a:ext cx="741361" cy="252683"/>
          </a:xfrm>
          <a:prstGeom prst="rect">
            <a:avLst/>
          </a:prstGeom>
        </p:spPr>
      </p:pic>
      <p:pic>
        <p:nvPicPr>
          <p:cNvPr id="525" name="Imagen 5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" y="5384495"/>
            <a:ext cx="277166" cy="707571"/>
          </a:xfrm>
          <a:prstGeom prst="rect">
            <a:avLst/>
          </a:prstGeom>
        </p:spPr>
      </p:pic>
      <p:pic>
        <p:nvPicPr>
          <p:cNvPr id="526" name="Imagen 5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" y="5375087"/>
            <a:ext cx="277166" cy="707571"/>
          </a:xfrm>
          <a:prstGeom prst="rect">
            <a:avLst/>
          </a:prstGeom>
        </p:spPr>
      </p:pic>
      <p:pic>
        <p:nvPicPr>
          <p:cNvPr id="527" name="Imagen 5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" y="5383603"/>
            <a:ext cx="277166" cy="707571"/>
          </a:xfrm>
          <a:prstGeom prst="rect">
            <a:avLst/>
          </a:prstGeom>
        </p:spPr>
      </p:pic>
      <p:pic>
        <p:nvPicPr>
          <p:cNvPr id="528" name="Imagen 5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6" y="5390427"/>
            <a:ext cx="277166" cy="707571"/>
          </a:xfrm>
          <a:prstGeom prst="rect">
            <a:avLst/>
          </a:prstGeom>
        </p:spPr>
      </p:pic>
      <p:pic>
        <p:nvPicPr>
          <p:cNvPr id="529" name="Imagen 5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723" y="5611345"/>
            <a:ext cx="707571" cy="264470"/>
          </a:xfrm>
          <a:prstGeom prst="rect">
            <a:avLst/>
          </a:prstGeom>
        </p:spPr>
      </p:pic>
      <p:pic>
        <p:nvPicPr>
          <p:cNvPr id="530" name="Imagen 5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435" y="5367525"/>
            <a:ext cx="308429" cy="707571"/>
          </a:xfrm>
          <a:prstGeom prst="rect">
            <a:avLst/>
          </a:prstGeom>
        </p:spPr>
      </p:pic>
      <p:pic>
        <p:nvPicPr>
          <p:cNvPr id="531" name="Imagen 5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7977" y="5622097"/>
            <a:ext cx="741361" cy="252683"/>
          </a:xfrm>
          <a:prstGeom prst="rect">
            <a:avLst/>
          </a:prstGeom>
        </p:spPr>
      </p:pic>
      <p:pic>
        <p:nvPicPr>
          <p:cNvPr id="532" name="Imagen 5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" y="5390962"/>
            <a:ext cx="277166" cy="707571"/>
          </a:xfrm>
          <a:prstGeom prst="rect">
            <a:avLst/>
          </a:prstGeom>
        </p:spPr>
      </p:pic>
      <p:pic>
        <p:nvPicPr>
          <p:cNvPr id="533" name="Imagen 5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4" y="5381554"/>
            <a:ext cx="277166" cy="707571"/>
          </a:xfrm>
          <a:prstGeom prst="rect">
            <a:avLst/>
          </a:prstGeom>
        </p:spPr>
      </p:pic>
      <p:pic>
        <p:nvPicPr>
          <p:cNvPr id="534" name="Imagen 5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0" y="5390070"/>
            <a:ext cx="277166" cy="707571"/>
          </a:xfrm>
          <a:prstGeom prst="rect">
            <a:avLst/>
          </a:prstGeom>
        </p:spPr>
      </p:pic>
      <p:pic>
        <p:nvPicPr>
          <p:cNvPr id="535" name="Imagen 5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1" y="5396894"/>
            <a:ext cx="277166" cy="707571"/>
          </a:xfrm>
          <a:prstGeom prst="rect">
            <a:avLst/>
          </a:prstGeom>
        </p:spPr>
      </p:pic>
      <p:pic>
        <p:nvPicPr>
          <p:cNvPr id="536" name="Imagen 5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618" y="5617812"/>
            <a:ext cx="707571" cy="264470"/>
          </a:xfrm>
          <a:prstGeom prst="rect">
            <a:avLst/>
          </a:prstGeom>
        </p:spPr>
      </p:pic>
      <p:pic>
        <p:nvPicPr>
          <p:cNvPr id="537" name="Imagen 5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6330" y="5373992"/>
            <a:ext cx="308429" cy="707571"/>
          </a:xfrm>
          <a:prstGeom prst="rect">
            <a:avLst/>
          </a:prstGeom>
        </p:spPr>
      </p:pic>
      <p:pic>
        <p:nvPicPr>
          <p:cNvPr id="538" name="Imagen 5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8872" y="5628563"/>
            <a:ext cx="741361" cy="252683"/>
          </a:xfrm>
          <a:prstGeom prst="rect">
            <a:avLst/>
          </a:prstGeom>
        </p:spPr>
      </p:pic>
      <p:pic>
        <p:nvPicPr>
          <p:cNvPr id="539" name="Imagen 5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5384724"/>
            <a:ext cx="277166" cy="707571"/>
          </a:xfrm>
          <a:prstGeom prst="rect">
            <a:avLst/>
          </a:prstGeom>
        </p:spPr>
      </p:pic>
      <p:pic>
        <p:nvPicPr>
          <p:cNvPr id="540" name="Imagen 5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5375315"/>
            <a:ext cx="277166" cy="707571"/>
          </a:xfrm>
          <a:prstGeom prst="rect">
            <a:avLst/>
          </a:prstGeom>
        </p:spPr>
      </p:pic>
      <p:pic>
        <p:nvPicPr>
          <p:cNvPr id="541" name="Imagen 5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5" y="5383832"/>
            <a:ext cx="277166" cy="707571"/>
          </a:xfrm>
          <a:prstGeom prst="rect">
            <a:avLst/>
          </a:prstGeom>
        </p:spPr>
      </p:pic>
      <p:pic>
        <p:nvPicPr>
          <p:cNvPr id="542" name="Imagen 5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6" y="5390655"/>
            <a:ext cx="277166" cy="707571"/>
          </a:xfrm>
          <a:prstGeom prst="rect">
            <a:avLst/>
          </a:prstGeom>
        </p:spPr>
      </p:pic>
      <p:pic>
        <p:nvPicPr>
          <p:cNvPr id="543" name="Imagen 5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083" y="5611574"/>
            <a:ext cx="707571" cy="264470"/>
          </a:xfrm>
          <a:prstGeom prst="rect">
            <a:avLst/>
          </a:prstGeom>
        </p:spPr>
      </p:pic>
      <p:pic>
        <p:nvPicPr>
          <p:cNvPr id="544" name="Imagen 5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795" y="5367754"/>
            <a:ext cx="308429" cy="707571"/>
          </a:xfrm>
          <a:prstGeom prst="rect">
            <a:avLst/>
          </a:prstGeom>
        </p:spPr>
      </p:pic>
      <p:pic>
        <p:nvPicPr>
          <p:cNvPr id="545" name="Imagen 5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8337" y="5622325"/>
            <a:ext cx="741361" cy="252683"/>
          </a:xfrm>
          <a:prstGeom prst="rect">
            <a:avLst/>
          </a:prstGeom>
        </p:spPr>
      </p:pic>
      <p:pic>
        <p:nvPicPr>
          <p:cNvPr id="546" name="Imagen 5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5383565"/>
            <a:ext cx="277166" cy="707571"/>
          </a:xfrm>
          <a:prstGeom prst="rect">
            <a:avLst/>
          </a:prstGeom>
        </p:spPr>
      </p:pic>
      <p:pic>
        <p:nvPicPr>
          <p:cNvPr id="547" name="Imagen 5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5374156"/>
            <a:ext cx="277166" cy="707571"/>
          </a:xfrm>
          <a:prstGeom prst="rect">
            <a:avLst/>
          </a:prstGeom>
        </p:spPr>
      </p:pic>
      <p:pic>
        <p:nvPicPr>
          <p:cNvPr id="548" name="Imagen 5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8" y="5382673"/>
            <a:ext cx="277166" cy="707571"/>
          </a:xfrm>
          <a:prstGeom prst="rect">
            <a:avLst/>
          </a:prstGeom>
        </p:spPr>
      </p:pic>
      <p:pic>
        <p:nvPicPr>
          <p:cNvPr id="549" name="Imagen 5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" y="5389496"/>
            <a:ext cx="277166" cy="707571"/>
          </a:xfrm>
          <a:prstGeom prst="rect">
            <a:avLst/>
          </a:prstGeom>
        </p:spPr>
      </p:pic>
      <p:pic>
        <p:nvPicPr>
          <p:cNvPr id="550" name="Imagen 5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007" y="5610415"/>
            <a:ext cx="707571" cy="264470"/>
          </a:xfrm>
          <a:prstGeom prst="rect">
            <a:avLst/>
          </a:prstGeom>
        </p:spPr>
      </p:pic>
      <p:pic>
        <p:nvPicPr>
          <p:cNvPr id="551" name="Imagen 5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7719" y="5366595"/>
            <a:ext cx="308429" cy="707571"/>
          </a:xfrm>
          <a:prstGeom prst="rect">
            <a:avLst/>
          </a:prstGeom>
        </p:spPr>
      </p:pic>
      <p:pic>
        <p:nvPicPr>
          <p:cNvPr id="552" name="Imagen 5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0260" y="5621166"/>
            <a:ext cx="741361" cy="252683"/>
          </a:xfrm>
          <a:prstGeom prst="rect">
            <a:avLst/>
          </a:prstGeom>
        </p:spPr>
      </p:pic>
      <p:pic>
        <p:nvPicPr>
          <p:cNvPr id="553" name="Imagen 5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" y="5377327"/>
            <a:ext cx="277166" cy="707571"/>
          </a:xfrm>
          <a:prstGeom prst="rect">
            <a:avLst/>
          </a:prstGeom>
        </p:spPr>
      </p:pic>
      <p:pic>
        <p:nvPicPr>
          <p:cNvPr id="554" name="Imagen 5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" y="5367918"/>
            <a:ext cx="277166" cy="707571"/>
          </a:xfrm>
          <a:prstGeom prst="rect">
            <a:avLst/>
          </a:prstGeom>
        </p:spPr>
      </p:pic>
      <p:pic>
        <p:nvPicPr>
          <p:cNvPr id="555" name="Imagen 5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" y="5376435"/>
            <a:ext cx="277166" cy="707571"/>
          </a:xfrm>
          <a:prstGeom prst="rect">
            <a:avLst/>
          </a:prstGeom>
        </p:spPr>
      </p:pic>
      <p:pic>
        <p:nvPicPr>
          <p:cNvPr id="556" name="Imagen 5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" y="5383258"/>
            <a:ext cx="277166" cy="707571"/>
          </a:xfrm>
          <a:prstGeom prst="rect">
            <a:avLst/>
          </a:prstGeom>
        </p:spPr>
      </p:pic>
      <p:pic>
        <p:nvPicPr>
          <p:cNvPr id="557" name="Imagen 5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472" y="5604176"/>
            <a:ext cx="707571" cy="264470"/>
          </a:xfrm>
          <a:prstGeom prst="rect">
            <a:avLst/>
          </a:prstGeom>
        </p:spPr>
      </p:pic>
      <p:pic>
        <p:nvPicPr>
          <p:cNvPr id="558" name="Imagen 5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7184" y="5360356"/>
            <a:ext cx="308429" cy="707571"/>
          </a:xfrm>
          <a:prstGeom prst="rect">
            <a:avLst/>
          </a:prstGeom>
        </p:spPr>
      </p:pic>
      <p:pic>
        <p:nvPicPr>
          <p:cNvPr id="559" name="Imagen 5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725" y="5614928"/>
            <a:ext cx="741361" cy="252683"/>
          </a:xfrm>
          <a:prstGeom prst="rect">
            <a:avLst/>
          </a:prstGeom>
        </p:spPr>
      </p:pic>
      <p:pic>
        <p:nvPicPr>
          <p:cNvPr id="560" name="Imagen 5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26487"/>
            <a:ext cx="277166" cy="1161143"/>
          </a:xfrm>
          <a:prstGeom prst="rect">
            <a:avLst/>
          </a:prstGeom>
        </p:spPr>
      </p:pic>
      <p:pic>
        <p:nvPicPr>
          <p:cNvPr id="561" name="Imagen 5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11590"/>
            <a:ext cx="277166" cy="1161143"/>
          </a:xfrm>
          <a:prstGeom prst="rect">
            <a:avLst/>
          </a:prstGeom>
        </p:spPr>
      </p:pic>
      <p:pic>
        <p:nvPicPr>
          <p:cNvPr id="562" name="Imagen 5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17078"/>
            <a:ext cx="277166" cy="1161143"/>
          </a:xfrm>
          <a:prstGeom prst="rect">
            <a:avLst/>
          </a:prstGeom>
        </p:spPr>
      </p:pic>
      <p:pic>
        <p:nvPicPr>
          <p:cNvPr id="563" name="Imagen 5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02182"/>
            <a:ext cx="277166" cy="1161143"/>
          </a:xfrm>
          <a:prstGeom prst="rect">
            <a:avLst/>
          </a:prstGeom>
        </p:spPr>
      </p:pic>
      <p:pic>
        <p:nvPicPr>
          <p:cNvPr id="564" name="Imagen 5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67" y="4525594"/>
            <a:ext cx="277166" cy="1161143"/>
          </a:xfrm>
          <a:prstGeom prst="rect">
            <a:avLst/>
          </a:prstGeom>
        </p:spPr>
      </p:pic>
      <p:pic>
        <p:nvPicPr>
          <p:cNvPr id="565" name="Imagen 5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83" y="4510698"/>
            <a:ext cx="277166" cy="1161143"/>
          </a:xfrm>
          <a:prstGeom prst="rect">
            <a:avLst/>
          </a:prstGeom>
        </p:spPr>
      </p:pic>
      <p:pic>
        <p:nvPicPr>
          <p:cNvPr id="566" name="Imagen 5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0" y="4524702"/>
            <a:ext cx="277166" cy="1161143"/>
          </a:xfrm>
          <a:prstGeom prst="rect">
            <a:avLst/>
          </a:prstGeom>
        </p:spPr>
      </p:pic>
      <p:pic>
        <p:nvPicPr>
          <p:cNvPr id="567" name="Imagen 5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67" y="4510234"/>
            <a:ext cx="277166" cy="1161143"/>
          </a:xfrm>
          <a:prstGeom prst="rect">
            <a:avLst/>
          </a:prstGeom>
        </p:spPr>
      </p:pic>
      <p:pic>
        <p:nvPicPr>
          <p:cNvPr id="568" name="Imagen 5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96" y="4524106"/>
            <a:ext cx="298796" cy="1161143"/>
          </a:xfrm>
          <a:prstGeom prst="rect">
            <a:avLst/>
          </a:prstGeom>
        </p:spPr>
      </p:pic>
      <p:pic>
        <p:nvPicPr>
          <p:cNvPr id="569" name="Imagen 5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6556" y="4953396"/>
            <a:ext cx="1161143" cy="274822"/>
          </a:xfrm>
          <a:prstGeom prst="rect">
            <a:avLst/>
          </a:prstGeom>
        </p:spPr>
      </p:pic>
      <p:pic>
        <p:nvPicPr>
          <p:cNvPr id="570" name="Imagen 5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4880" y="4971869"/>
            <a:ext cx="1190266" cy="274822"/>
          </a:xfrm>
          <a:prstGeom prst="rect">
            <a:avLst/>
          </a:prstGeom>
        </p:spPr>
      </p:pic>
      <p:pic>
        <p:nvPicPr>
          <p:cNvPr id="571" name="Imagen 5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43072"/>
            <a:ext cx="277166" cy="1161143"/>
          </a:xfrm>
          <a:prstGeom prst="rect">
            <a:avLst/>
          </a:prstGeom>
        </p:spPr>
      </p:pic>
      <p:pic>
        <p:nvPicPr>
          <p:cNvPr id="572" name="Imagen 5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28176"/>
            <a:ext cx="277166" cy="1161143"/>
          </a:xfrm>
          <a:prstGeom prst="rect">
            <a:avLst/>
          </a:prstGeom>
        </p:spPr>
      </p:pic>
      <p:pic>
        <p:nvPicPr>
          <p:cNvPr id="573" name="Imagen 5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33664"/>
            <a:ext cx="277166" cy="1161143"/>
          </a:xfrm>
          <a:prstGeom prst="rect">
            <a:avLst/>
          </a:prstGeom>
        </p:spPr>
      </p:pic>
      <p:pic>
        <p:nvPicPr>
          <p:cNvPr id="574" name="Imagen 5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18768"/>
            <a:ext cx="277166" cy="1161143"/>
          </a:xfrm>
          <a:prstGeom prst="rect">
            <a:avLst/>
          </a:prstGeom>
        </p:spPr>
      </p:pic>
      <p:pic>
        <p:nvPicPr>
          <p:cNvPr id="575" name="Imagen 5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4" y="4542180"/>
            <a:ext cx="277166" cy="1161143"/>
          </a:xfrm>
          <a:prstGeom prst="rect">
            <a:avLst/>
          </a:prstGeom>
        </p:spPr>
      </p:pic>
      <p:pic>
        <p:nvPicPr>
          <p:cNvPr id="576" name="Imagen 57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4527284"/>
            <a:ext cx="277166" cy="1161143"/>
          </a:xfrm>
          <a:prstGeom prst="rect">
            <a:avLst/>
          </a:prstGeom>
        </p:spPr>
      </p:pic>
      <p:pic>
        <p:nvPicPr>
          <p:cNvPr id="577" name="Imagen 5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67" y="4541288"/>
            <a:ext cx="277166" cy="1161143"/>
          </a:xfrm>
          <a:prstGeom prst="rect">
            <a:avLst/>
          </a:prstGeom>
        </p:spPr>
      </p:pic>
      <p:pic>
        <p:nvPicPr>
          <p:cNvPr id="578" name="Imagen 5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4" y="4526820"/>
            <a:ext cx="277166" cy="1161143"/>
          </a:xfrm>
          <a:prstGeom prst="rect">
            <a:avLst/>
          </a:prstGeom>
        </p:spPr>
      </p:pic>
      <p:pic>
        <p:nvPicPr>
          <p:cNvPr id="579" name="Imagen 5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13" y="4540691"/>
            <a:ext cx="298796" cy="1161143"/>
          </a:xfrm>
          <a:prstGeom prst="rect">
            <a:avLst/>
          </a:prstGeom>
        </p:spPr>
      </p:pic>
      <p:pic>
        <p:nvPicPr>
          <p:cNvPr id="580" name="Imagen 5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8173" y="4969981"/>
            <a:ext cx="1161143" cy="274822"/>
          </a:xfrm>
          <a:prstGeom prst="rect">
            <a:avLst/>
          </a:prstGeom>
        </p:spPr>
      </p:pic>
      <p:pic>
        <p:nvPicPr>
          <p:cNvPr id="581" name="Imagen 5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6497" y="4988455"/>
            <a:ext cx="1190266" cy="274822"/>
          </a:xfrm>
          <a:prstGeom prst="rect">
            <a:avLst/>
          </a:prstGeom>
        </p:spPr>
      </p:pic>
      <p:pic>
        <p:nvPicPr>
          <p:cNvPr id="582" name="Imagen 5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44883"/>
            <a:ext cx="277166" cy="1161143"/>
          </a:xfrm>
          <a:prstGeom prst="rect">
            <a:avLst/>
          </a:prstGeom>
        </p:spPr>
      </p:pic>
      <p:pic>
        <p:nvPicPr>
          <p:cNvPr id="583" name="Imagen 58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9987"/>
            <a:ext cx="277166" cy="1161143"/>
          </a:xfrm>
          <a:prstGeom prst="rect">
            <a:avLst/>
          </a:prstGeom>
        </p:spPr>
      </p:pic>
      <p:pic>
        <p:nvPicPr>
          <p:cNvPr id="584" name="Imagen 5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35474"/>
            <a:ext cx="277166" cy="1161143"/>
          </a:xfrm>
          <a:prstGeom prst="rect">
            <a:avLst/>
          </a:prstGeom>
        </p:spPr>
      </p:pic>
      <p:pic>
        <p:nvPicPr>
          <p:cNvPr id="585" name="Imagen 5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0578"/>
            <a:ext cx="277166" cy="1161143"/>
          </a:xfrm>
          <a:prstGeom prst="rect">
            <a:avLst/>
          </a:prstGeom>
        </p:spPr>
      </p:pic>
      <p:pic>
        <p:nvPicPr>
          <p:cNvPr id="586" name="Imagen 5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19" y="4543990"/>
            <a:ext cx="277166" cy="1161143"/>
          </a:xfrm>
          <a:prstGeom prst="rect">
            <a:avLst/>
          </a:prstGeom>
        </p:spPr>
      </p:pic>
      <p:pic>
        <p:nvPicPr>
          <p:cNvPr id="587" name="Imagen 58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35" y="4529094"/>
            <a:ext cx="277166" cy="1161143"/>
          </a:xfrm>
          <a:prstGeom prst="rect">
            <a:avLst/>
          </a:prstGeom>
        </p:spPr>
      </p:pic>
      <p:pic>
        <p:nvPicPr>
          <p:cNvPr id="588" name="Imagen 5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3" y="4543098"/>
            <a:ext cx="277166" cy="1161143"/>
          </a:xfrm>
          <a:prstGeom prst="rect">
            <a:avLst/>
          </a:prstGeom>
        </p:spPr>
      </p:pic>
      <p:pic>
        <p:nvPicPr>
          <p:cNvPr id="589" name="Imagen 5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4528630"/>
            <a:ext cx="277166" cy="1161143"/>
          </a:xfrm>
          <a:prstGeom prst="rect">
            <a:avLst/>
          </a:prstGeom>
        </p:spPr>
      </p:pic>
      <p:pic>
        <p:nvPicPr>
          <p:cNvPr id="590" name="Imagen 5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9" y="4542502"/>
            <a:ext cx="298796" cy="1161143"/>
          </a:xfrm>
          <a:prstGeom prst="rect">
            <a:avLst/>
          </a:prstGeom>
        </p:spPr>
      </p:pic>
      <p:pic>
        <p:nvPicPr>
          <p:cNvPr id="591" name="Imagen 5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8109" y="4971792"/>
            <a:ext cx="1161143" cy="274822"/>
          </a:xfrm>
          <a:prstGeom prst="rect">
            <a:avLst/>
          </a:prstGeom>
        </p:spPr>
      </p:pic>
      <p:pic>
        <p:nvPicPr>
          <p:cNvPr id="592" name="Imagen 5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6433" y="4990265"/>
            <a:ext cx="1190266" cy="274822"/>
          </a:xfrm>
          <a:prstGeom prst="rect">
            <a:avLst/>
          </a:prstGeom>
        </p:spPr>
      </p:pic>
      <p:pic>
        <p:nvPicPr>
          <p:cNvPr id="593" name="Imagen 5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501207"/>
            <a:ext cx="277166" cy="1161143"/>
          </a:xfrm>
          <a:prstGeom prst="rect">
            <a:avLst/>
          </a:prstGeom>
        </p:spPr>
      </p:pic>
      <p:pic>
        <p:nvPicPr>
          <p:cNvPr id="594" name="Imagen 5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86310"/>
            <a:ext cx="277166" cy="1161143"/>
          </a:xfrm>
          <a:prstGeom prst="rect">
            <a:avLst/>
          </a:prstGeom>
        </p:spPr>
      </p:pic>
      <p:pic>
        <p:nvPicPr>
          <p:cNvPr id="595" name="Imagen 5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491798"/>
            <a:ext cx="277166" cy="1161143"/>
          </a:xfrm>
          <a:prstGeom prst="rect">
            <a:avLst/>
          </a:prstGeom>
        </p:spPr>
      </p:pic>
      <p:pic>
        <p:nvPicPr>
          <p:cNvPr id="596" name="Imagen 59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76902"/>
            <a:ext cx="277166" cy="1161143"/>
          </a:xfrm>
          <a:prstGeom prst="rect">
            <a:avLst/>
          </a:prstGeom>
        </p:spPr>
      </p:pic>
      <p:pic>
        <p:nvPicPr>
          <p:cNvPr id="597" name="Imagen 5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07" y="4500314"/>
            <a:ext cx="277166" cy="1161143"/>
          </a:xfrm>
          <a:prstGeom prst="rect">
            <a:avLst/>
          </a:prstGeom>
        </p:spPr>
      </p:pic>
      <p:pic>
        <p:nvPicPr>
          <p:cNvPr id="598" name="Imagen 59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24" y="4485418"/>
            <a:ext cx="277166" cy="1161143"/>
          </a:xfrm>
          <a:prstGeom prst="rect">
            <a:avLst/>
          </a:prstGeom>
        </p:spPr>
      </p:pic>
      <p:pic>
        <p:nvPicPr>
          <p:cNvPr id="599" name="Imagen 5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1" y="4499422"/>
            <a:ext cx="277166" cy="1161143"/>
          </a:xfrm>
          <a:prstGeom prst="rect">
            <a:avLst/>
          </a:prstGeom>
        </p:spPr>
      </p:pic>
      <p:pic>
        <p:nvPicPr>
          <p:cNvPr id="600" name="Imagen 59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7" y="4484954"/>
            <a:ext cx="277166" cy="1161143"/>
          </a:xfrm>
          <a:prstGeom prst="rect">
            <a:avLst/>
          </a:prstGeom>
        </p:spPr>
      </p:pic>
      <p:pic>
        <p:nvPicPr>
          <p:cNvPr id="601" name="Imagen 60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37" y="4498826"/>
            <a:ext cx="298796" cy="1161143"/>
          </a:xfrm>
          <a:prstGeom prst="rect">
            <a:avLst/>
          </a:prstGeom>
        </p:spPr>
      </p:pic>
      <p:pic>
        <p:nvPicPr>
          <p:cNvPr id="602" name="Imagen 6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9197" y="4928116"/>
            <a:ext cx="1161143" cy="274822"/>
          </a:xfrm>
          <a:prstGeom prst="rect">
            <a:avLst/>
          </a:prstGeom>
        </p:spPr>
      </p:pic>
      <p:pic>
        <p:nvPicPr>
          <p:cNvPr id="603" name="Imagen 60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7521" y="4946589"/>
            <a:ext cx="1190266" cy="274822"/>
          </a:xfrm>
          <a:prstGeom prst="rect">
            <a:avLst/>
          </a:prstGeom>
        </p:spPr>
      </p:pic>
      <p:pic>
        <p:nvPicPr>
          <p:cNvPr id="604" name="Imagen 6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9700" y="5612262"/>
            <a:ext cx="741361" cy="252683"/>
          </a:xfrm>
          <a:prstGeom prst="rect">
            <a:avLst/>
          </a:prstGeom>
        </p:spPr>
      </p:pic>
      <p:pic>
        <p:nvPicPr>
          <p:cNvPr id="605" name="Imagen 6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9164" y="5606024"/>
            <a:ext cx="741361" cy="252683"/>
          </a:xfrm>
          <a:prstGeom prst="rect">
            <a:avLst/>
          </a:prstGeom>
        </p:spPr>
      </p:pic>
      <p:pic>
        <p:nvPicPr>
          <p:cNvPr id="606" name="Imagen 6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1088" y="5604865"/>
            <a:ext cx="741361" cy="252683"/>
          </a:xfrm>
          <a:prstGeom prst="rect">
            <a:avLst/>
          </a:prstGeom>
        </p:spPr>
      </p:pic>
      <p:pic>
        <p:nvPicPr>
          <p:cNvPr id="607" name="Imagen 6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0553" y="5598627"/>
            <a:ext cx="741361" cy="252683"/>
          </a:xfrm>
          <a:prstGeom prst="rect">
            <a:avLst/>
          </a:prstGeom>
        </p:spPr>
      </p:pic>
      <p:pic>
        <p:nvPicPr>
          <p:cNvPr id="608" name="Imagen 6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1448" y="5605094"/>
            <a:ext cx="741361" cy="252683"/>
          </a:xfrm>
          <a:prstGeom prst="rect">
            <a:avLst/>
          </a:prstGeom>
        </p:spPr>
      </p:pic>
      <p:pic>
        <p:nvPicPr>
          <p:cNvPr id="609" name="Imagen 60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0913" y="5598856"/>
            <a:ext cx="741361" cy="252683"/>
          </a:xfrm>
          <a:prstGeom prst="rect">
            <a:avLst/>
          </a:prstGeom>
        </p:spPr>
      </p:pic>
      <p:pic>
        <p:nvPicPr>
          <p:cNvPr id="610" name="Imagen 6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837" y="5597697"/>
            <a:ext cx="741361" cy="252683"/>
          </a:xfrm>
          <a:prstGeom prst="rect">
            <a:avLst/>
          </a:prstGeom>
        </p:spPr>
      </p:pic>
      <p:pic>
        <p:nvPicPr>
          <p:cNvPr id="611" name="Imagen 6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2301" y="5591459"/>
            <a:ext cx="741361" cy="252683"/>
          </a:xfrm>
          <a:prstGeom prst="rect">
            <a:avLst/>
          </a:prstGeom>
        </p:spPr>
      </p:pic>
      <p:pic>
        <p:nvPicPr>
          <p:cNvPr id="612" name="Imagen 6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503017"/>
            <a:ext cx="277166" cy="1161143"/>
          </a:xfrm>
          <a:prstGeom prst="rect">
            <a:avLst/>
          </a:prstGeom>
        </p:spPr>
      </p:pic>
      <p:pic>
        <p:nvPicPr>
          <p:cNvPr id="613" name="Imagen 6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88121"/>
            <a:ext cx="277166" cy="1161143"/>
          </a:xfrm>
          <a:prstGeom prst="rect">
            <a:avLst/>
          </a:prstGeom>
        </p:spPr>
      </p:pic>
      <p:pic>
        <p:nvPicPr>
          <p:cNvPr id="614" name="Imagen 6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493609"/>
            <a:ext cx="277166" cy="1161143"/>
          </a:xfrm>
          <a:prstGeom prst="rect">
            <a:avLst/>
          </a:prstGeom>
        </p:spPr>
      </p:pic>
      <p:pic>
        <p:nvPicPr>
          <p:cNvPr id="615" name="Imagen 6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78712"/>
            <a:ext cx="277166" cy="1161143"/>
          </a:xfrm>
          <a:prstGeom prst="rect">
            <a:avLst/>
          </a:prstGeom>
        </p:spPr>
      </p:pic>
      <p:pic>
        <p:nvPicPr>
          <p:cNvPr id="616" name="Imagen 6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3" y="4502125"/>
            <a:ext cx="277166" cy="1161143"/>
          </a:xfrm>
          <a:prstGeom prst="rect">
            <a:avLst/>
          </a:prstGeom>
        </p:spPr>
      </p:pic>
      <p:pic>
        <p:nvPicPr>
          <p:cNvPr id="617" name="Imagen 6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59" y="4487229"/>
            <a:ext cx="277166" cy="1161143"/>
          </a:xfrm>
          <a:prstGeom prst="rect">
            <a:avLst/>
          </a:prstGeom>
        </p:spPr>
      </p:pic>
      <p:pic>
        <p:nvPicPr>
          <p:cNvPr id="618" name="Imagen 6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7" y="4501232"/>
            <a:ext cx="277166" cy="1161143"/>
          </a:xfrm>
          <a:prstGeom prst="rect">
            <a:avLst/>
          </a:prstGeom>
        </p:spPr>
      </p:pic>
      <p:pic>
        <p:nvPicPr>
          <p:cNvPr id="619" name="Imagen 6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3" y="4486765"/>
            <a:ext cx="277166" cy="1161143"/>
          </a:xfrm>
          <a:prstGeom prst="rect">
            <a:avLst/>
          </a:prstGeom>
        </p:spPr>
      </p:pic>
      <p:pic>
        <p:nvPicPr>
          <p:cNvPr id="620" name="Imagen 6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72" y="4500636"/>
            <a:ext cx="298796" cy="1161143"/>
          </a:xfrm>
          <a:prstGeom prst="rect">
            <a:avLst/>
          </a:prstGeom>
        </p:spPr>
      </p:pic>
      <p:pic>
        <p:nvPicPr>
          <p:cNvPr id="621" name="Imagen 6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9132" y="4929926"/>
            <a:ext cx="1161143" cy="274822"/>
          </a:xfrm>
          <a:prstGeom prst="rect">
            <a:avLst/>
          </a:prstGeom>
        </p:spPr>
      </p:pic>
      <p:pic>
        <p:nvPicPr>
          <p:cNvPr id="622" name="Imagen 6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7457" y="4948399"/>
            <a:ext cx="1190266" cy="274822"/>
          </a:xfrm>
          <a:prstGeom prst="rect">
            <a:avLst/>
          </a:prstGeom>
        </p:spPr>
      </p:pic>
      <p:pic>
        <p:nvPicPr>
          <p:cNvPr id="623" name="Imagen 6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9603"/>
            <a:ext cx="277166" cy="1161143"/>
          </a:xfrm>
          <a:prstGeom prst="rect">
            <a:avLst/>
          </a:prstGeom>
        </p:spPr>
      </p:pic>
      <p:pic>
        <p:nvPicPr>
          <p:cNvPr id="624" name="Imagen 6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504707"/>
            <a:ext cx="277166" cy="1161143"/>
          </a:xfrm>
          <a:prstGeom prst="rect">
            <a:avLst/>
          </a:prstGeom>
        </p:spPr>
      </p:pic>
      <p:pic>
        <p:nvPicPr>
          <p:cNvPr id="625" name="Imagen 6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0194"/>
            <a:ext cx="277166" cy="1161143"/>
          </a:xfrm>
          <a:prstGeom prst="rect">
            <a:avLst/>
          </a:prstGeom>
        </p:spPr>
      </p:pic>
      <p:pic>
        <p:nvPicPr>
          <p:cNvPr id="626" name="Imagen 6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495298"/>
            <a:ext cx="277166" cy="1161143"/>
          </a:xfrm>
          <a:prstGeom prst="rect">
            <a:avLst/>
          </a:prstGeom>
        </p:spPr>
      </p:pic>
      <p:pic>
        <p:nvPicPr>
          <p:cNvPr id="627" name="Imagen 6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60" y="4518710"/>
            <a:ext cx="277166" cy="1161143"/>
          </a:xfrm>
          <a:prstGeom prst="rect">
            <a:avLst/>
          </a:prstGeom>
        </p:spPr>
      </p:pic>
      <p:pic>
        <p:nvPicPr>
          <p:cNvPr id="628" name="Imagen 6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76" y="4503814"/>
            <a:ext cx="277166" cy="1161143"/>
          </a:xfrm>
          <a:prstGeom prst="rect">
            <a:avLst/>
          </a:prstGeom>
        </p:spPr>
      </p:pic>
      <p:pic>
        <p:nvPicPr>
          <p:cNvPr id="629" name="Imagen 6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4" y="4517818"/>
            <a:ext cx="277166" cy="1161143"/>
          </a:xfrm>
          <a:prstGeom prst="rect">
            <a:avLst/>
          </a:prstGeom>
        </p:spPr>
      </p:pic>
      <p:pic>
        <p:nvPicPr>
          <p:cNvPr id="630" name="Imagen 6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0" y="4503350"/>
            <a:ext cx="277166" cy="1161143"/>
          </a:xfrm>
          <a:prstGeom prst="rect">
            <a:avLst/>
          </a:prstGeom>
        </p:spPr>
      </p:pic>
      <p:pic>
        <p:nvPicPr>
          <p:cNvPr id="631" name="Imagen 6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90" y="4517222"/>
            <a:ext cx="298796" cy="1161143"/>
          </a:xfrm>
          <a:prstGeom prst="rect">
            <a:avLst/>
          </a:prstGeom>
        </p:spPr>
      </p:pic>
      <p:pic>
        <p:nvPicPr>
          <p:cNvPr id="632" name="Imagen 6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0749" y="4946512"/>
            <a:ext cx="1161143" cy="274822"/>
          </a:xfrm>
          <a:prstGeom prst="rect">
            <a:avLst/>
          </a:prstGeom>
        </p:spPr>
      </p:pic>
      <p:pic>
        <p:nvPicPr>
          <p:cNvPr id="633" name="Imagen 6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9074" y="4964985"/>
            <a:ext cx="1190266" cy="274822"/>
          </a:xfrm>
          <a:prstGeom prst="rect">
            <a:avLst/>
          </a:prstGeom>
        </p:spPr>
      </p:pic>
      <p:pic>
        <p:nvPicPr>
          <p:cNvPr id="634" name="Imagen 6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21413"/>
            <a:ext cx="277166" cy="1161143"/>
          </a:xfrm>
          <a:prstGeom prst="rect">
            <a:avLst/>
          </a:prstGeom>
        </p:spPr>
      </p:pic>
      <p:pic>
        <p:nvPicPr>
          <p:cNvPr id="635" name="Imagen 6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506517"/>
            <a:ext cx="277166" cy="1161143"/>
          </a:xfrm>
          <a:prstGeom prst="rect">
            <a:avLst/>
          </a:prstGeom>
        </p:spPr>
      </p:pic>
      <p:pic>
        <p:nvPicPr>
          <p:cNvPr id="636" name="Imagen 6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12005"/>
            <a:ext cx="277166" cy="1161143"/>
          </a:xfrm>
          <a:prstGeom prst="rect">
            <a:avLst/>
          </a:prstGeom>
        </p:spPr>
      </p:pic>
      <p:pic>
        <p:nvPicPr>
          <p:cNvPr id="637" name="Imagen 6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497109"/>
            <a:ext cx="277166" cy="1161143"/>
          </a:xfrm>
          <a:prstGeom prst="rect">
            <a:avLst/>
          </a:prstGeom>
        </p:spPr>
      </p:pic>
      <p:pic>
        <p:nvPicPr>
          <p:cNvPr id="638" name="Imagen 6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5" y="4520521"/>
            <a:ext cx="277166" cy="1161143"/>
          </a:xfrm>
          <a:prstGeom prst="rect">
            <a:avLst/>
          </a:prstGeom>
        </p:spPr>
      </p:pic>
      <p:pic>
        <p:nvPicPr>
          <p:cNvPr id="639" name="Imagen 6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11" y="4505625"/>
            <a:ext cx="277166" cy="1161143"/>
          </a:xfrm>
          <a:prstGeom prst="rect">
            <a:avLst/>
          </a:prstGeom>
        </p:spPr>
      </p:pic>
      <p:pic>
        <p:nvPicPr>
          <p:cNvPr id="640" name="Imagen 6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9" y="4519629"/>
            <a:ext cx="277166" cy="1161143"/>
          </a:xfrm>
          <a:prstGeom prst="rect">
            <a:avLst/>
          </a:prstGeom>
        </p:spPr>
      </p:pic>
      <p:pic>
        <p:nvPicPr>
          <p:cNvPr id="641" name="Imagen 6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95" y="4505161"/>
            <a:ext cx="277166" cy="1161143"/>
          </a:xfrm>
          <a:prstGeom prst="rect">
            <a:avLst/>
          </a:prstGeom>
        </p:spPr>
      </p:pic>
      <p:pic>
        <p:nvPicPr>
          <p:cNvPr id="642" name="Imagen 6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25" y="4519032"/>
            <a:ext cx="298796" cy="1161143"/>
          </a:xfrm>
          <a:prstGeom prst="rect">
            <a:avLst/>
          </a:prstGeom>
        </p:spPr>
      </p:pic>
      <p:pic>
        <p:nvPicPr>
          <p:cNvPr id="643" name="Imagen 6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0685" y="4948322"/>
            <a:ext cx="1161143" cy="274822"/>
          </a:xfrm>
          <a:prstGeom prst="rect">
            <a:avLst/>
          </a:prstGeom>
        </p:spPr>
      </p:pic>
      <p:pic>
        <p:nvPicPr>
          <p:cNvPr id="644" name="Imagen 6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9009" y="4966796"/>
            <a:ext cx="1190266" cy="274822"/>
          </a:xfrm>
          <a:prstGeom prst="rect">
            <a:avLst/>
          </a:prstGeom>
        </p:spPr>
      </p:pic>
      <p:pic>
        <p:nvPicPr>
          <p:cNvPr id="645" name="Imagen 6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702" y="5345352"/>
            <a:ext cx="708337" cy="707571"/>
          </a:xfrm>
          <a:prstGeom prst="rect">
            <a:avLst/>
          </a:prstGeom>
        </p:spPr>
      </p:pic>
      <p:pic>
        <p:nvPicPr>
          <p:cNvPr id="646" name="Imagen 6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7496" y="5327200"/>
            <a:ext cx="708337" cy="707571"/>
          </a:xfrm>
          <a:prstGeom prst="rect">
            <a:avLst/>
          </a:prstGeom>
        </p:spPr>
      </p:pic>
      <p:pic>
        <p:nvPicPr>
          <p:cNvPr id="647" name="Imagen 6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3105" y="5346160"/>
            <a:ext cx="708337" cy="707571"/>
          </a:xfrm>
          <a:prstGeom prst="rect">
            <a:avLst/>
          </a:prstGeom>
        </p:spPr>
      </p:pic>
      <p:pic>
        <p:nvPicPr>
          <p:cNvPr id="648" name="Imagen 6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899" y="5328009"/>
            <a:ext cx="708337" cy="707571"/>
          </a:xfrm>
          <a:prstGeom prst="rect">
            <a:avLst/>
          </a:prstGeom>
        </p:spPr>
      </p:pic>
      <p:pic>
        <p:nvPicPr>
          <p:cNvPr id="649" name="Imagen 6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9957" y="5346869"/>
            <a:ext cx="708337" cy="707571"/>
          </a:xfrm>
          <a:prstGeom prst="rect">
            <a:avLst/>
          </a:prstGeom>
        </p:spPr>
      </p:pic>
      <p:pic>
        <p:nvPicPr>
          <p:cNvPr id="650" name="Imagen 6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3752" y="5328717"/>
            <a:ext cx="708337" cy="707571"/>
          </a:xfrm>
          <a:prstGeom prst="rect">
            <a:avLst/>
          </a:prstGeom>
        </p:spPr>
      </p:pic>
      <p:pic>
        <p:nvPicPr>
          <p:cNvPr id="651" name="Imagen 6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9360" y="5347677"/>
            <a:ext cx="708337" cy="707571"/>
          </a:xfrm>
          <a:prstGeom prst="rect">
            <a:avLst/>
          </a:prstGeom>
        </p:spPr>
      </p:pic>
      <p:pic>
        <p:nvPicPr>
          <p:cNvPr id="652" name="Imagen 6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3154" y="5329526"/>
            <a:ext cx="708337" cy="707571"/>
          </a:xfrm>
          <a:prstGeom prst="rect">
            <a:avLst/>
          </a:prstGeom>
        </p:spPr>
      </p:pic>
      <p:pic>
        <p:nvPicPr>
          <p:cNvPr id="653" name="Imagen 6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1089" y="5362976"/>
            <a:ext cx="708337" cy="707571"/>
          </a:xfrm>
          <a:prstGeom prst="rect">
            <a:avLst/>
          </a:prstGeom>
        </p:spPr>
      </p:pic>
      <p:pic>
        <p:nvPicPr>
          <p:cNvPr id="654" name="Imagen 6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94883" y="5344825"/>
            <a:ext cx="708337" cy="707571"/>
          </a:xfrm>
          <a:prstGeom prst="rect">
            <a:avLst/>
          </a:prstGeom>
        </p:spPr>
      </p:pic>
      <p:pic>
        <p:nvPicPr>
          <p:cNvPr id="655" name="Imagen 6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0492" y="5363785"/>
            <a:ext cx="708337" cy="707571"/>
          </a:xfrm>
          <a:prstGeom prst="rect">
            <a:avLst/>
          </a:prstGeom>
        </p:spPr>
      </p:pic>
      <p:pic>
        <p:nvPicPr>
          <p:cNvPr id="656" name="Imagen 6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4286" y="5345634"/>
            <a:ext cx="708337" cy="707571"/>
          </a:xfrm>
          <a:prstGeom prst="rect">
            <a:avLst/>
          </a:prstGeom>
        </p:spPr>
      </p:pic>
      <p:pic>
        <p:nvPicPr>
          <p:cNvPr id="657" name="Imagen 6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7344" y="5364494"/>
            <a:ext cx="708337" cy="707571"/>
          </a:xfrm>
          <a:prstGeom prst="rect">
            <a:avLst/>
          </a:prstGeom>
        </p:spPr>
      </p:pic>
      <p:pic>
        <p:nvPicPr>
          <p:cNvPr id="658" name="Imagen 6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1138" y="5346342"/>
            <a:ext cx="708337" cy="707571"/>
          </a:xfrm>
          <a:prstGeom prst="rect">
            <a:avLst/>
          </a:prstGeom>
        </p:spPr>
      </p:pic>
      <p:pic>
        <p:nvPicPr>
          <p:cNvPr id="659" name="Imagen 6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6747" y="5365302"/>
            <a:ext cx="708337" cy="707571"/>
          </a:xfrm>
          <a:prstGeom prst="rect">
            <a:avLst/>
          </a:prstGeom>
        </p:spPr>
      </p:pic>
      <p:pic>
        <p:nvPicPr>
          <p:cNvPr id="660" name="Imagen 6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0541" y="5347151"/>
            <a:ext cx="708337" cy="707571"/>
          </a:xfrm>
          <a:prstGeom prst="rect">
            <a:avLst/>
          </a:prstGeom>
        </p:spPr>
      </p:pic>
      <p:pic>
        <p:nvPicPr>
          <p:cNvPr id="661" name="Imagen 6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14" y="4646867"/>
            <a:ext cx="707571" cy="707571"/>
          </a:xfrm>
          <a:prstGeom prst="rect">
            <a:avLst/>
          </a:prstGeom>
        </p:spPr>
      </p:pic>
      <p:pic>
        <p:nvPicPr>
          <p:cNvPr id="662" name="Imagen 66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96" y="4649289"/>
            <a:ext cx="707571" cy="707571"/>
          </a:xfrm>
          <a:prstGeom prst="rect">
            <a:avLst/>
          </a:prstGeom>
        </p:spPr>
      </p:pic>
      <p:pic>
        <p:nvPicPr>
          <p:cNvPr id="663" name="Imagen 66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01" y="4639243"/>
            <a:ext cx="707571" cy="707571"/>
          </a:xfrm>
          <a:prstGeom prst="rect">
            <a:avLst/>
          </a:prstGeom>
        </p:spPr>
      </p:pic>
      <p:pic>
        <p:nvPicPr>
          <p:cNvPr id="664" name="Imagen 66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4" y="4641665"/>
            <a:ext cx="707571" cy="707571"/>
          </a:xfrm>
          <a:prstGeom prst="rect">
            <a:avLst/>
          </a:prstGeom>
        </p:spPr>
      </p:pic>
      <p:pic>
        <p:nvPicPr>
          <p:cNvPr id="665" name="Imagen 6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97" y="4639959"/>
            <a:ext cx="707571" cy="707571"/>
          </a:xfrm>
          <a:prstGeom prst="rect">
            <a:avLst/>
          </a:prstGeom>
        </p:spPr>
      </p:pic>
      <p:pic>
        <p:nvPicPr>
          <p:cNvPr id="666" name="Imagen 6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80" y="4642381"/>
            <a:ext cx="707571" cy="707571"/>
          </a:xfrm>
          <a:prstGeom prst="rect">
            <a:avLst/>
          </a:prstGeom>
        </p:spPr>
      </p:pic>
      <p:pic>
        <p:nvPicPr>
          <p:cNvPr id="667" name="Imagen 66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85" y="4632335"/>
            <a:ext cx="707571" cy="707571"/>
          </a:xfrm>
          <a:prstGeom prst="rect">
            <a:avLst/>
          </a:prstGeom>
        </p:spPr>
      </p:pic>
      <p:pic>
        <p:nvPicPr>
          <p:cNvPr id="668" name="Imagen 66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68" y="4634757"/>
            <a:ext cx="707571" cy="707571"/>
          </a:xfrm>
          <a:prstGeom prst="rect">
            <a:avLst/>
          </a:prstGeom>
        </p:spPr>
      </p:pic>
      <p:pic>
        <p:nvPicPr>
          <p:cNvPr id="669" name="Imagen 6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5" y="4637008"/>
            <a:ext cx="707571" cy="707571"/>
          </a:xfrm>
          <a:prstGeom prst="rect">
            <a:avLst/>
          </a:prstGeom>
        </p:spPr>
      </p:pic>
      <p:pic>
        <p:nvPicPr>
          <p:cNvPr id="670" name="Imagen 6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18" y="4639430"/>
            <a:ext cx="707571" cy="707571"/>
          </a:xfrm>
          <a:prstGeom prst="rect">
            <a:avLst/>
          </a:prstGeom>
        </p:spPr>
      </p:pic>
      <p:pic>
        <p:nvPicPr>
          <p:cNvPr id="671" name="Imagen 6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23" y="4629384"/>
            <a:ext cx="707571" cy="707571"/>
          </a:xfrm>
          <a:prstGeom prst="rect">
            <a:avLst/>
          </a:prstGeom>
        </p:spPr>
      </p:pic>
      <p:pic>
        <p:nvPicPr>
          <p:cNvPr id="672" name="Imagen 6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06" y="4631806"/>
            <a:ext cx="707571" cy="707571"/>
          </a:xfrm>
          <a:prstGeom prst="rect">
            <a:avLst/>
          </a:prstGeom>
        </p:spPr>
      </p:pic>
      <p:pic>
        <p:nvPicPr>
          <p:cNvPr id="673" name="Imagen 6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19" y="4630100"/>
            <a:ext cx="707571" cy="707571"/>
          </a:xfrm>
          <a:prstGeom prst="rect">
            <a:avLst/>
          </a:prstGeom>
        </p:spPr>
      </p:pic>
      <p:pic>
        <p:nvPicPr>
          <p:cNvPr id="674" name="Imagen 67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02" y="4632522"/>
            <a:ext cx="707571" cy="707571"/>
          </a:xfrm>
          <a:prstGeom prst="rect">
            <a:avLst/>
          </a:prstGeom>
        </p:spPr>
      </p:pic>
      <p:pic>
        <p:nvPicPr>
          <p:cNvPr id="675" name="Imagen 6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07" y="4622476"/>
            <a:ext cx="707571" cy="707571"/>
          </a:xfrm>
          <a:prstGeom prst="rect">
            <a:avLst/>
          </a:prstGeom>
        </p:spPr>
      </p:pic>
      <p:pic>
        <p:nvPicPr>
          <p:cNvPr id="676" name="Imagen 6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90" y="4624898"/>
            <a:ext cx="707571" cy="707571"/>
          </a:xfrm>
          <a:prstGeom prst="rect">
            <a:avLst/>
          </a:prstGeom>
        </p:spPr>
      </p:pic>
      <p:pic>
        <p:nvPicPr>
          <p:cNvPr id="677" name="Imagen 6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86" y="4657531"/>
            <a:ext cx="707571" cy="707571"/>
          </a:xfrm>
          <a:prstGeom prst="rect">
            <a:avLst/>
          </a:prstGeom>
        </p:spPr>
      </p:pic>
      <p:pic>
        <p:nvPicPr>
          <p:cNvPr id="678" name="Imagen 6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4" y="4649907"/>
            <a:ext cx="707571" cy="707571"/>
          </a:xfrm>
          <a:prstGeom prst="rect">
            <a:avLst/>
          </a:prstGeom>
        </p:spPr>
      </p:pic>
      <p:pic>
        <p:nvPicPr>
          <p:cNvPr id="679" name="Imagen 6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56" y="4652329"/>
            <a:ext cx="707571" cy="707571"/>
          </a:xfrm>
          <a:prstGeom prst="rect">
            <a:avLst/>
          </a:prstGeom>
        </p:spPr>
      </p:pic>
      <p:pic>
        <p:nvPicPr>
          <p:cNvPr id="680" name="Imagen 6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70" y="4650623"/>
            <a:ext cx="707571" cy="707571"/>
          </a:xfrm>
          <a:prstGeom prst="rect">
            <a:avLst/>
          </a:prstGeom>
        </p:spPr>
      </p:pic>
      <p:pic>
        <p:nvPicPr>
          <p:cNvPr id="681" name="Imagen 6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57" y="4642999"/>
            <a:ext cx="707571" cy="707571"/>
          </a:xfrm>
          <a:prstGeom prst="rect">
            <a:avLst/>
          </a:prstGeom>
        </p:spPr>
      </p:pic>
      <p:pic>
        <p:nvPicPr>
          <p:cNvPr id="682" name="Imagen 6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40" y="4645421"/>
            <a:ext cx="707571" cy="707571"/>
          </a:xfrm>
          <a:prstGeom prst="rect">
            <a:avLst/>
          </a:prstGeom>
        </p:spPr>
      </p:pic>
      <p:pic>
        <p:nvPicPr>
          <p:cNvPr id="683" name="Imagen 6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8" y="4647672"/>
            <a:ext cx="707571" cy="707571"/>
          </a:xfrm>
          <a:prstGeom prst="rect">
            <a:avLst/>
          </a:prstGeom>
        </p:spPr>
      </p:pic>
      <p:pic>
        <p:nvPicPr>
          <p:cNvPr id="684" name="Imagen 6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91" y="4650094"/>
            <a:ext cx="707571" cy="707571"/>
          </a:xfrm>
          <a:prstGeom prst="rect">
            <a:avLst/>
          </a:prstGeom>
        </p:spPr>
      </p:pic>
      <p:pic>
        <p:nvPicPr>
          <p:cNvPr id="685" name="Imagen 6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95" y="4640048"/>
            <a:ext cx="707571" cy="707571"/>
          </a:xfrm>
          <a:prstGeom prst="rect">
            <a:avLst/>
          </a:prstGeom>
        </p:spPr>
      </p:pic>
      <p:pic>
        <p:nvPicPr>
          <p:cNvPr id="686" name="Imagen 68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78" y="4642470"/>
            <a:ext cx="707571" cy="707571"/>
          </a:xfrm>
          <a:prstGeom prst="rect">
            <a:avLst/>
          </a:prstGeom>
        </p:spPr>
      </p:pic>
      <p:pic>
        <p:nvPicPr>
          <p:cNvPr id="687" name="Imagen 6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2" y="4640764"/>
            <a:ext cx="707571" cy="707571"/>
          </a:xfrm>
          <a:prstGeom prst="rect">
            <a:avLst/>
          </a:prstGeom>
        </p:spPr>
      </p:pic>
      <p:pic>
        <p:nvPicPr>
          <p:cNvPr id="688" name="Imagen 68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5" y="4643186"/>
            <a:ext cx="707571" cy="707571"/>
          </a:xfrm>
          <a:prstGeom prst="rect">
            <a:avLst/>
          </a:prstGeom>
        </p:spPr>
      </p:pic>
      <p:pic>
        <p:nvPicPr>
          <p:cNvPr id="689" name="Imagen 68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2500" y="5351887"/>
            <a:ext cx="707571" cy="707571"/>
          </a:xfrm>
          <a:prstGeom prst="rect">
            <a:avLst/>
          </a:prstGeom>
        </p:spPr>
      </p:pic>
      <p:pic>
        <p:nvPicPr>
          <p:cNvPr id="690" name="Imagen 6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62" y="4635562"/>
            <a:ext cx="707571" cy="707571"/>
          </a:xfrm>
          <a:prstGeom prst="rect">
            <a:avLst/>
          </a:prstGeom>
        </p:spPr>
      </p:pic>
      <p:pic>
        <p:nvPicPr>
          <p:cNvPr id="691" name="Imagen 69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77835" y="5375069"/>
            <a:ext cx="707571" cy="707571"/>
          </a:xfrm>
          <a:prstGeom prst="rect">
            <a:avLst/>
          </a:prstGeom>
        </p:spPr>
      </p:pic>
      <p:pic>
        <p:nvPicPr>
          <p:cNvPr id="692" name="Imagen 6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5076" y="5316477"/>
            <a:ext cx="707571" cy="707571"/>
          </a:xfrm>
          <a:prstGeom prst="rect">
            <a:avLst/>
          </a:prstGeom>
        </p:spPr>
      </p:pic>
      <p:pic>
        <p:nvPicPr>
          <p:cNvPr id="693" name="Imagen 69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0412" y="5339659"/>
            <a:ext cx="707571" cy="707571"/>
          </a:xfrm>
          <a:prstGeom prst="rect">
            <a:avLst/>
          </a:prstGeom>
        </p:spPr>
      </p:pic>
      <p:pic>
        <p:nvPicPr>
          <p:cNvPr id="694" name="Imagen 6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9372" y="5336461"/>
            <a:ext cx="707571" cy="707571"/>
          </a:xfrm>
          <a:prstGeom prst="rect">
            <a:avLst/>
          </a:prstGeom>
        </p:spPr>
      </p:pic>
      <p:pic>
        <p:nvPicPr>
          <p:cNvPr id="695" name="Imagen 69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4707" y="5359643"/>
            <a:ext cx="707571" cy="707571"/>
          </a:xfrm>
          <a:prstGeom prst="rect">
            <a:avLst/>
          </a:prstGeom>
        </p:spPr>
      </p:pic>
      <p:pic>
        <p:nvPicPr>
          <p:cNvPr id="696" name="Imagen 6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1948" y="5301052"/>
            <a:ext cx="707571" cy="707571"/>
          </a:xfrm>
          <a:prstGeom prst="rect">
            <a:avLst/>
          </a:prstGeom>
        </p:spPr>
      </p:pic>
      <p:pic>
        <p:nvPicPr>
          <p:cNvPr id="697" name="Imagen 6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7283" y="5324234"/>
            <a:ext cx="707571" cy="707571"/>
          </a:xfrm>
          <a:prstGeom prst="rect">
            <a:avLst/>
          </a:prstGeom>
        </p:spPr>
      </p:pic>
      <p:pic>
        <p:nvPicPr>
          <p:cNvPr id="698" name="Imagen 69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2938" y="5354545"/>
            <a:ext cx="707571" cy="707571"/>
          </a:xfrm>
          <a:prstGeom prst="rect">
            <a:avLst/>
          </a:prstGeom>
        </p:spPr>
      </p:pic>
      <p:pic>
        <p:nvPicPr>
          <p:cNvPr id="699" name="Imagen 69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8274" y="5377727"/>
            <a:ext cx="707571" cy="707571"/>
          </a:xfrm>
          <a:prstGeom prst="rect">
            <a:avLst/>
          </a:prstGeom>
        </p:spPr>
      </p:pic>
      <p:pic>
        <p:nvPicPr>
          <p:cNvPr id="700" name="Imagen 6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5515" y="5319135"/>
            <a:ext cx="707571" cy="707571"/>
          </a:xfrm>
          <a:prstGeom prst="rect">
            <a:avLst/>
          </a:prstGeom>
        </p:spPr>
      </p:pic>
      <p:pic>
        <p:nvPicPr>
          <p:cNvPr id="701" name="Imagen 70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0850" y="5342317"/>
            <a:ext cx="707571" cy="707571"/>
          </a:xfrm>
          <a:prstGeom prst="rect">
            <a:avLst/>
          </a:prstGeom>
        </p:spPr>
      </p:pic>
      <p:pic>
        <p:nvPicPr>
          <p:cNvPr id="702" name="Imagen 70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9810" y="5339119"/>
            <a:ext cx="707571" cy="707571"/>
          </a:xfrm>
          <a:prstGeom prst="rect">
            <a:avLst/>
          </a:prstGeom>
        </p:spPr>
      </p:pic>
      <p:pic>
        <p:nvPicPr>
          <p:cNvPr id="703" name="Imagen 7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5145" y="5362301"/>
            <a:ext cx="707571" cy="707571"/>
          </a:xfrm>
          <a:prstGeom prst="rect">
            <a:avLst/>
          </a:prstGeom>
        </p:spPr>
      </p:pic>
      <p:pic>
        <p:nvPicPr>
          <p:cNvPr id="704" name="Imagen 70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2386" y="5303710"/>
            <a:ext cx="707571" cy="707571"/>
          </a:xfrm>
          <a:prstGeom prst="rect">
            <a:avLst/>
          </a:prstGeom>
        </p:spPr>
      </p:pic>
      <p:pic>
        <p:nvPicPr>
          <p:cNvPr id="705" name="Imagen 70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7721" y="5326892"/>
            <a:ext cx="707571" cy="707571"/>
          </a:xfrm>
          <a:prstGeom prst="rect">
            <a:avLst/>
          </a:prstGeom>
        </p:spPr>
      </p:pic>
      <p:pic>
        <p:nvPicPr>
          <p:cNvPr id="706" name="Imagen 7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16" y="5699619"/>
            <a:ext cx="453571" cy="453571"/>
          </a:xfrm>
          <a:prstGeom prst="rect">
            <a:avLst/>
          </a:prstGeom>
        </p:spPr>
      </p:pic>
      <p:pic>
        <p:nvPicPr>
          <p:cNvPr id="707" name="Imagen 70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03" y="5701212"/>
            <a:ext cx="453571" cy="453571"/>
          </a:xfrm>
          <a:prstGeom prst="rect">
            <a:avLst/>
          </a:prstGeom>
        </p:spPr>
      </p:pic>
      <p:pic>
        <p:nvPicPr>
          <p:cNvPr id="708" name="Imagen 70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06" y="5692994"/>
            <a:ext cx="453571" cy="453571"/>
          </a:xfrm>
          <a:prstGeom prst="rect">
            <a:avLst/>
          </a:prstGeom>
        </p:spPr>
      </p:pic>
      <p:pic>
        <p:nvPicPr>
          <p:cNvPr id="709" name="Imagen 70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93" y="5694586"/>
            <a:ext cx="453571" cy="453571"/>
          </a:xfrm>
          <a:prstGeom prst="rect">
            <a:avLst/>
          </a:prstGeom>
        </p:spPr>
      </p:pic>
      <p:pic>
        <p:nvPicPr>
          <p:cNvPr id="710" name="Imagen 70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0" y="5704258"/>
            <a:ext cx="453571" cy="453571"/>
          </a:xfrm>
          <a:prstGeom prst="rect">
            <a:avLst/>
          </a:prstGeom>
        </p:spPr>
      </p:pic>
      <p:pic>
        <p:nvPicPr>
          <p:cNvPr id="711" name="Imagen 7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36" y="5705851"/>
            <a:ext cx="453571" cy="453571"/>
          </a:xfrm>
          <a:prstGeom prst="rect">
            <a:avLst/>
          </a:prstGeom>
        </p:spPr>
      </p:pic>
      <p:pic>
        <p:nvPicPr>
          <p:cNvPr id="712" name="Imagen 7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39" y="5697633"/>
            <a:ext cx="453571" cy="453571"/>
          </a:xfrm>
          <a:prstGeom prst="rect">
            <a:avLst/>
          </a:prstGeom>
        </p:spPr>
      </p:pic>
      <p:pic>
        <p:nvPicPr>
          <p:cNvPr id="713" name="Imagen 7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26" y="5699225"/>
            <a:ext cx="453571" cy="453571"/>
          </a:xfrm>
          <a:prstGeom prst="rect">
            <a:avLst/>
          </a:prstGeom>
        </p:spPr>
      </p:pic>
      <p:pic>
        <p:nvPicPr>
          <p:cNvPr id="714" name="Imagen 7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7" y="5717191"/>
            <a:ext cx="453571" cy="453571"/>
          </a:xfrm>
          <a:prstGeom prst="rect">
            <a:avLst/>
          </a:prstGeom>
        </p:spPr>
      </p:pic>
      <p:pic>
        <p:nvPicPr>
          <p:cNvPr id="715" name="Imagen 7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698445"/>
            <a:ext cx="453571" cy="453571"/>
          </a:xfrm>
          <a:prstGeom prst="rect">
            <a:avLst/>
          </a:prstGeom>
        </p:spPr>
      </p:pic>
      <p:pic>
        <p:nvPicPr>
          <p:cNvPr id="716" name="Imagen 7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715726"/>
            <a:ext cx="453571" cy="453571"/>
          </a:xfrm>
          <a:prstGeom prst="rect">
            <a:avLst/>
          </a:prstGeom>
        </p:spPr>
      </p:pic>
      <p:pic>
        <p:nvPicPr>
          <p:cNvPr id="717" name="Imagen 7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691126"/>
            <a:ext cx="453571" cy="453571"/>
          </a:xfrm>
          <a:prstGeom prst="rect">
            <a:avLst/>
          </a:prstGeom>
        </p:spPr>
      </p:pic>
      <p:pic>
        <p:nvPicPr>
          <p:cNvPr id="718" name="Imagen 7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1" y="5708407"/>
            <a:ext cx="453571" cy="453571"/>
          </a:xfrm>
          <a:prstGeom prst="rect">
            <a:avLst/>
          </a:prstGeom>
        </p:spPr>
      </p:pic>
      <p:pic>
        <p:nvPicPr>
          <p:cNvPr id="719" name="Imagen 7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30436"/>
            <a:ext cx="453571" cy="453571"/>
          </a:xfrm>
          <a:prstGeom prst="rect">
            <a:avLst/>
          </a:prstGeom>
        </p:spPr>
      </p:pic>
      <p:pic>
        <p:nvPicPr>
          <p:cNvPr id="720" name="Imagen 7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47717"/>
            <a:ext cx="453571" cy="453571"/>
          </a:xfrm>
          <a:prstGeom prst="rect">
            <a:avLst/>
          </a:prstGeom>
        </p:spPr>
      </p:pic>
      <p:pic>
        <p:nvPicPr>
          <p:cNvPr id="721" name="Imagen 7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23117"/>
            <a:ext cx="453571" cy="453571"/>
          </a:xfrm>
          <a:prstGeom prst="rect">
            <a:avLst/>
          </a:prstGeom>
        </p:spPr>
      </p:pic>
      <p:pic>
        <p:nvPicPr>
          <p:cNvPr id="722" name="Imagen 7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80" y="5740398"/>
            <a:ext cx="453571" cy="453571"/>
          </a:xfrm>
          <a:prstGeom prst="rect">
            <a:avLst/>
          </a:prstGeom>
        </p:spPr>
      </p:pic>
      <p:grpSp>
        <p:nvGrpSpPr>
          <p:cNvPr id="724" name="Grupo 723"/>
          <p:cNvGrpSpPr/>
          <p:nvPr/>
        </p:nvGrpSpPr>
        <p:grpSpPr>
          <a:xfrm>
            <a:off x="5257261" y="6059459"/>
            <a:ext cx="1191771" cy="524178"/>
            <a:chOff x="5837708" y="5945825"/>
            <a:chExt cx="1251360" cy="550387"/>
          </a:xfrm>
        </p:grpSpPr>
        <p:pic>
          <p:nvPicPr>
            <p:cNvPr id="725" name="Imagen 724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7" t="19816" r="34442" b="25103"/>
            <a:stretch/>
          </p:blipFill>
          <p:spPr>
            <a:xfrm>
              <a:off x="5837708" y="5945825"/>
              <a:ext cx="553445" cy="550387"/>
            </a:xfrm>
            <a:prstGeom prst="rect">
              <a:avLst/>
            </a:prstGeom>
          </p:spPr>
        </p:pic>
        <p:sp>
          <p:nvSpPr>
            <p:cNvPr id="726" name="Rectángulo 725"/>
            <p:cNvSpPr/>
            <p:nvPr/>
          </p:nvSpPr>
          <p:spPr>
            <a:xfrm>
              <a:off x="6359386" y="6019053"/>
              <a:ext cx="729682" cy="37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70779"/>
              <a:r>
                <a:rPr lang="es-ES" sz="1714" b="1" dirty="0">
                  <a:solidFill>
                    <a:prstClr val="white"/>
                  </a:solidFill>
                </a:rPr>
                <a:t>SALIR</a:t>
              </a:r>
            </a:p>
          </p:txBody>
        </p:sp>
      </p:grpSp>
      <p:grpSp>
        <p:nvGrpSpPr>
          <p:cNvPr id="319" name="Grupo 318"/>
          <p:cNvGrpSpPr/>
          <p:nvPr/>
        </p:nvGrpSpPr>
        <p:grpSpPr>
          <a:xfrm>
            <a:off x="319760" y="1186123"/>
            <a:ext cx="2901171" cy="2707526"/>
            <a:chOff x="1005980" y="1359455"/>
            <a:chExt cx="3046230" cy="2842902"/>
          </a:xfrm>
        </p:grpSpPr>
        <p:pic>
          <p:nvPicPr>
            <p:cNvPr id="320" name="Picture 2" descr="C:\Users\Antares\Pictures\TABLERO DIBUJO.png"/>
            <p:cNvPicPr>
              <a:picLocks noChangeAspect="1" noChangeArrowheads="1"/>
            </p:cNvPicPr>
            <p:nvPr/>
          </p:nvPicPr>
          <p:blipFill>
            <a:blip r:embed="rId21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980" y="1359455"/>
              <a:ext cx="3042078" cy="284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1" name="Imagen 3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84" y="1915047"/>
              <a:ext cx="244603" cy="742951"/>
            </a:xfrm>
            <a:prstGeom prst="rect">
              <a:avLst/>
            </a:prstGeom>
          </p:spPr>
        </p:pic>
        <p:pic>
          <p:nvPicPr>
            <p:cNvPr id="322" name="Imagen 3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777" y="1907159"/>
              <a:ext cx="1296796" cy="288563"/>
            </a:xfrm>
            <a:prstGeom prst="rect">
              <a:avLst/>
            </a:prstGeom>
          </p:spPr>
        </p:pic>
        <p:cxnSp>
          <p:nvCxnSpPr>
            <p:cNvPr id="323" name="Conector recto 322"/>
            <p:cNvCxnSpPr/>
            <p:nvPr/>
          </p:nvCxnSpPr>
          <p:spPr>
            <a:xfrm>
              <a:off x="2512368" y="1359455"/>
              <a:ext cx="13789" cy="273148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 flipH="1">
              <a:off x="1071552" y="2736354"/>
              <a:ext cx="298065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16 CuadroTexto"/>
          <p:cNvSpPr txBox="1"/>
          <p:nvPr/>
        </p:nvSpPr>
        <p:spPr>
          <a:xfrm>
            <a:off x="6694746" y="3629126"/>
            <a:ext cx="3598029" cy="30521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 defTabSz="870779"/>
            <a:r>
              <a:rPr lang="es-ES" sz="1714" b="1" dirty="0">
                <a:solidFill>
                  <a:srgbClr val="FFC000"/>
                </a:solidFill>
              </a:rPr>
              <a:t>INSTRUCCIONES:</a:t>
            </a:r>
            <a:endParaRPr lang="es-MX" sz="1714" b="1" dirty="0">
              <a:solidFill>
                <a:srgbClr val="FFC000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MX" sz="1333" b="1" dirty="0">
                <a:solidFill>
                  <a:prstClr val="white"/>
                </a:solidFill>
              </a:rPr>
              <a:t>UBICAR SOBRE LOS PUNTOS DEL TABLERO, LO ELEMENTOS FALTANTES EN  CADA UNA DE LAS TRES PARTES O CUADRANTES, CONSIDERANDO QUE VAN GIRANDO DE UNA PARTE A LA SIGUIENTE.</a:t>
            </a:r>
          </a:p>
          <a:p>
            <a:pPr algn="just" defTabSz="870779"/>
            <a:endParaRPr lang="es-MX" sz="762" b="1" dirty="0">
              <a:solidFill>
                <a:prstClr val="white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ES" sz="1333" b="1" dirty="0">
                <a:solidFill>
                  <a:prstClr val="white"/>
                </a:solidFill>
              </a:rPr>
              <a:t>REGISTRA LAS TRES SOLUCIONES DEL RETO  1, EN CADA UNA DEBES LOGRAR MAYOR NUMERO DE PUNTOS QUE LA ANTERIOR Y MENOR TIEMPO DE REALIZACIÓN, PARA CONSIDERARLO VALIDO.</a:t>
            </a: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endParaRPr lang="es-ES" sz="762" b="1" dirty="0">
              <a:solidFill>
                <a:prstClr val="white"/>
              </a:solidFill>
            </a:endParaRPr>
          </a:p>
          <a:p>
            <a:pPr marL="272148" indent="-272148" algn="just" defTabSz="870779">
              <a:buFont typeface="Wingdings" panose="05000000000000000000" pitchFamily="2" charset="2"/>
              <a:buChar char="q"/>
            </a:pPr>
            <a:r>
              <a:rPr lang="es-ES" sz="1333" b="1" dirty="0">
                <a:solidFill>
                  <a:prstClr val="white"/>
                </a:solidFill>
              </a:rPr>
              <a:t>GUARDA TUS FOTOS EN UN ARCHIVO, CON TU NOMBRE.</a:t>
            </a:r>
            <a:endParaRPr lang="es-MX" sz="1333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688</Words>
  <Application>Microsoft Office PowerPoint</Application>
  <PresentationFormat>Panorámica</PresentationFormat>
  <Paragraphs>159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Fira Sans Black</vt:lpstr>
      <vt:lpstr>Wingdings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nuevo</dc:creator>
  <cp:lastModifiedBy>nuevo</cp:lastModifiedBy>
  <cp:revision>4</cp:revision>
  <dcterms:created xsi:type="dcterms:W3CDTF">2023-09-03T21:32:29Z</dcterms:created>
  <dcterms:modified xsi:type="dcterms:W3CDTF">2023-09-03T21:48:45Z</dcterms:modified>
</cp:coreProperties>
</file>