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6"/>
  </p:notes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3"/>
    <p:restoredTop sz="94647"/>
  </p:normalViewPr>
  <p:slideViewPr>
    <p:cSldViewPr snapToGrid="0" snapToObjects="1">
      <p:cViewPr varScale="1">
        <p:scale>
          <a:sx n="81" d="100"/>
          <a:sy n="81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392099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415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5297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49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6B7A-B210-4692-8BDD-765996C36C68}" type="datetimeFigureOut">
              <a:rPr lang="es-MX" smtClean="0"/>
              <a:t>15/10/2020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C8-410B-4D27-A8BA-1C9E8118CD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653907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6B7A-B210-4692-8BDD-765996C36C68}" type="datetimeFigureOut">
              <a:rPr lang="es-MX" smtClean="0"/>
              <a:t>15/10/2020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C8-410B-4D27-A8BA-1C9E8118CD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62887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6B7A-B210-4692-8BDD-765996C36C68}" type="datetimeFigureOut">
              <a:rPr lang="es-MX" smtClean="0"/>
              <a:t>15/10/2020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C8-410B-4D27-A8BA-1C9E8118CD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54373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6B7A-B210-4692-8BDD-765996C36C68}" type="datetimeFigureOut">
              <a:rPr lang="es-MX" smtClean="0"/>
              <a:t>15/10/2020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C8-410B-4D27-A8BA-1C9E8118CD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467472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6B7A-B210-4692-8BDD-765996C36C68}" type="datetimeFigureOut">
              <a:rPr lang="es-MX" smtClean="0"/>
              <a:t>15/10/2020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C8-410B-4D27-A8BA-1C9E8118CD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979395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6B7A-B210-4692-8BDD-765996C36C68}" type="datetimeFigureOut">
              <a:rPr lang="es-MX" smtClean="0"/>
              <a:t>15/10/2020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C8-410B-4D27-A8BA-1C9E8118CD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18730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6B7A-B210-4692-8BDD-765996C36C68}" type="datetimeFigureOut">
              <a:rPr lang="es-MX" smtClean="0"/>
              <a:t>15/10/2020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C8-410B-4D27-A8BA-1C9E8118CD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192805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6B7A-B210-4692-8BDD-765996C36C68}" type="datetimeFigureOut">
              <a:rPr lang="es-MX" smtClean="0"/>
              <a:t>15/10/2020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C8-410B-4D27-A8BA-1C9E8118CD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053612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6B7A-B210-4692-8BDD-765996C36C68}" type="datetimeFigureOut">
              <a:rPr lang="es-MX" smtClean="0"/>
              <a:t>15/10/2020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C8-410B-4D27-A8BA-1C9E8118CD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48325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6B7A-B210-4692-8BDD-765996C36C68}" type="datetimeFigureOut">
              <a:rPr lang="es-MX" smtClean="0"/>
              <a:t>15/10/2020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C8-410B-4D27-A8BA-1C9E8118CD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4981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6B7A-B210-4692-8BDD-765996C36C68}" type="datetimeFigureOut">
              <a:rPr lang="es-MX" smtClean="0"/>
              <a:t>15/10/2020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C8-410B-4D27-A8BA-1C9E8118CD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57175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F6B7A-B210-4692-8BDD-765996C36C68}" type="datetimeFigureOut">
              <a:rPr lang="es-MX" smtClean="0"/>
              <a:t>15/10/2020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15C8-410B-4D27-A8BA-1C9E8118CD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61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01811BAB-4CBC-4081-AE14-F922C24EC069}"/>
              </a:ext>
            </a:extLst>
          </p:cNvPr>
          <p:cNvSpPr/>
          <p:nvPr/>
        </p:nvSpPr>
        <p:spPr>
          <a:xfrm>
            <a:off x="354330" y="594360"/>
            <a:ext cx="2011680" cy="468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Euler </a:t>
            </a: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>i=√(-1)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AB5260F5-69C3-4B5A-91F0-41F0D0E7F7CA}"/>
              </a:ext>
            </a:extLst>
          </p:cNvPr>
          <p:cNvSpPr/>
          <p:nvPr/>
        </p:nvSpPr>
        <p:spPr>
          <a:xfrm>
            <a:off x="4120444" y="677333"/>
            <a:ext cx="1840089" cy="385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ASIGNACIÓN </a:t>
            </a:r>
            <a:endParaRPr lang="es-MX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xmlns="" id="{9D72E82E-38B4-4F4A-A0E6-2307C16E71FE}"/>
              </a:ext>
            </a:extLst>
          </p:cNvPr>
          <p:cNvCxnSpPr/>
          <p:nvPr/>
        </p:nvCxnSpPr>
        <p:spPr>
          <a:xfrm flipH="1">
            <a:off x="3747911" y="1062990"/>
            <a:ext cx="1095022" cy="777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xmlns="" id="{76A4F697-0247-40F6-A145-6CAF610AD99D}"/>
              </a:ext>
            </a:extLst>
          </p:cNvPr>
          <p:cNvCxnSpPr>
            <a:cxnSpLocks/>
          </p:cNvCxnSpPr>
          <p:nvPr/>
        </p:nvCxnSpPr>
        <p:spPr>
          <a:xfrm>
            <a:off x="4995332" y="1062989"/>
            <a:ext cx="1100667" cy="777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532AF8C2-9EC4-4B1E-B61C-A2B30D52BD2C}"/>
              </a:ext>
            </a:extLst>
          </p:cNvPr>
          <p:cNvSpPr/>
          <p:nvPr/>
        </p:nvSpPr>
        <p:spPr>
          <a:xfrm>
            <a:off x="2827866" y="1840089"/>
            <a:ext cx="1840089" cy="385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 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806717F3-821E-4C07-929C-5FC39F62C0C6}"/>
              </a:ext>
            </a:extLst>
          </p:cNvPr>
          <p:cNvSpPr/>
          <p:nvPr/>
        </p:nvSpPr>
        <p:spPr>
          <a:xfrm>
            <a:off x="5130798" y="1840089"/>
            <a:ext cx="1840089" cy="385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Multiplicación </a:t>
            </a:r>
            <a:endParaRPr lang="es-MX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xmlns="" id="{0BF61B0B-511F-473C-82A9-7BB0D12817ED}"/>
              </a:ext>
            </a:extLst>
          </p:cNvPr>
          <p:cNvCxnSpPr/>
          <p:nvPr/>
        </p:nvCxnSpPr>
        <p:spPr>
          <a:xfrm flipH="1">
            <a:off x="4865511" y="2225746"/>
            <a:ext cx="1095022" cy="777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xmlns="" id="{8C14EEC4-D80B-4CE4-947D-FC33C984C0A7}"/>
              </a:ext>
            </a:extLst>
          </p:cNvPr>
          <p:cNvCxnSpPr>
            <a:cxnSpLocks/>
          </p:cNvCxnSpPr>
          <p:nvPr/>
        </p:nvCxnSpPr>
        <p:spPr>
          <a:xfrm>
            <a:off x="5960533" y="2225745"/>
            <a:ext cx="1010354" cy="777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xmlns="" id="{BE8F6DA9-2076-4815-8CCE-02A84653D173}"/>
              </a:ext>
            </a:extLst>
          </p:cNvPr>
          <p:cNvSpPr/>
          <p:nvPr/>
        </p:nvSpPr>
        <p:spPr>
          <a:xfrm>
            <a:off x="3753554" y="3043343"/>
            <a:ext cx="1840089" cy="385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√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xmlns="" id="{56B5E7CE-0D8F-49C9-8670-584DE40C4CD2}"/>
              </a:ext>
            </a:extLst>
          </p:cNvPr>
          <p:cNvSpPr/>
          <p:nvPr/>
        </p:nvSpPr>
        <p:spPr>
          <a:xfrm>
            <a:off x="6090354" y="3061193"/>
            <a:ext cx="1840089" cy="385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-1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2447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830C0A62-9B94-41A9-8BEF-51089AC8C352}"/>
              </a:ext>
            </a:extLst>
          </p:cNvPr>
          <p:cNvSpPr/>
          <p:nvPr/>
        </p:nvSpPr>
        <p:spPr>
          <a:xfrm>
            <a:off x="-112889" y="259644"/>
            <a:ext cx="2190044" cy="643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CHICHARRONERA</a:t>
            </a: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X=(b±√(b^2-4ac))/2a</a:t>
            </a:r>
            <a:endParaRPr lang="es-MX" sz="1400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6B00DA27-0735-4BAC-A8DC-1FAD51E5ED55}"/>
              </a:ext>
            </a:extLst>
          </p:cNvPr>
          <p:cNvSpPr/>
          <p:nvPr/>
        </p:nvSpPr>
        <p:spPr>
          <a:xfrm>
            <a:off x="530578" y="1230489"/>
            <a:ext cx="1433689" cy="27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ASIGNACION</a:t>
            </a:r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79930C17-5AB9-4892-AE8D-6B6AAC33442A}"/>
              </a:ext>
            </a:extLst>
          </p:cNvPr>
          <p:cNvSpPr/>
          <p:nvPr/>
        </p:nvSpPr>
        <p:spPr>
          <a:xfrm>
            <a:off x="84667" y="1958621"/>
            <a:ext cx="1433689" cy="27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x</a:t>
            </a:r>
            <a:endParaRPr lang="es-MX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285D68E3-A69F-4AAF-BBD0-0600D3FF2E45}"/>
              </a:ext>
            </a:extLst>
          </p:cNvPr>
          <p:cNvSpPr/>
          <p:nvPr/>
        </p:nvSpPr>
        <p:spPr>
          <a:xfrm>
            <a:off x="1964267" y="1958621"/>
            <a:ext cx="1546577" cy="270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Multiplicación</a:t>
            </a:r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68FA46E3-364E-44AC-B705-03C883DBE9B0}"/>
              </a:ext>
            </a:extLst>
          </p:cNvPr>
          <p:cNvSpPr/>
          <p:nvPr/>
        </p:nvSpPr>
        <p:spPr>
          <a:xfrm>
            <a:off x="530578" y="2542812"/>
            <a:ext cx="1433689" cy="27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-b</a:t>
            </a:r>
            <a:endParaRPr lang="es-MX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xmlns="" id="{6E57482B-91C8-4A65-AE9B-E62CBC208619}"/>
              </a:ext>
            </a:extLst>
          </p:cNvPr>
          <p:cNvSpPr/>
          <p:nvPr/>
        </p:nvSpPr>
        <p:spPr>
          <a:xfrm>
            <a:off x="2523067" y="2514590"/>
            <a:ext cx="1546577" cy="282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Multiplicación</a:t>
            </a:r>
            <a:endParaRPr lang="es-MX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xmlns="" id="{C7D1CD80-AC2E-43EB-B666-57FB66F7D2A6}"/>
              </a:ext>
            </a:extLst>
          </p:cNvPr>
          <p:cNvSpPr/>
          <p:nvPr/>
        </p:nvSpPr>
        <p:spPr>
          <a:xfrm>
            <a:off x="1247422" y="3127003"/>
            <a:ext cx="1433689" cy="27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>
                <a:solidFill>
                  <a:schemeClr val="bg1"/>
                </a:solidFill>
              </a:rPr>
              <a:t>√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xmlns="" id="{935994F5-3CD5-4CA5-8D6F-A5A55DEEA112}"/>
              </a:ext>
            </a:extLst>
          </p:cNvPr>
          <p:cNvSpPr/>
          <p:nvPr/>
        </p:nvSpPr>
        <p:spPr>
          <a:xfrm>
            <a:off x="3239911" y="3063521"/>
            <a:ext cx="1546577" cy="34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Multiplicación</a:t>
            </a:r>
            <a:endParaRPr lang="es-MX" dirty="0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xmlns="" id="{9E9E1DEA-C682-4A98-B987-AFEF661D134F}"/>
              </a:ext>
            </a:extLst>
          </p:cNvPr>
          <p:cNvSpPr/>
          <p:nvPr/>
        </p:nvSpPr>
        <p:spPr>
          <a:xfrm>
            <a:off x="1806222" y="3694269"/>
            <a:ext cx="1433689" cy="27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b^2</a:t>
            </a:r>
            <a:endParaRPr lang="es-MX" dirty="0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xmlns="" id="{EC92F32F-A587-444D-8011-29D23B2EDBCB}"/>
              </a:ext>
            </a:extLst>
          </p:cNvPr>
          <p:cNvSpPr/>
          <p:nvPr/>
        </p:nvSpPr>
        <p:spPr>
          <a:xfrm>
            <a:off x="3945466" y="3680177"/>
            <a:ext cx="1433689" cy="254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Suma</a:t>
            </a:r>
            <a:endParaRPr lang="es-MX" dirty="0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xmlns="" id="{E351247C-9D5A-42B6-9336-7A66445C0AB6}"/>
              </a:ext>
            </a:extLst>
          </p:cNvPr>
          <p:cNvSpPr/>
          <p:nvPr/>
        </p:nvSpPr>
        <p:spPr>
          <a:xfrm>
            <a:off x="2511777" y="4364563"/>
            <a:ext cx="1433689" cy="27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-4</a:t>
            </a:r>
            <a:endParaRPr lang="es-MX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xmlns="" id="{FB20402F-FE78-43AC-8170-1553A20E1D8A}"/>
              </a:ext>
            </a:extLst>
          </p:cNvPr>
          <p:cNvSpPr/>
          <p:nvPr/>
        </p:nvSpPr>
        <p:spPr>
          <a:xfrm>
            <a:off x="4662310" y="4275665"/>
            <a:ext cx="1433689" cy="27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Suma</a:t>
            </a:r>
            <a:endParaRPr lang="es-MX" dirty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xmlns="" id="{3B0F324C-638A-480F-BB88-00C8971A49C2}"/>
              </a:ext>
            </a:extLst>
          </p:cNvPr>
          <p:cNvSpPr/>
          <p:nvPr/>
        </p:nvSpPr>
        <p:spPr>
          <a:xfrm>
            <a:off x="6759221" y="5932285"/>
            <a:ext cx="1518357" cy="27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Multiplicación</a:t>
            </a:r>
            <a:endParaRPr lang="es-MX" dirty="0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xmlns="" id="{CE7EF01E-F401-4F34-9868-64628E8C4DB1}"/>
              </a:ext>
            </a:extLst>
          </p:cNvPr>
          <p:cNvSpPr/>
          <p:nvPr/>
        </p:nvSpPr>
        <p:spPr>
          <a:xfrm>
            <a:off x="3228621" y="4976982"/>
            <a:ext cx="1433689" cy="27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MX" dirty="0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xmlns="" id="{84D0479A-A45D-475C-A33F-B8D0C59FA5F4}"/>
              </a:ext>
            </a:extLst>
          </p:cNvPr>
          <p:cNvSpPr/>
          <p:nvPr/>
        </p:nvSpPr>
        <p:spPr>
          <a:xfrm>
            <a:off x="5254978" y="4845753"/>
            <a:ext cx="1433689" cy="27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Suma</a:t>
            </a:r>
            <a:endParaRPr lang="es-MX" dirty="0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xmlns="" id="{2BE66C60-CC3C-46B0-BFFD-C172B7378FE6}"/>
              </a:ext>
            </a:extLst>
          </p:cNvPr>
          <p:cNvSpPr/>
          <p:nvPr/>
        </p:nvSpPr>
        <p:spPr>
          <a:xfrm>
            <a:off x="4030133" y="5542832"/>
            <a:ext cx="1433689" cy="27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</a:t>
            </a:r>
            <a:endParaRPr lang="es-MX" dirty="0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xmlns="" id="{948DAC4B-433E-47BC-8838-FBA4EE1F3105}"/>
              </a:ext>
            </a:extLst>
          </p:cNvPr>
          <p:cNvSpPr/>
          <p:nvPr/>
        </p:nvSpPr>
        <p:spPr>
          <a:xfrm>
            <a:off x="4905022" y="6073409"/>
            <a:ext cx="1433689" cy="27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  <a:endParaRPr lang="es-MX" dirty="0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xmlns="" id="{C2F453B6-AA9F-4657-9E11-05C2055329A2}"/>
              </a:ext>
            </a:extLst>
          </p:cNvPr>
          <p:cNvSpPr/>
          <p:nvPr/>
        </p:nvSpPr>
        <p:spPr>
          <a:xfrm>
            <a:off x="5971822" y="5393263"/>
            <a:ext cx="1433689" cy="27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División</a:t>
            </a:r>
            <a:endParaRPr lang="es-MX" dirty="0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xmlns="" id="{BD4C9679-B575-480B-8848-B69CB3339228}"/>
              </a:ext>
            </a:extLst>
          </p:cNvPr>
          <p:cNvSpPr/>
          <p:nvPr/>
        </p:nvSpPr>
        <p:spPr>
          <a:xfrm>
            <a:off x="7628466" y="6460019"/>
            <a:ext cx="1653823" cy="32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MX" dirty="0"/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xmlns="" id="{B1629F49-67D7-4CBE-803D-75702801E597}"/>
              </a:ext>
            </a:extLst>
          </p:cNvPr>
          <p:cNvCxnSpPr>
            <a:stCxn id="5" idx="2"/>
          </p:cNvCxnSpPr>
          <p:nvPr/>
        </p:nvCxnSpPr>
        <p:spPr>
          <a:xfrm>
            <a:off x="1247423" y="1501422"/>
            <a:ext cx="1100666" cy="45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xmlns="" id="{CBFC9A28-5A84-4C3B-8EB6-A8C4C98449BB}"/>
              </a:ext>
            </a:extLst>
          </p:cNvPr>
          <p:cNvCxnSpPr>
            <a:cxnSpLocks/>
          </p:cNvCxnSpPr>
          <p:nvPr/>
        </p:nvCxnSpPr>
        <p:spPr>
          <a:xfrm>
            <a:off x="2681111" y="2288805"/>
            <a:ext cx="355600" cy="22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xmlns="" id="{59BAE649-5601-407B-B336-812ED7995D37}"/>
              </a:ext>
            </a:extLst>
          </p:cNvPr>
          <p:cNvCxnSpPr>
            <a:cxnSpLocks/>
          </p:cNvCxnSpPr>
          <p:nvPr/>
        </p:nvCxnSpPr>
        <p:spPr>
          <a:xfrm>
            <a:off x="3262488" y="2836318"/>
            <a:ext cx="355600" cy="22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xmlns="" id="{434E29E7-9F57-4E4F-B9BE-9C0C05D83AB0}"/>
              </a:ext>
            </a:extLst>
          </p:cNvPr>
          <p:cNvCxnSpPr>
            <a:cxnSpLocks/>
          </p:cNvCxnSpPr>
          <p:nvPr/>
        </p:nvCxnSpPr>
        <p:spPr>
          <a:xfrm>
            <a:off x="4013199" y="3472727"/>
            <a:ext cx="355600" cy="20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xmlns="" id="{2CED090E-1195-48C6-BF26-6CAC747906F9}"/>
              </a:ext>
            </a:extLst>
          </p:cNvPr>
          <p:cNvCxnSpPr>
            <a:cxnSpLocks/>
          </p:cNvCxnSpPr>
          <p:nvPr/>
        </p:nvCxnSpPr>
        <p:spPr>
          <a:xfrm>
            <a:off x="4569177" y="4019537"/>
            <a:ext cx="355600" cy="20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xmlns="" id="{F45A24FB-B43B-4B11-8293-226FCC772D55}"/>
              </a:ext>
            </a:extLst>
          </p:cNvPr>
          <p:cNvCxnSpPr>
            <a:cxnSpLocks/>
          </p:cNvCxnSpPr>
          <p:nvPr/>
        </p:nvCxnSpPr>
        <p:spPr>
          <a:xfrm>
            <a:off x="5266266" y="4584686"/>
            <a:ext cx="355600" cy="20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xmlns="" id="{6E27C7CB-DF0C-4F0A-A206-E426EFD27E7F}"/>
              </a:ext>
            </a:extLst>
          </p:cNvPr>
          <p:cNvCxnSpPr>
            <a:cxnSpLocks/>
          </p:cNvCxnSpPr>
          <p:nvPr/>
        </p:nvCxnSpPr>
        <p:spPr>
          <a:xfrm>
            <a:off x="5983110" y="5170303"/>
            <a:ext cx="355600" cy="20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xmlns="" id="{CAFE3148-11D0-4406-99E6-C6F637C296D7}"/>
              </a:ext>
            </a:extLst>
          </p:cNvPr>
          <p:cNvCxnSpPr>
            <a:cxnSpLocks/>
          </p:cNvCxnSpPr>
          <p:nvPr/>
        </p:nvCxnSpPr>
        <p:spPr>
          <a:xfrm>
            <a:off x="6581421" y="5661352"/>
            <a:ext cx="355600" cy="20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xmlns="" id="{6C925FBB-8940-4E5A-BF10-1F983D94DEE0}"/>
              </a:ext>
            </a:extLst>
          </p:cNvPr>
          <p:cNvCxnSpPr>
            <a:cxnSpLocks/>
          </p:cNvCxnSpPr>
          <p:nvPr/>
        </p:nvCxnSpPr>
        <p:spPr>
          <a:xfrm>
            <a:off x="7450666" y="6206025"/>
            <a:ext cx="355600" cy="20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xmlns="" id="{3AF16C42-6770-43EF-9FDE-A18B12CBA585}"/>
              </a:ext>
            </a:extLst>
          </p:cNvPr>
          <p:cNvCxnSpPr/>
          <p:nvPr/>
        </p:nvCxnSpPr>
        <p:spPr>
          <a:xfrm flipH="1">
            <a:off x="530578" y="1501422"/>
            <a:ext cx="716845" cy="3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xmlns="" id="{0F5B227B-55B2-487B-9042-0FA95E8B8F5A}"/>
              </a:ext>
            </a:extLst>
          </p:cNvPr>
          <p:cNvCxnSpPr>
            <a:cxnSpLocks/>
          </p:cNvCxnSpPr>
          <p:nvPr/>
        </p:nvCxnSpPr>
        <p:spPr>
          <a:xfrm flipH="1">
            <a:off x="1247422" y="2239415"/>
            <a:ext cx="1275645" cy="303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xmlns="" id="{14E44634-0A08-458D-996F-E0735EC16FA3}"/>
              </a:ext>
            </a:extLst>
          </p:cNvPr>
          <p:cNvCxnSpPr>
            <a:cxnSpLocks/>
          </p:cNvCxnSpPr>
          <p:nvPr/>
        </p:nvCxnSpPr>
        <p:spPr>
          <a:xfrm flipH="1">
            <a:off x="2071512" y="2810232"/>
            <a:ext cx="965199" cy="29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xmlns="" id="{15984823-9453-48B1-B3D0-23CF7D43E849}"/>
              </a:ext>
            </a:extLst>
          </p:cNvPr>
          <p:cNvCxnSpPr>
            <a:cxnSpLocks/>
          </p:cNvCxnSpPr>
          <p:nvPr/>
        </p:nvCxnSpPr>
        <p:spPr>
          <a:xfrm flipH="1">
            <a:off x="2681112" y="3423335"/>
            <a:ext cx="1117599" cy="26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xmlns="" id="{DB9230B7-F86C-4C81-BE8A-1D7CFAAEA399}"/>
              </a:ext>
            </a:extLst>
          </p:cNvPr>
          <p:cNvCxnSpPr>
            <a:cxnSpLocks/>
            <a:stCxn id="69" idx="2"/>
            <a:endCxn id="67" idx="0"/>
          </p:cNvCxnSpPr>
          <p:nvPr/>
        </p:nvCxnSpPr>
        <p:spPr>
          <a:xfrm flipH="1">
            <a:off x="5621867" y="5664196"/>
            <a:ext cx="1066800" cy="409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xmlns="" id="{9D8BFDC7-847A-4270-A14E-C316710B1F19}"/>
              </a:ext>
            </a:extLst>
          </p:cNvPr>
          <p:cNvCxnSpPr>
            <a:cxnSpLocks/>
          </p:cNvCxnSpPr>
          <p:nvPr/>
        </p:nvCxnSpPr>
        <p:spPr>
          <a:xfrm flipH="1">
            <a:off x="3911601" y="4592463"/>
            <a:ext cx="1343377" cy="332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xmlns="" id="{EB5F3843-6817-417A-9F10-D8AF0A8D1DCC}"/>
              </a:ext>
            </a:extLst>
          </p:cNvPr>
          <p:cNvCxnSpPr>
            <a:cxnSpLocks/>
          </p:cNvCxnSpPr>
          <p:nvPr/>
        </p:nvCxnSpPr>
        <p:spPr>
          <a:xfrm flipH="1">
            <a:off x="4707466" y="5214043"/>
            <a:ext cx="1117599" cy="26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xmlns="" id="{3B5A895A-2D90-4DDC-A886-8C02490E1331}"/>
              </a:ext>
            </a:extLst>
          </p:cNvPr>
          <p:cNvCxnSpPr>
            <a:cxnSpLocks/>
          </p:cNvCxnSpPr>
          <p:nvPr/>
        </p:nvCxnSpPr>
        <p:spPr>
          <a:xfrm flipH="1">
            <a:off x="3352801" y="4014609"/>
            <a:ext cx="1117599" cy="26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0E513D3B-EFD2-4028-A151-4677ED034A18}"/>
              </a:ext>
            </a:extLst>
          </p:cNvPr>
          <p:cNvSpPr/>
          <p:nvPr/>
        </p:nvSpPr>
        <p:spPr>
          <a:xfrm>
            <a:off x="8352751" y="4882441"/>
            <a:ext cx="1761067" cy="530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Volumen esfera:</a:t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>v=3/4(pi*t^3)</a:t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>  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38F9F87A-F401-4AC8-93C9-39D2AD4683CC}"/>
              </a:ext>
            </a:extLst>
          </p:cNvPr>
          <p:cNvSpPr/>
          <p:nvPr/>
        </p:nvSpPr>
        <p:spPr>
          <a:xfrm>
            <a:off x="1078089" y="1292577"/>
            <a:ext cx="1591733" cy="417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Asignación</a:t>
            </a:r>
            <a:endParaRPr lang="es-MX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1BDB7DD7-5E0F-4350-A5A0-BC7DCFC1E263}"/>
              </a:ext>
            </a:extLst>
          </p:cNvPr>
          <p:cNvSpPr/>
          <p:nvPr/>
        </p:nvSpPr>
        <p:spPr>
          <a:xfrm>
            <a:off x="2432755" y="2046111"/>
            <a:ext cx="1591733" cy="417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Multiplicación</a:t>
            </a:r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15171A5C-10DB-41F7-8F83-FA931760072B}"/>
              </a:ext>
            </a:extLst>
          </p:cNvPr>
          <p:cNvSpPr/>
          <p:nvPr/>
        </p:nvSpPr>
        <p:spPr>
          <a:xfrm>
            <a:off x="282222" y="2046111"/>
            <a:ext cx="1591733" cy="417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</a:t>
            </a:r>
            <a:endParaRPr lang="es-MX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BFDB27BF-D537-4E29-A80C-FC3430E41047}"/>
              </a:ext>
            </a:extLst>
          </p:cNvPr>
          <p:cNvSpPr/>
          <p:nvPr/>
        </p:nvSpPr>
        <p:spPr>
          <a:xfrm>
            <a:off x="1021643" y="3007077"/>
            <a:ext cx="1591733" cy="417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8239F01B-2F3A-4AB8-8C82-84C42F598C2D}"/>
              </a:ext>
            </a:extLst>
          </p:cNvPr>
          <p:cNvSpPr/>
          <p:nvPr/>
        </p:nvSpPr>
        <p:spPr>
          <a:xfrm>
            <a:off x="3228622" y="3007077"/>
            <a:ext cx="1591733" cy="417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Multiplicación</a:t>
            </a:r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1F104569-D261-4D9F-8719-0BC5F4268014}"/>
              </a:ext>
            </a:extLst>
          </p:cNvPr>
          <p:cNvSpPr/>
          <p:nvPr/>
        </p:nvSpPr>
        <p:spPr>
          <a:xfrm>
            <a:off x="5452534" y="4938886"/>
            <a:ext cx="1591733" cy="417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División</a:t>
            </a:r>
            <a:endParaRPr lang="es-MX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42C3B14C-2B05-4226-A438-8B2709F9C075}"/>
              </a:ext>
            </a:extLst>
          </p:cNvPr>
          <p:cNvSpPr/>
          <p:nvPr/>
        </p:nvSpPr>
        <p:spPr>
          <a:xfrm>
            <a:off x="6096000" y="5925957"/>
            <a:ext cx="1591733" cy="417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  <a:endParaRPr lang="es-MX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xmlns="" id="{7ACCB509-7C17-481E-A6E1-12030706601E}"/>
              </a:ext>
            </a:extLst>
          </p:cNvPr>
          <p:cNvSpPr/>
          <p:nvPr/>
        </p:nvSpPr>
        <p:spPr>
          <a:xfrm>
            <a:off x="3048000" y="4938886"/>
            <a:ext cx="1591733" cy="417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  <a:endParaRPr lang="es-MX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xmlns="" id="{5CFC6FD7-F6C7-4252-A243-5667A658BC56}"/>
              </a:ext>
            </a:extLst>
          </p:cNvPr>
          <p:cNvSpPr/>
          <p:nvPr/>
        </p:nvSpPr>
        <p:spPr>
          <a:xfrm>
            <a:off x="4238978" y="3951815"/>
            <a:ext cx="1591733" cy="417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Multiplicación</a:t>
            </a:r>
            <a:endParaRPr lang="es-MX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xmlns="" id="{C5BA020D-DCFA-4CBF-B0B9-9922A3A1899F}"/>
              </a:ext>
            </a:extLst>
          </p:cNvPr>
          <p:cNvSpPr/>
          <p:nvPr/>
        </p:nvSpPr>
        <p:spPr>
          <a:xfrm>
            <a:off x="1873955" y="3968043"/>
            <a:ext cx="1591733" cy="417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  <a:endParaRPr lang="es-MX" dirty="0"/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xmlns="" id="{3D12A2B6-D3F3-48AB-9369-E525B1985329}"/>
              </a:ext>
            </a:extLst>
          </p:cNvPr>
          <p:cNvCxnSpPr>
            <a:stCxn id="9" idx="2"/>
          </p:cNvCxnSpPr>
          <p:nvPr/>
        </p:nvCxnSpPr>
        <p:spPr>
          <a:xfrm>
            <a:off x="1873956" y="1710266"/>
            <a:ext cx="1004711" cy="335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xmlns="" id="{46C9155E-9FF8-4C3F-9464-C61CAFBFDA5E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070578" y="2472972"/>
            <a:ext cx="953911" cy="534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xmlns="" id="{92DC58DC-339C-4F28-B46F-58DF360C564A}"/>
              </a:ext>
            </a:extLst>
          </p:cNvPr>
          <p:cNvCxnSpPr>
            <a:cxnSpLocks/>
          </p:cNvCxnSpPr>
          <p:nvPr/>
        </p:nvCxnSpPr>
        <p:spPr>
          <a:xfrm>
            <a:off x="4024488" y="3406422"/>
            <a:ext cx="953911" cy="534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xmlns="" id="{A43F54D6-DE07-4288-9793-FAF4EA30309F}"/>
              </a:ext>
            </a:extLst>
          </p:cNvPr>
          <p:cNvCxnSpPr>
            <a:cxnSpLocks/>
          </p:cNvCxnSpPr>
          <p:nvPr/>
        </p:nvCxnSpPr>
        <p:spPr>
          <a:xfrm>
            <a:off x="5034844" y="4369504"/>
            <a:ext cx="953911" cy="534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xmlns="" id="{63468172-B92C-43F3-B08C-B272561EC0E3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096000" y="5391852"/>
            <a:ext cx="795867" cy="534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xmlns="" id="{A84A8191-05D4-4B7E-9929-5C47C6829AEE}"/>
              </a:ext>
            </a:extLst>
          </p:cNvPr>
          <p:cNvCxnSpPr>
            <a:stCxn id="9" idx="2"/>
          </p:cNvCxnSpPr>
          <p:nvPr/>
        </p:nvCxnSpPr>
        <p:spPr>
          <a:xfrm flipH="1">
            <a:off x="1174044" y="1710266"/>
            <a:ext cx="699912" cy="335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xmlns="" id="{FFEB603C-B8AC-4100-A85E-FF819F031A56}"/>
              </a:ext>
            </a:extLst>
          </p:cNvPr>
          <p:cNvCxnSpPr>
            <a:cxnSpLocks/>
          </p:cNvCxnSpPr>
          <p:nvPr/>
        </p:nvCxnSpPr>
        <p:spPr>
          <a:xfrm flipH="1">
            <a:off x="1986844" y="2472972"/>
            <a:ext cx="987780" cy="534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xmlns="" id="{9E7B4A80-CDCD-4762-A0EA-126B85E58D42}"/>
              </a:ext>
            </a:extLst>
          </p:cNvPr>
          <p:cNvCxnSpPr>
            <a:cxnSpLocks/>
          </p:cNvCxnSpPr>
          <p:nvPr/>
        </p:nvCxnSpPr>
        <p:spPr>
          <a:xfrm flipH="1">
            <a:off x="2768596" y="3462159"/>
            <a:ext cx="1097848" cy="49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xmlns="" id="{3B8BA7E8-6ACB-4EF9-A516-D55DF78C5C01}"/>
              </a:ext>
            </a:extLst>
          </p:cNvPr>
          <p:cNvCxnSpPr>
            <a:cxnSpLocks/>
          </p:cNvCxnSpPr>
          <p:nvPr/>
        </p:nvCxnSpPr>
        <p:spPr>
          <a:xfrm flipH="1">
            <a:off x="3855149" y="4372680"/>
            <a:ext cx="987780" cy="534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AC8ADE6F-B656-4897-A193-E0D17A0EB3B5}"/>
              </a:ext>
            </a:extLst>
          </p:cNvPr>
          <p:cNvSpPr/>
          <p:nvPr/>
        </p:nvSpPr>
        <p:spPr>
          <a:xfrm>
            <a:off x="395111" y="304800"/>
            <a:ext cx="4131733" cy="530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E340A5D1-09F2-4E16-81CE-38C00C126768}"/>
              </a:ext>
            </a:extLst>
          </p:cNvPr>
          <p:cNvSpPr/>
          <p:nvPr/>
        </p:nvSpPr>
        <p:spPr>
          <a:xfrm>
            <a:off x="824088" y="1035752"/>
            <a:ext cx="1636889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Asignación</a:t>
            </a:r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56A590BB-3DE7-42E2-B9F2-E6A7B231D68A}"/>
              </a:ext>
            </a:extLst>
          </p:cNvPr>
          <p:cNvSpPr/>
          <p:nvPr/>
        </p:nvSpPr>
        <p:spPr>
          <a:xfrm>
            <a:off x="67731" y="1696143"/>
            <a:ext cx="1636889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ang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B96C9004-7697-43AD-ABF0-11A8BDCE4D2A}"/>
              </a:ext>
            </a:extLst>
          </p:cNvPr>
          <p:cNvSpPr/>
          <p:nvPr/>
        </p:nvSpPr>
        <p:spPr>
          <a:xfrm>
            <a:off x="691443" y="2393239"/>
            <a:ext cx="1636889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m2</a:t>
            </a:r>
            <a:endParaRPr lang="es-MX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0F12629D-AEBD-4CF0-9878-C5FC7B39BD4F}"/>
              </a:ext>
            </a:extLst>
          </p:cNvPr>
          <p:cNvSpPr/>
          <p:nvPr/>
        </p:nvSpPr>
        <p:spPr>
          <a:xfrm>
            <a:off x="2328332" y="1733541"/>
            <a:ext cx="1636889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Resta</a:t>
            </a:r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21649B9B-BF26-4B68-BDEE-896FA5034115}"/>
              </a:ext>
            </a:extLst>
          </p:cNvPr>
          <p:cNvSpPr/>
          <p:nvPr/>
        </p:nvSpPr>
        <p:spPr>
          <a:xfrm>
            <a:off x="1642532" y="3131254"/>
            <a:ext cx="1636889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m1</a:t>
            </a:r>
            <a:endParaRPr lang="es-MX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1104E099-108B-4ED9-B3E1-5EB38A1DC874}"/>
              </a:ext>
            </a:extLst>
          </p:cNvPr>
          <p:cNvSpPr/>
          <p:nvPr/>
        </p:nvSpPr>
        <p:spPr>
          <a:xfrm>
            <a:off x="3431821" y="2432750"/>
            <a:ext cx="1636889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División</a:t>
            </a:r>
            <a:endParaRPr lang="es-MX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8B74A09B-5638-4EA6-928D-05274372B13C}"/>
              </a:ext>
            </a:extLst>
          </p:cNvPr>
          <p:cNvSpPr/>
          <p:nvPr/>
        </p:nvSpPr>
        <p:spPr>
          <a:xfrm>
            <a:off x="5277555" y="3728869"/>
            <a:ext cx="1636889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Suma</a:t>
            </a:r>
            <a:endParaRPr lang="es-MX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xmlns="" id="{BB1829D1-0E77-4490-BB5F-4074AA506535}"/>
              </a:ext>
            </a:extLst>
          </p:cNvPr>
          <p:cNvSpPr/>
          <p:nvPr/>
        </p:nvSpPr>
        <p:spPr>
          <a:xfrm>
            <a:off x="2613377" y="3845280"/>
            <a:ext cx="1636889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m2</a:t>
            </a:r>
            <a:endParaRPr lang="es-MX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xmlns="" id="{1E9CD2C1-4667-4C49-9356-689BA460AD6F}"/>
              </a:ext>
            </a:extLst>
          </p:cNvPr>
          <p:cNvSpPr/>
          <p:nvPr/>
        </p:nvSpPr>
        <p:spPr>
          <a:xfrm>
            <a:off x="4250266" y="3064944"/>
            <a:ext cx="1636889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Multiplicación</a:t>
            </a:r>
            <a:endParaRPr lang="es-MX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xmlns="" id="{9F0C67B2-BDF8-4E8A-BF95-07CDCF74DE6F}"/>
              </a:ext>
            </a:extLst>
          </p:cNvPr>
          <p:cNvSpPr/>
          <p:nvPr/>
        </p:nvSpPr>
        <p:spPr>
          <a:xfrm>
            <a:off x="6231467" y="4435828"/>
            <a:ext cx="1636889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Multiplicación</a:t>
            </a:r>
            <a:endParaRPr lang="es-MX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xmlns="" id="{152FD574-38D9-4472-B930-D55000727E2B}"/>
              </a:ext>
            </a:extLst>
          </p:cNvPr>
          <p:cNvSpPr/>
          <p:nvPr/>
        </p:nvSpPr>
        <p:spPr>
          <a:xfrm>
            <a:off x="4803421" y="5226041"/>
            <a:ext cx="1636889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  <a:endParaRPr lang="es-MX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xmlns="" id="{62F31EFD-76B9-42A9-9322-DD7F53084454}"/>
              </a:ext>
            </a:extLst>
          </p:cNvPr>
          <p:cNvSpPr/>
          <p:nvPr/>
        </p:nvSpPr>
        <p:spPr>
          <a:xfrm>
            <a:off x="3855153" y="4504975"/>
            <a:ext cx="1636889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m1</a:t>
            </a:r>
            <a:endParaRPr lang="es-MX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xmlns="" id="{8C0A567F-79C3-4039-896C-347F89D58144}"/>
              </a:ext>
            </a:extLst>
          </p:cNvPr>
          <p:cNvSpPr/>
          <p:nvPr/>
        </p:nvSpPr>
        <p:spPr>
          <a:xfrm>
            <a:off x="9939866" y="6358465"/>
            <a:ext cx="1636889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-1</a:t>
            </a:r>
            <a:endParaRPr lang="es-MX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xmlns="" id="{B7C2F6D8-57C2-45A8-82B2-0B3FE91C91D1}"/>
              </a:ext>
            </a:extLst>
          </p:cNvPr>
          <p:cNvSpPr/>
          <p:nvPr/>
        </p:nvSpPr>
        <p:spPr>
          <a:xfrm>
            <a:off x="7868356" y="5817971"/>
            <a:ext cx="1636889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Multiplicación</a:t>
            </a:r>
            <a:endParaRPr lang="es-MX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xmlns="" id="{18440657-7101-42E4-9647-C760820ADEA6}"/>
              </a:ext>
            </a:extLst>
          </p:cNvPr>
          <p:cNvSpPr/>
          <p:nvPr/>
        </p:nvSpPr>
        <p:spPr>
          <a:xfrm>
            <a:off x="7264400" y="5142787"/>
            <a:ext cx="1636889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tan</a:t>
            </a:r>
            <a:endParaRPr lang="es-MX" dirty="0"/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xmlns="" id="{82BC2E78-9D29-40C0-A888-1EF2840CF0B7}"/>
              </a:ext>
            </a:extLst>
          </p:cNvPr>
          <p:cNvCxnSpPr/>
          <p:nvPr/>
        </p:nvCxnSpPr>
        <p:spPr>
          <a:xfrm>
            <a:off x="1930400" y="1396997"/>
            <a:ext cx="1027289" cy="299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xmlns="" id="{4F4D01F8-A525-4915-89EA-998AFF276CC9}"/>
              </a:ext>
            </a:extLst>
          </p:cNvPr>
          <p:cNvCxnSpPr/>
          <p:nvPr/>
        </p:nvCxnSpPr>
        <p:spPr>
          <a:xfrm>
            <a:off x="3146776" y="2106434"/>
            <a:ext cx="1027289" cy="299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xmlns="" id="{F2541D2E-C05E-43DA-A407-FD14443F3135}"/>
              </a:ext>
            </a:extLst>
          </p:cNvPr>
          <p:cNvCxnSpPr>
            <a:cxnSpLocks/>
          </p:cNvCxnSpPr>
          <p:nvPr/>
        </p:nvCxnSpPr>
        <p:spPr>
          <a:xfrm>
            <a:off x="4145844" y="2809264"/>
            <a:ext cx="762000" cy="24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xmlns="" id="{1CC56377-F250-488A-94D6-E97419D75652}"/>
              </a:ext>
            </a:extLst>
          </p:cNvPr>
          <p:cNvCxnSpPr>
            <a:cxnSpLocks/>
          </p:cNvCxnSpPr>
          <p:nvPr/>
        </p:nvCxnSpPr>
        <p:spPr>
          <a:xfrm>
            <a:off x="5091285" y="3458339"/>
            <a:ext cx="762000" cy="24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xmlns="" id="{B4E27E92-CEC5-4707-98ED-A745BA914B78}"/>
              </a:ext>
            </a:extLst>
          </p:cNvPr>
          <p:cNvCxnSpPr>
            <a:cxnSpLocks/>
          </p:cNvCxnSpPr>
          <p:nvPr/>
        </p:nvCxnSpPr>
        <p:spPr>
          <a:xfrm>
            <a:off x="6059310" y="4152384"/>
            <a:ext cx="762000" cy="24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xmlns="" id="{042C4ED2-FABE-4A0E-82DF-1BCE845793CD}"/>
              </a:ext>
            </a:extLst>
          </p:cNvPr>
          <p:cNvCxnSpPr>
            <a:cxnSpLocks/>
          </p:cNvCxnSpPr>
          <p:nvPr/>
        </p:nvCxnSpPr>
        <p:spPr>
          <a:xfrm>
            <a:off x="7174086" y="4845808"/>
            <a:ext cx="762000" cy="24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xmlns="" id="{37841AE6-B31E-40CA-ACC9-F3F32C1ECE34}"/>
              </a:ext>
            </a:extLst>
          </p:cNvPr>
          <p:cNvCxnSpPr>
            <a:cxnSpLocks/>
          </p:cNvCxnSpPr>
          <p:nvPr/>
        </p:nvCxnSpPr>
        <p:spPr>
          <a:xfrm>
            <a:off x="7924800" y="5545731"/>
            <a:ext cx="762000" cy="24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xmlns="" id="{865498A8-CAAE-4B13-9F37-2AA2A971075B}"/>
              </a:ext>
            </a:extLst>
          </p:cNvPr>
          <p:cNvCxnSpPr>
            <a:cxnSpLocks/>
          </p:cNvCxnSpPr>
          <p:nvPr/>
        </p:nvCxnSpPr>
        <p:spPr>
          <a:xfrm>
            <a:off x="9558866" y="6118055"/>
            <a:ext cx="680156" cy="24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xmlns="" id="{2CDEFE6C-8D24-4306-9DF5-D5544683C4D6}"/>
              </a:ext>
            </a:extLst>
          </p:cNvPr>
          <p:cNvCxnSpPr>
            <a:cxnSpLocks/>
          </p:cNvCxnSpPr>
          <p:nvPr/>
        </p:nvCxnSpPr>
        <p:spPr>
          <a:xfrm flipH="1">
            <a:off x="1027289" y="1396997"/>
            <a:ext cx="903112" cy="261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xmlns="" id="{AD7FA715-1AE4-4C09-A0C8-92A24DEA1AE8}"/>
              </a:ext>
            </a:extLst>
          </p:cNvPr>
          <p:cNvCxnSpPr>
            <a:cxnSpLocks/>
          </p:cNvCxnSpPr>
          <p:nvPr/>
        </p:nvCxnSpPr>
        <p:spPr>
          <a:xfrm flipH="1">
            <a:off x="1931808" y="2113137"/>
            <a:ext cx="903112" cy="261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xmlns="" id="{8917F054-F558-4912-91B7-0D19D305A7C7}"/>
              </a:ext>
            </a:extLst>
          </p:cNvPr>
          <p:cNvCxnSpPr>
            <a:cxnSpLocks/>
          </p:cNvCxnSpPr>
          <p:nvPr/>
        </p:nvCxnSpPr>
        <p:spPr>
          <a:xfrm flipH="1">
            <a:off x="2861732" y="2798595"/>
            <a:ext cx="1190979" cy="29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xmlns="" id="{04F6B8E9-4BBE-4906-89D1-FFF60ABF491A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835395" y="3426189"/>
            <a:ext cx="1233316" cy="37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xmlns="" id="{FDBC90F1-87D0-4B9C-821B-1E4D6C46C828}"/>
              </a:ext>
            </a:extLst>
          </p:cNvPr>
          <p:cNvCxnSpPr>
            <a:cxnSpLocks/>
          </p:cNvCxnSpPr>
          <p:nvPr/>
        </p:nvCxnSpPr>
        <p:spPr>
          <a:xfrm flipH="1">
            <a:off x="4452052" y="4120234"/>
            <a:ext cx="1401233" cy="357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xmlns="" id="{2F030BB2-306A-4F7E-8243-F9569E8913EA}"/>
              </a:ext>
            </a:extLst>
          </p:cNvPr>
          <p:cNvCxnSpPr>
            <a:cxnSpLocks/>
          </p:cNvCxnSpPr>
          <p:nvPr/>
        </p:nvCxnSpPr>
        <p:spPr>
          <a:xfrm flipH="1">
            <a:off x="5614809" y="4821762"/>
            <a:ext cx="1233316" cy="37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5478463" y="27168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dirty="0"/>
              <a:t>Angulo:</a:t>
            </a:r>
          </a:p>
          <a:p>
            <a:pPr algn="ctr"/>
            <a:r>
              <a:rPr lang="es-ES" dirty="0" err="1"/>
              <a:t>Ang</a:t>
            </a:r>
            <a:r>
              <a:rPr lang="es-ES" dirty="0"/>
              <a:t>=tan^-1[(m2-m1)/(1+m1*m2)]</a:t>
            </a:r>
            <a:endParaRPr lang="es-MX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76</Words>
  <Application>Microsoft Office PowerPoint</Application>
  <PresentationFormat>Panorámica</PresentationFormat>
  <Paragraphs>69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subject/>
  <dc:creator>Edgar</dc:creator>
  <cp:keywords/>
  <dc:description/>
  <cp:lastModifiedBy>carlos salatiel</cp:lastModifiedBy>
  <cp:revision>16</cp:revision>
  <dcterms:modified xsi:type="dcterms:W3CDTF">2020-10-16T04:33:08Z</dcterms:modified>
  <cp:category/>
</cp:coreProperties>
</file>