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6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60C1F-1854-43F5-AB13-1A63238D3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¿QUÉ ES TCP/IP Y EL MODELO OSI?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3AD01E-C4EC-4D19-A58A-CEE698426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Isacc</a:t>
            </a:r>
            <a:r>
              <a:rPr lang="es-MX" dirty="0"/>
              <a:t> Jurado</a:t>
            </a:r>
          </a:p>
          <a:p>
            <a:r>
              <a:rPr lang="es-MX" dirty="0"/>
              <a:t>Fernando </a:t>
            </a:r>
            <a:r>
              <a:rPr lang="es-MX" dirty="0" err="1"/>
              <a:t>Sebastian</a:t>
            </a:r>
            <a:r>
              <a:rPr lang="es-MX" dirty="0"/>
              <a:t> Orozco</a:t>
            </a:r>
          </a:p>
        </p:txBody>
      </p:sp>
    </p:spTree>
    <p:extLst>
      <p:ext uri="{BB962C8B-B14F-4D97-AF65-F5344CB8AC3E}">
        <p14:creationId xmlns:p14="http://schemas.microsoft.com/office/powerpoint/2010/main" val="102392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60CD8-EACF-46D2-AA9B-18151BD4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Capas del modelo </a:t>
            </a:r>
            <a:r>
              <a:rPr lang="es-MX" dirty="0" err="1"/>
              <a:t>osi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DD908-BD49-4EDA-9982-E4DC68FF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b="1" dirty="0"/>
              <a:t>Niveles OSI orientados a aplicación</a:t>
            </a:r>
          </a:p>
          <a:p>
            <a:pPr algn="just"/>
            <a:r>
              <a:rPr lang="es-MX" b="1" u="sng" dirty="0"/>
              <a:t>Capa 5: Sesión </a:t>
            </a:r>
            <a:endParaRPr lang="es-MX" b="1" dirty="0"/>
          </a:p>
          <a:p>
            <a:pPr algn="just"/>
            <a:r>
              <a:rPr lang="es-MX" b="1" u="sng" dirty="0"/>
              <a:t>Capa 6: Presentación</a:t>
            </a:r>
            <a:endParaRPr lang="es-MX" b="1" dirty="0"/>
          </a:p>
          <a:p>
            <a:pPr algn="just"/>
            <a:r>
              <a:rPr lang="es-MX" b="1" u="sng" dirty="0"/>
              <a:t>Capa 7: Aplicación</a:t>
            </a:r>
            <a:endParaRPr lang="es-MX" b="1" dirty="0"/>
          </a:p>
          <a:p>
            <a:pPr algn="just"/>
            <a:endParaRPr lang="es-ES" b="1" dirty="0"/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086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4BD7C-35FD-4BC5-81AB-F7435DDF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MX" dirty="0" err="1"/>
              <a:t>Tcp</a:t>
            </a:r>
            <a:r>
              <a:rPr lang="es-MX" dirty="0"/>
              <a:t>/</a:t>
            </a:r>
            <a:r>
              <a:rPr lang="es-MX" dirty="0" err="1"/>
              <a:t>ip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33736-ADF2-4922-9CD0-A0DC930C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s-ES" sz="1400" dirty="0"/>
              <a:t>La definición de TCP/IP es la identificación del grupo de protocolos de red que hacen posible la transferencia de datos en redes, entre equipos informáticos e internet. Las siglas TCP/IP hacen referencia a este grupo de protocolos:</a:t>
            </a:r>
          </a:p>
          <a:p>
            <a:pPr algn="just">
              <a:lnSpc>
                <a:spcPct val="110000"/>
              </a:lnSpc>
            </a:pPr>
            <a:r>
              <a:rPr lang="es-ES" sz="1400" b="1" dirty="0"/>
              <a:t>TCP es el Protocolo de Control de Transmisión</a:t>
            </a:r>
            <a:r>
              <a:rPr lang="es-ES" sz="1400" dirty="0"/>
              <a:t> que permite establecer una conexión y el intercambio de datos entre dos anfitriones. Este protocolo proporciona un transporte fiable de datos.</a:t>
            </a:r>
          </a:p>
          <a:p>
            <a:pPr algn="just">
              <a:lnSpc>
                <a:spcPct val="110000"/>
              </a:lnSpc>
            </a:pPr>
            <a:r>
              <a:rPr lang="es-ES" sz="1400" b="1" dirty="0"/>
              <a:t>IP o protocolo de internet</a:t>
            </a:r>
            <a:r>
              <a:rPr lang="es-ES" sz="1400" dirty="0"/>
              <a:t>, utiliza direcciones series de cuatro octetos con formato de punto decimal (como por ejemplo 75.4.160.25). Este protocolo lleva los datos a otras máquinas de la red.</a:t>
            </a:r>
            <a:endParaRPr lang="es-MX" sz="1400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3E606160-55B2-49BE-8388-67580DFEB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277" y="2096064"/>
            <a:ext cx="5753584" cy="3209534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41643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990D5-CA9B-4C2B-84CF-E94E532E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MX" dirty="0"/>
              <a:t>CAPAS DEL MODELO TCP/IP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33FB0-237B-4898-A778-E222A73F1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Nivel de enlace o acceso a la red</a:t>
            </a:r>
            <a:r>
              <a:rPr lang="es-ES" dirty="0"/>
              <a:t>: es la primera capa del modelo y ofrece la posibilidad de acceso físico a la red (que bien puede ser en anillo, ethernet, etc.), especificando el modo en que los datos deben enrutarse independientemente del tipo de red utilizado.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4319D3-BF9F-4C48-BD94-06018F73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100" y="2289558"/>
            <a:ext cx="4600667" cy="33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6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C0B8B-0255-464C-8131-A995BF6E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MX" dirty="0"/>
              <a:t>CAPAS DEL MODEL TCIP/IP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B482E-B034-41AC-9E5C-0E1B268B3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Nivel de red o Internet: </a:t>
            </a:r>
            <a:r>
              <a:rPr lang="es-ES" dirty="0"/>
              <a:t>proporciona el paquete de datos o datagramas y administra las direcciones IP. (Los datagramas son paquetes de datos que constituyen el mínimo de información en una red). Esta capa es considerada la más importante y engloba protocolos como IP,ARP, ICMP, IGMP y RARP.</a:t>
            </a:r>
            <a:endParaRPr lang="es-MX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07EAD85B-93AA-4AEE-830A-120D8063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99" y="2210935"/>
            <a:ext cx="4657573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54590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BF5D7-BEEB-4E2F-A2AE-5B720888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MX" dirty="0"/>
              <a:t>CAPAS DEL MODELO TCP/IP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314443-B3E2-455B-9784-0E66F79C9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Nivel de Transporte</a:t>
            </a:r>
            <a:r>
              <a:rPr lang="es-ES" dirty="0"/>
              <a:t>: permiten conocer el estado de la transmisión, así como los datos de enrutamiento y utilizan los puertos para asociar un tipo de aplicación con un tipo de dato.</a:t>
            </a:r>
            <a:endParaRPr lang="es-MX" dirty="0"/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C185FBAB-3B35-4EFD-A29B-A5EE819330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71" r="12424"/>
          <a:stretch/>
        </p:blipFill>
        <p:spPr>
          <a:xfrm>
            <a:off x="6357257" y="2210935"/>
            <a:ext cx="4833257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76199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EACA7-1067-42D1-8480-2184D396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MX" dirty="0"/>
              <a:t>Capas del modelo </a:t>
            </a:r>
            <a:r>
              <a:rPr lang="es-MX" dirty="0" err="1"/>
              <a:t>tcp</a:t>
            </a:r>
            <a:r>
              <a:rPr lang="es-MX" dirty="0"/>
              <a:t>/</a:t>
            </a:r>
            <a:r>
              <a:rPr lang="es-MX" dirty="0" err="1"/>
              <a:t>ip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1345A-E202-4F8A-9017-ABBB7D77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Nivel de Aplicación</a:t>
            </a:r>
            <a:r>
              <a:rPr lang="es-ES" dirty="0"/>
              <a:t>: es la parte superior del protocolo TCP/IP y suministra las aplicaciones de red </a:t>
            </a:r>
            <a:r>
              <a:rPr lang="es-ES" dirty="0" err="1"/>
              <a:t>tip</a:t>
            </a:r>
            <a:r>
              <a:rPr lang="es-ES" dirty="0"/>
              <a:t> Telnet, FTP o SMTP, que se comunican con las capas anteriores (con protocolos TCP o UDP).</a:t>
            </a:r>
            <a:endParaRPr lang="es-MX" dirty="0"/>
          </a:p>
        </p:txBody>
      </p:sp>
      <p:pic>
        <p:nvPicPr>
          <p:cNvPr id="7" name="Imagen 6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508A7193-5136-4009-A9B6-CB0B71C47B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357257" y="2270325"/>
            <a:ext cx="4833257" cy="3374399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82263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0FE26-7B0D-4B84-B45F-3726E71C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MX" dirty="0"/>
              <a:t>Modelo </a:t>
            </a:r>
            <a:r>
              <a:rPr lang="es-MX" dirty="0" err="1"/>
              <a:t>osi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5BE89E-888C-4809-8BE3-1ADF5E50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s-ES" sz="1900" dirty="0"/>
              <a:t>El modelo OSI lo desarrolló allá por 1984 la organización ISO (International </a:t>
            </a:r>
            <a:r>
              <a:rPr lang="es-ES" sz="1900" dirty="0" err="1"/>
              <a:t>Organization</a:t>
            </a:r>
            <a:r>
              <a:rPr lang="es-ES" sz="1900" dirty="0"/>
              <a:t> </a:t>
            </a:r>
            <a:r>
              <a:rPr lang="es-ES" sz="1900" dirty="0" err="1"/>
              <a:t>for</a:t>
            </a:r>
            <a:r>
              <a:rPr lang="es-ES" sz="1900" dirty="0"/>
              <a:t> </a:t>
            </a:r>
            <a:r>
              <a:rPr lang="es-ES" sz="1900" dirty="0" err="1"/>
              <a:t>Standarization</a:t>
            </a:r>
            <a:r>
              <a:rPr lang="es-ES" sz="1900" dirty="0"/>
              <a:t>). Este estándar perseguía el ambicioso objetivo de conseguir interconectar sistema de procedencia distinta para que esto pudieran intercambiar información sin ningún tipo de impedimentos debido a los protocolos con los que estos operaban de forma propia según su fabricante.</a:t>
            </a:r>
          </a:p>
        </p:txBody>
      </p:sp>
      <p:pic>
        <p:nvPicPr>
          <p:cNvPr id="5" name="Imagen 4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F576E0C0-6253-4B78-B450-5F48C43502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781" b="2333"/>
          <a:stretch/>
        </p:blipFill>
        <p:spPr>
          <a:xfrm>
            <a:off x="6357257" y="2178657"/>
            <a:ext cx="4833257" cy="3525458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54992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F779F-ED6D-40A1-90C6-5F6B7E2D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Más sobre el modelo </a:t>
            </a:r>
            <a:r>
              <a:rPr lang="es-MX" dirty="0" err="1"/>
              <a:t>osi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F5F01-EE28-4F31-BF69-E6A083E19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El modelo OSI está conformado por </a:t>
            </a:r>
            <a:r>
              <a:rPr lang="es-ES" b="1" dirty="0"/>
              <a:t>7 capas o niveles de abstracción</a:t>
            </a:r>
            <a:r>
              <a:rPr lang="es-ES" dirty="0"/>
              <a:t>. Cada uno de estos niveles tendrá sus propias funciones para que en conjunto sean capaces de poder alcanzar su objetivo final. Precisamente esta separación en niveles </a:t>
            </a:r>
            <a:r>
              <a:rPr lang="es-ES" b="1" dirty="0"/>
              <a:t>hace posible la intercomunicación de protocolos distintos</a:t>
            </a:r>
            <a:r>
              <a:rPr lang="es-ES" dirty="0"/>
              <a:t> al concentrar funciones específicas en cada nivel de operación.</a:t>
            </a:r>
          </a:p>
          <a:p>
            <a:pPr algn="just"/>
            <a:r>
              <a:rPr lang="es-ES" dirty="0"/>
              <a:t>Estos niveles </a:t>
            </a:r>
            <a:r>
              <a:rPr lang="es-ES" b="1" dirty="0"/>
              <a:t>se encargan de gestionar el apartado físico de la conexión</a:t>
            </a:r>
            <a:r>
              <a:rPr lang="es-ES" dirty="0"/>
              <a:t>, como el establecimiento de la comunicación, el enrutamiento de ésta y el envío.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272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739B1-CAE4-4285-AD2F-2BD6CC8E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Capas del modelo </a:t>
            </a:r>
            <a:r>
              <a:rPr lang="es-MX" dirty="0" err="1"/>
              <a:t>osi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9054CF-0715-4EFD-B317-72C20B83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b="1" dirty="0"/>
              <a:t>Niveles OSI orientados a red</a:t>
            </a:r>
          </a:p>
          <a:p>
            <a:pPr algn="just"/>
            <a:r>
              <a:rPr lang="es-MX" b="1" u="sng" dirty="0"/>
              <a:t>Capa 1: Física</a:t>
            </a:r>
            <a:endParaRPr lang="es-MX" b="1" dirty="0"/>
          </a:p>
          <a:p>
            <a:pPr algn="just"/>
            <a:r>
              <a:rPr lang="es-ES" b="1" u="sng" dirty="0"/>
              <a:t>Capa 2: Enlace de datos</a:t>
            </a:r>
            <a:endParaRPr lang="es-ES" b="1" dirty="0"/>
          </a:p>
          <a:p>
            <a:pPr algn="just"/>
            <a:r>
              <a:rPr lang="es-MX" b="1" u="sng" dirty="0"/>
              <a:t>Capa 3: Red</a:t>
            </a:r>
            <a:endParaRPr lang="es-MX" b="1" dirty="0"/>
          </a:p>
          <a:p>
            <a:pPr algn="just"/>
            <a:r>
              <a:rPr lang="es-MX" b="1" u="sng" dirty="0"/>
              <a:t>Capa 4: Transporte</a:t>
            </a:r>
            <a:endParaRPr lang="es-MX" b="1" dirty="0"/>
          </a:p>
          <a:p>
            <a:pPr algn="just"/>
            <a:endParaRPr lang="es-ES" b="1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0078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32</TotalTime>
  <Words>534</Words>
  <Application>Microsoft Office PowerPoint</Application>
  <PresentationFormat>Panorámica</PresentationFormat>
  <Paragraphs>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¿QUÉ ES TCP/IP Y EL MODELO OSI?</vt:lpstr>
      <vt:lpstr>Tcp/ip</vt:lpstr>
      <vt:lpstr>CAPAS DEL MODELO TCP/IP</vt:lpstr>
      <vt:lpstr>CAPAS DEL MODEL TCIP/IP</vt:lpstr>
      <vt:lpstr>CAPAS DEL MODELO TCP/IP</vt:lpstr>
      <vt:lpstr>Capas del modelo tcp/ip</vt:lpstr>
      <vt:lpstr>Modelo osi</vt:lpstr>
      <vt:lpstr>Más sobre el modelo osi</vt:lpstr>
      <vt:lpstr>Capas del modelo osi</vt:lpstr>
      <vt:lpstr>Capas del modelo osi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TCP/IP Y EL MODELO OSI?</dc:title>
  <dc:creator>FERNANDO SEBASTIAN</dc:creator>
  <cp:lastModifiedBy>FERNANDO SEBASTIAN</cp:lastModifiedBy>
  <cp:revision>4</cp:revision>
  <dcterms:created xsi:type="dcterms:W3CDTF">2021-03-16T15:16:46Z</dcterms:created>
  <dcterms:modified xsi:type="dcterms:W3CDTF">2021-03-16T15:49:40Z</dcterms:modified>
</cp:coreProperties>
</file>