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smartgyms.co.ke/" TargetMode="External"/><Relationship Id="rId2" Type="http://schemas.openxmlformats.org/officeDocument/2006/relationships/hyperlink" Target="https://www.businessdailyafrica.com/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Rocky Gym Management System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504000" y="1990080"/>
            <a:ext cx="9070920" cy="41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BY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Nairoua Elvis Salaton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P15/1729/2017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Supervised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by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f6fc6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Dr. Stephen Mburu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testing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08000" y="3713040"/>
            <a:ext cx="7056000" cy="283896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42280" y="1302480"/>
            <a:ext cx="9838440" cy="23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testing = BlackBox + White Box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browser compatibility Testing on Mozilla firefox, Chrome and chromium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Testing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testing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and Conclusion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more resources, it will be able to intergrate the payments module and use of chart JS to generate better charts as the reports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Incorporation of social media plugins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(n.d.). Retrieved from Samtofitness: http://www.samtofitness.com/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(n.d.). Retrieved from SmartGyms: </a:t>
            </a: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  <a:hlinkClick r:id="rId1"/>
              </a:rPr>
              <a:t>http://www.smartgyms.co.ke/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(n.d.). Retrieved from Business Daily:</a:t>
            </a: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  <a:hlinkClick r:id="rId2"/>
              </a:rPr>
              <a:t>https://www.businessdailyafrica.com/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 Information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 internet has grown rapidly over the years, and due to this, online services have become a competitive edge between various organizations.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gym management system provides a platform for ease of interaction between the admin and trainers/users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Statement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Today, we have too many gyms using a manual management of it’s  progress.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this problem is ignored, resources will need to increase to handle the spreading problems, and we may fail to control critical details that need their privacy.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Without an effective system to help manage a gym, a lot of time will be wasted on data entry and searching, since there will be a lot of entries and also report generation. There will be little efficiency with high costs and also increased paperwork.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Justification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 </a:t>
            </a: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This system has a great data collection and record keeping activities that must be stored for future references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The time used to look for items would be put to better use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Accurate, consistent, desired content in a timely manner use of trusted sources due to reduced data redundancy.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aur"/>
                <a:ea typeface="DejaVu Sans"/>
              </a:rPr>
              <a:t>Effective reduction on paperwork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Goal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develop a system that will provide a platform for gym members where they can sign up and enrol to their preferred classes and admin whereby they have the control over all data in the system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reduce  Paper Work in the system.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Objectives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design a system that will;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Facilitate secure storage of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Store record of the classes and equipments around the gym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Help users to enrol into classes and plan their programs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Waterfall method was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00000" y="2376000"/>
            <a:ext cx="6551640" cy="4378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Analysis and Design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following were drawn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Diagrams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flow diagrams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Flowcharts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 Used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Sublime text editor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Draw.io, moqup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 system I.e Linux Ubuntu 16.04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HTML5, css3,JavaScript/Jquery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JS (Backend)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MongoDB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2018-07-19T03:51:06Z</dcterms:created>
  <dc:creator/>
  <dc:description/>
  <dc:language>en-GB</dc:language>
  <cp:lastModifiedBy/>
  <dcterms:modified xsi:type="dcterms:W3CDTF">2018-07-19T13:23:50Z</dcterms:modified>
  <cp:revision>22</cp:revision>
  <dc:subject/>
  <dc:title/>
</cp:coreProperties>
</file>