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44" d="100"/>
          <a:sy n="44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BB2F-65D9-4347-B0AA-102804C2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Reddit Comments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927B-FEC5-4C03-82B3-E19D1D39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By Moises Salazar</a:t>
            </a:r>
          </a:p>
        </p:txBody>
      </p:sp>
    </p:spTree>
    <p:extLst>
      <p:ext uri="{BB962C8B-B14F-4D97-AF65-F5344CB8AC3E}">
        <p14:creationId xmlns:p14="http://schemas.microsoft.com/office/powerpoint/2010/main" val="9194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CE031E-EE35-4AA7-9784-80509332778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819BF-BEC4-454B-82CF-C7F1926407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9E1950-A366-48B7-8DAB-726C0DE580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8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4A4E1A-C35A-4624-989C-A6819E844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101217" y="1359924"/>
            <a:ext cx="5641063" cy="380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80E0D2-E31B-4DC7-B6CE-E7AC5FA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379" y="315818"/>
            <a:ext cx="4089447" cy="739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Comments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8E657-E7CC-44E8-8030-D3EF4B285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4221968" cy="2922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Heavily skew to the left  size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effect of extreme values is clear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1200" dirty="0">
              <a:solidFill>
                <a:srgbClr val="0F496F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sz="12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6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FDC-3094-48FA-A1C9-81F56428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26918"/>
            <a:ext cx="10593388" cy="1699591"/>
          </a:xfrm>
        </p:spPr>
        <p:txBody>
          <a:bodyPr/>
          <a:lstStyle/>
          <a:p>
            <a:pPr algn="ctr"/>
            <a:r>
              <a:rPr lang="en-US" b="1" dirty="0"/>
              <a:t>On Average, You’re Using the Wrong Average: Geometric &amp; Harmonic Means in Data Analysis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BC40A8B4-B808-474A-A4AB-FC84CA83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313097"/>
            <a:ext cx="5943600" cy="35780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E5CF8-75E0-4652-A19C-3792EFAB9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374" y="5538673"/>
            <a:ext cx="5340626" cy="122656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https://towardsdatascience.com/on-average-youre-using-the-wrong-average-geometric-harmonic-means-in-data-analysis-2a703e21ea0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297A5-4389-4D98-BA35-0957A0576C5C}"/>
              </a:ext>
            </a:extLst>
          </p:cNvPr>
          <p:cNvSpPr txBox="1"/>
          <p:nvPr/>
        </p:nvSpPr>
        <p:spPr>
          <a:xfrm>
            <a:off x="7235688" y="2489311"/>
            <a:ext cx="3207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of the Gmean:</a:t>
            </a:r>
          </a:p>
          <a:p>
            <a:endParaRPr lang="en-US" dirty="0"/>
          </a:p>
          <a:p>
            <a:r>
              <a:rPr lang="en-US" dirty="0"/>
              <a:t>-Do not seem affected by the sample sizes in this application</a:t>
            </a:r>
          </a:p>
          <a:p>
            <a:endParaRPr lang="en-US" dirty="0"/>
          </a:p>
          <a:p>
            <a:r>
              <a:rPr lang="en-US" dirty="0"/>
              <a:t>-It a measure  of compounding factors</a:t>
            </a:r>
          </a:p>
          <a:p>
            <a:endParaRPr lang="en-US" dirty="0"/>
          </a:p>
          <a:p>
            <a:r>
              <a:rPr lang="en-US" dirty="0"/>
              <a:t>-Describe growth very well</a:t>
            </a:r>
          </a:p>
        </p:txBody>
      </p:sp>
    </p:spTree>
    <p:extLst>
      <p:ext uri="{BB962C8B-B14F-4D97-AF65-F5344CB8AC3E}">
        <p14:creationId xmlns:p14="http://schemas.microsoft.com/office/powerpoint/2010/main" val="310792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819BF-BEC4-454B-82CF-C7F1926407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E1950-A366-48B7-8DAB-726C0DE580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2D1E26F-F7E3-4A36-BA38-B519BF8C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795920"/>
            <a:ext cx="5641063" cy="293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832DC-02F5-468D-8AA4-13D05D23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948" y="641648"/>
            <a:ext cx="3382941" cy="598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 employed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FF4B-FA86-4380-8479-FC8D1885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4261725" cy="292259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There is not need for   “Einstein models”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an ensemble method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They use Conditional Probability “under the hood”</a:t>
            </a:r>
          </a:p>
          <a:p>
            <a:r>
              <a:rPr lang="en-US" sz="1200" dirty="0">
                <a:solidFill>
                  <a:srgbClr val="0F496F"/>
                </a:solidFill>
              </a:rPr>
              <a:t>-</a:t>
            </a:r>
          </a:p>
          <a:p>
            <a:endParaRPr lang="en-US" sz="1200" dirty="0">
              <a:solidFill>
                <a:srgbClr val="0F496F"/>
              </a:solidFill>
            </a:endParaRPr>
          </a:p>
          <a:p>
            <a:r>
              <a:rPr lang="en-US" sz="1200" dirty="0">
                <a:solidFill>
                  <a:srgbClr val="0F496F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9184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F3C65-3A14-4BB3-B160-223F4415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246" y="89452"/>
            <a:ext cx="4828693" cy="1371600"/>
          </a:xfrm>
        </p:spPr>
        <p:txBody>
          <a:bodyPr/>
          <a:lstStyle/>
          <a:p>
            <a:r>
              <a:rPr lang="en-US" dirty="0"/>
              <a:t>Results From RF Model </a:t>
            </a:r>
            <a:r>
              <a:rPr lang="en-US"/>
              <a:t>using NLP:</a:t>
            </a:r>
            <a:endParaRPr lang="en-US" dirty="0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43CCA5-A26F-42FA-84F5-DEDDEE33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5252"/>
            <a:ext cx="6624320" cy="40128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F9DA32-3287-4075-90E1-678F7FEA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444380" cy="3872949"/>
          </a:xfrm>
        </p:spPr>
        <p:txBody>
          <a:bodyPr>
            <a:normAutofit/>
          </a:bodyPr>
          <a:lstStyle/>
          <a:p>
            <a:r>
              <a:rPr lang="en-US" sz="20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of the text features where low in importance</a:t>
            </a:r>
          </a:p>
          <a:p>
            <a:endParaRPr lang="en-US" sz="20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0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text feature             obtained through NLP show some potential</a:t>
            </a:r>
          </a:p>
          <a:p>
            <a:endParaRPr lang="en-US" sz="20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0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0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performing features weren’t obtained through NLP</a:t>
            </a:r>
          </a:p>
        </p:txBody>
      </p:sp>
    </p:spTree>
    <p:extLst>
      <p:ext uri="{BB962C8B-B14F-4D97-AF65-F5344CB8AC3E}">
        <p14:creationId xmlns:p14="http://schemas.microsoft.com/office/powerpoint/2010/main" val="389301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ED349-DB06-42D4-9657-AB8BD194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776" y="4774336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Potential classifiers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05077A-57CB-428C-B6C8-1E2AF960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189" y="557889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E8AA4E-94F6-45BB-A302-B31144BDC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329" y="557889"/>
            <a:ext cx="4665134" cy="576262"/>
          </a:xfrm>
        </p:spPr>
        <p:txBody>
          <a:bodyPr/>
          <a:lstStyle/>
          <a:p>
            <a:pPr algn="ctr"/>
            <a:r>
              <a:rPr lang="en-US" dirty="0"/>
              <a:t>GLM Gamma</a:t>
            </a:r>
          </a:p>
        </p:txBody>
      </p:sp>
      <p:pic>
        <p:nvPicPr>
          <p:cNvPr id="42" name="Content Placeholder 4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9110CE-6234-4645-8156-DDEB56D5EA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42371" y="1262063"/>
            <a:ext cx="5167336" cy="3512273"/>
          </a:xfrm>
        </p:spPr>
      </p:pic>
      <p:pic>
        <p:nvPicPr>
          <p:cNvPr id="46" name="Content Placeholder 45" descr="A close up of a map&#10;&#10;Description generated with high confidence">
            <a:extLst>
              <a:ext uri="{FF2B5EF4-FFF2-40B4-BE49-F238E27FC236}">
                <a16:creationId xmlns:a16="http://schemas.microsoft.com/office/drawing/2014/main" id="{4E5906A5-30B9-4164-AF35-F2B49FFC7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8325" y="1262063"/>
            <a:ext cx="3801513" cy="3801513"/>
          </a:xfrm>
        </p:spPr>
      </p:pic>
    </p:spTree>
    <p:extLst>
      <p:ext uri="{BB962C8B-B14F-4D97-AF65-F5344CB8AC3E}">
        <p14:creationId xmlns:p14="http://schemas.microsoft.com/office/powerpoint/2010/main" val="26856571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1775</TotalTime>
  <Words>140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Reddit Comments Classification Project</vt:lpstr>
      <vt:lpstr>Comments Distribution</vt:lpstr>
      <vt:lpstr>On Average, You’re Using the Wrong Average: Geometric &amp; Harmonic Means in Data Analysis  </vt:lpstr>
      <vt:lpstr>Tool employed :</vt:lpstr>
      <vt:lpstr>Results From RF Model using NLP:</vt:lpstr>
      <vt:lpstr>Potential classifiers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Comments Classification Project</dc:title>
  <dc:creator>Moises Salazar</dc:creator>
  <cp:lastModifiedBy>Moises Salazar</cp:lastModifiedBy>
  <cp:revision>18</cp:revision>
  <dcterms:created xsi:type="dcterms:W3CDTF">2018-02-25T18:20:37Z</dcterms:created>
  <dcterms:modified xsi:type="dcterms:W3CDTF">2018-02-27T01:03:50Z</dcterms:modified>
</cp:coreProperties>
</file>