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78" r:id="rId6"/>
    <p:sldId id="276" r:id="rId7"/>
    <p:sldId id="279" r:id="rId8"/>
    <p:sldId id="277" r:id="rId9"/>
    <p:sldId id="280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79210-C603-4B16-87E4-4506C691F77C}" v="118" dt="2020-11-24T01:15:54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garwal, Varun" userId="ad15f76b-2b43-4488-99a1-0126d430ec46" providerId="ADAL" clId="{63279210-C603-4B16-87E4-4506C691F77C}"/>
    <pc:docChg chg="undo custSel mod addSld delSld modSld sldOrd">
      <pc:chgData name="Aggarwal, Varun" userId="ad15f76b-2b43-4488-99a1-0126d430ec46" providerId="ADAL" clId="{63279210-C603-4B16-87E4-4506C691F77C}" dt="2020-11-24T01:16:16.293" v="224" actId="47"/>
      <pc:docMkLst>
        <pc:docMk/>
      </pc:docMkLst>
      <pc:sldChg chg="modSp mod">
        <pc:chgData name="Aggarwal, Varun" userId="ad15f76b-2b43-4488-99a1-0126d430ec46" providerId="ADAL" clId="{63279210-C603-4B16-87E4-4506C691F77C}" dt="2020-11-24T01:01:09.709" v="0" actId="20577"/>
        <pc:sldMkLst>
          <pc:docMk/>
          <pc:sldMk cId="508503663" sldId="256"/>
        </pc:sldMkLst>
        <pc:spChg chg="mod">
          <ac:chgData name="Aggarwal, Varun" userId="ad15f76b-2b43-4488-99a1-0126d430ec46" providerId="ADAL" clId="{63279210-C603-4B16-87E4-4506C691F77C}" dt="2020-11-24T01:01:09.709" v="0" actId="20577"/>
          <ac:spMkLst>
            <pc:docMk/>
            <pc:sldMk cId="508503663" sldId="256"/>
            <ac:spMk id="4" creationId="{E5285FBC-467D-4DAA-9CE6-7AB2C7117330}"/>
          </ac:spMkLst>
        </pc:spChg>
      </pc:sldChg>
      <pc:sldChg chg="addSp delSp modSp mod setBg setClrOvrMap">
        <pc:chgData name="Aggarwal, Varun" userId="ad15f76b-2b43-4488-99a1-0126d430ec46" providerId="ADAL" clId="{63279210-C603-4B16-87E4-4506C691F77C}" dt="2020-11-24T01:13:18.881" v="172"/>
        <pc:sldMkLst>
          <pc:docMk/>
          <pc:sldMk cId="1061082591" sldId="257"/>
        </pc:sldMkLst>
        <pc:spChg chg="mod">
          <ac:chgData name="Aggarwal, Varun" userId="ad15f76b-2b43-4488-99a1-0126d430ec46" providerId="ADAL" clId="{63279210-C603-4B16-87E4-4506C691F77C}" dt="2020-11-24T01:06:32.699" v="96" actId="1076"/>
          <ac:spMkLst>
            <pc:docMk/>
            <pc:sldMk cId="1061082591" sldId="257"/>
            <ac:spMk id="2" creationId="{560456DF-F38D-4E98-A769-91077D7EBF34}"/>
          </ac:spMkLst>
        </pc:spChg>
        <pc:spChg chg="ord">
          <ac:chgData name="Aggarwal, Varun" userId="ad15f76b-2b43-4488-99a1-0126d430ec46" providerId="ADAL" clId="{63279210-C603-4B16-87E4-4506C691F77C}" dt="2020-11-24T01:04:35.928" v="62" actId="26606"/>
          <ac:spMkLst>
            <pc:docMk/>
            <pc:sldMk cId="1061082591" sldId="257"/>
            <ac:spMk id="4" creationId="{B41C32CA-F304-4F7A-ACD5-91EF63655FA4}"/>
          </ac:spMkLst>
        </pc:spChg>
        <pc:spChg chg="add del">
          <ac:chgData name="Aggarwal, Varun" userId="ad15f76b-2b43-4488-99a1-0126d430ec46" providerId="ADAL" clId="{63279210-C603-4B16-87E4-4506C691F77C}" dt="2020-11-24T01:04:55.108" v="67" actId="478"/>
          <ac:spMkLst>
            <pc:docMk/>
            <pc:sldMk cId="1061082591" sldId="257"/>
            <ac:spMk id="6" creationId="{77F12825-CA02-4F4D-997A-C0FDBC869BC2}"/>
          </ac:spMkLst>
        </pc:spChg>
        <pc:spChg chg="mod">
          <ac:chgData name="Aggarwal, Varun" userId="ad15f76b-2b43-4488-99a1-0126d430ec46" providerId="ADAL" clId="{63279210-C603-4B16-87E4-4506C691F77C}" dt="2020-11-24T01:06:53.712" v="107" actId="1076"/>
          <ac:spMkLst>
            <pc:docMk/>
            <pc:sldMk cId="1061082591" sldId="257"/>
            <ac:spMk id="8" creationId="{62178AE9-5F46-4483-AF57-0EEF3871286C}"/>
          </ac:spMkLst>
        </pc:spChg>
        <pc:spChg chg="add del">
          <ac:chgData name="Aggarwal, Varun" userId="ad15f76b-2b43-4488-99a1-0126d430ec46" providerId="ADAL" clId="{63279210-C603-4B16-87E4-4506C691F77C}" dt="2020-11-24T01:04:55.108" v="67" actId="478"/>
          <ac:spMkLst>
            <pc:docMk/>
            <pc:sldMk cId="1061082591" sldId="257"/>
            <ac:spMk id="12" creationId="{616C5D56-A0DA-4637-B1FF-3AB01ED92EBE}"/>
          </ac:spMkLst>
        </pc:spChg>
        <pc:spChg chg="mod">
          <ac:chgData name="Aggarwal, Varun" userId="ad15f76b-2b43-4488-99a1-0126d430ec46" providerId="ADAL" clId="{63279210-C603-4B16-87E4-4506C691F77C}" dt="2020-11-24T01:06:48.398" v="101" actId="1076"/>
          <ac:spMkLst>
            <pc:docMk/>
            <pc:sldMk cId="1061082591" sldId="257"/>
            <ac:spMk id="16" creationId="{954BAD88-D85F-49B3-B737-F3D50A41CE97}"/>
          </ac:spMkLst>
        </pc:spChg>
        <pc:spChg chg="add del">
          <ac:chgData name="Aggarwal, Varun" userId="ad15f76b-2b43-4488-99a1-0126d430ec46" providerId="ADAL" clId="{63279210-C603-4B16-87E4-4506C691F77C}" dt="2020-11-24T01:04:24.325" v="52" actId="26606"/>
          <ac:spMkLst>
            <pc:docMk/>
            <pc:sldMk cId="1061082591" sldId="257"/>
            <ac:spMk id="21" creationId="{CEB41C5C-0F34-4DDA-9D7C-5E717F35F60C}"/>
          </ac:spMkLst>
        </pc:spChg>
        <pc:spChg chg="add del">
          <ac:chgData name="Aggarwal, Varun" userId="ad15f76b-2b43-4488-99a1-0126d430ec46" providerId="ADAL" clId="{63279210-C603-4B16-87E4-4506C691F77C}" dt="2020-11-24T01:04:25.730" v="54" actId="26606"/>
          <ac:spMkLst>
            <pc:docMk/>
            <pc:sldMk cId="1061082591" sldId="257"/>
            <ac:spMk id="23" creationId="{E78C6E4B-A1F1-4B6C-97EC-BE997495D6AC}"/>
          </ac:spMkLst>
        </pc:spChg>
        <pc:spChg chg="add del">
          <ac:chgData name="Aggarwal, Varun" userId="ad15f76b-2b43-4488-99a1-0126d430ec46" providerId="ADAL" clId="{63279210-C603-4B16-87E4-4506C691F77C}" dt="2020-11-24T01:04:25.730" v="54" actId="26606"/>
          <ac:spMkLst>
            <pc:docMk/>
            <pc:sldMk cId="1061082591" sldId="257"/>
            <ac:spMk id="24" creationId="{F60FCA6E-0894-46CD-BD49-5955A51E0084}"/>
          </ac:spMkLst>
        </pc:spChg>
        <pc:spChg chg="add del">
          <ac:chgData name="Aggarwal, Varun" userId="ad15f76b-2b43-4488-99a1-0126d430ec46" providerId="ADAL" clId="{63279210-C603-4B16-87E4-4506C691F77C}" dt="2020-11-24T01:04:26.929" v="56" actId="26606"/>
          <ac:spMkLst>
            <pc:docMk/>
            <pc:sldMk cId="1061082591" sldId="257"/>
            <ac:spMk id="25" creationId="{FBE3B62F-5853-4A3C-B050-6186351A7176}"/>
          </ac:spMkLst>
        </pc:spChg>
        <pc:spChg chg="add del">
          <ac:chgData name="Aggarwal, Varun" userId="ad15f76b-2b43-4488-99a1-0126d430ec46" providerId="ADAL" clId="{63279210-C603-4B16-87E4-4506C691F77C}" dt="2020-11-24T01:04:26.929" v="56" actId="26606"/>
          <ac:spMkLst>
            <pc:docMk/>
            <pc:sldMk cId="1061082591" sldId="257"/>
            <ac:spMk id="26" creationId="{EE1FC7B4-E4A7-4452-B413-1A623E3A7230}"/>
          </ac:spMkLst>
        </pc:spChg>
        <pc:spChg chg="add del">
          <ac:chgData name="Aggarwal, Varun" userId="ad15f76b-2b43-4488-99a1-0126d430ec46" providerId="ADAL" clId="{63279210-C603-4B16-87E4-4506C691F77C}" dt="2020-11-24T01:04:26.929" v="56" actId="26606"/>
          <ac:spMkLst>
            <pc:docMk/>
            <pc:sldMk cId="1061082591" sldId="257"/>
            <ac:spMk id="27" creationId="{E0709AF0-24F0-4486-B189-BE6386BDB198}"/>
          </ac:spMkLst>
        </pc:spChg>
        <pc:spChg chg="add del">
          <ac:chgData name="Aggarwal, Varun" userId="ad15f76b-2b43-4488-99a1-0126d430ec46" providerId="ADAL" clId="{63279210-C603-4B16-87E4-4506C691F77C}" dt="2020-11-24T01:04:30.609" v="58" actId="26606"/>
          <ac:spMkLst>
            <pc:docMk/>
            <pc:sldMk cId="1061082591" sldId="257"/>
            <ac:spMk id="29" creationId="{5E39A796-BE83-48B1-B33F-35C4A32AAB57}"/>
          </ac:spMkLst>
        </pc:spChg>
        <pc:spChg chg="add del">
          <ac:chgData name="Aggarwal, Varun" userId="ad15f76b-2b43-4488-99a1-0126d430ec46" providerId="ADAL" clId="{63279210-C603-4B16-87E4-4506C691F77C}" dt="2020-11-24T01:04:30.609" v="58" actId="26606"/>
          <ac:spMkLst>
            <pc:docMk/>
            <pc:sldMk cId="1061082591" sldId="257"/>
            <ac:spMk id="30" creationId="{72F84B47-E267-4194-8194-831DB7B5547F}"/>
          </ac:spMkLst>
        </pc:spChg>
        <pc:spChg chg="add del">
          <ac:chgData name="Aggarwal, Varun" userId="ad15f76b-2b43-4488-99a1-0126d430ec46" providerId="ADAL" clId="{63279210-C603-4B16-87E4-4506C691F77C}" dt="2020-11-24T01:04:32.890" v="60" actId="26606"/>
          <ac:spMkLst>
            <pc:docMk/>
            <pc:sldMk cId="1061082591" sldId="257"/>
            <ac:spMk id="32" creationId="{5E39A796-BE83-48B1-B33F-35C4A32AAB57}"/>
          </ac:spMkLst>
        </pc:spChg>
        <pc:spChg chg="add del">
          <ac:chgData name="Aggarwal, Varun" userId="ad15f76b-2b43-4488-99a1-0126d430ec46" providerId="ADAL" clId="{63279210-C603-4B16-87E4-4506C691F77C}" dt="2020-11-24T01:04:32.890" v="60" actId="26606"/>
          <ac:spMkLst>
            <pc:docMk/>
            <pc:sldMk cId="1061082591" sldId="257"/>
            <ac:spMk id="33" creationId="{72F84B47-E267-4194-8194-831DB7B5547F}"/>
          </ac:spMkLst>
        </pc:spChg>
        <pc:spChg chg="add del">
          <ac:chgData name="Aggarwal, Varun" userId="ad15f76b-2b43-4488-99a1-0126d430ec46" providerId="ADAL" clId="{63279210-C603-4B16-87E4-4506C691F77C}" dt="2020-11-24T01:04:35.928" v="62" actId="26606"/>
          <ac:spMkLst>
            <pc:docMk/>
            <pc:sldMk cId="1061082591" sldId="257"/>
            <ac:spMk id="35" creationId="{CEB41C5C-0F34-4DDA-9D7C-5E717F35F60C}"/>
          </ac:spMkLst>
        </pc:spChg>
        <pc:graphicFrameChg chg="add del mod modGraphic">
          <ac:chgData name="Aggarwal, Varun" userId="ad15f76b-2b43-4488-99a1-0126d430ec46" providerId="ADAL" clId="{63279210-C603-4B16-87E4-4506C691F77C}" dt="2020-11-24T01:04:49.804" v="66" actId="478"/>
          <ac:graphicFrameMkLst>
            <pc:docMk/>
            <pc:sldMk cId="1061082591" sldId="257"/>
            <ac:graphicFrameMk id="3" creationId="{88E9D667-7456-490C-9BB6-F3444A5B98B2}"/>
          </ac:graphicFrameMkLst>
        </pc:graphicFrameChg>
        <pc:graphicFrameChg chg="add mod modGraphic">
          <ac:chgData name="Aggarwal, Varun" userId="ad15f76b-2b43-4488-99a1-0126d430ec46" providerId="ADAL" clId="{63279210-C603-4B16-87E4-4506C691F77C}" dt="2020-11-24T01:13:18.881" v="172"/>
          <ac:graphicFrameMkLst>
            <pc:docMk/>
            <pc:sldMk cId="1061082591" sldId="257"/>
            <ac:graphicFrameMk id="5" creationId="{D97666E8-F326-4D5A-B551-ACB52F8B4E53}"/>
          </ac:graphicFrameMkLst>
        </pc:graphicFrameChg>
        <pc:picChg chg="add del">
          <ac:chgData name="Aggarwal, Varun" userId="ad15f76b-2b43-4488-99a1-0126d430ec46" providerId="ADAL" clId="{63279210-C603-4B16-87E4-4506C691F77C}" dt="2020-11-24T01:04:55.108" v="67" actId="478"/>
          <ac:picMkLst>
            <pc:docMk/>
            <pc:sldMk cId="1061082591" sldId="257"/>
            <ac:picMk id="7" creationId="{4D8CF68A-E538-4B86-80B2-D22F3C21DE3D}"/>
          </ac:picMkLst>
        </pc:picChg>
        <pc:picChg chg="add del">
          <ac:chgData name="Aggarwal, Varun" userId="ad15f76b-2b43-4488-99a1-0126d430ec46" providerId="ADAL" clId="{63279210-C603-4B16-87E4-4506C691F77C}" dt="2020-11-24T01:04:55.108" v="67" actId="478"/>
          <ac:picMkLst>
            <pc:docMk/>
            <pc:sldMk cId="1061082591" sldId="257"/>
            <ac:picMk id="11" creationId="{118D4C92-3FB9-40E1-9BCB-A1E4FE6CE75B}"/>
          </ac:picMkLst>
        </pc:picChg>
        <pc:picChg chg="add del">
          <ac:chgData name="Aggarwal, Varun" userId="ad15f76b-2b43-4488-99a1-0126d430ec46" providerId="ADAL" clId="{63279210-C603-4B16-87E4-4506C691F77C}" dt="2020-11-24T01:04:55.108" v="67" actId="478"/>
          <ac:picMkLst>
            <pc:docMk/>
            <pc:sldMk cId="1061082591" sldId="257"/>
            <ac:picMk id="2049" creationId="{806815A1-B021-4970-9864-E8624F19ED9B}"/>
          </ac:picMkLst>
        </pc:picChg>
      </pc:sldChg>
      <pc:sldChg chg="addSp delSp modSp mod ord">
        <pc:chgData name="Aggarwal, Varun" userId="ad15f76b-2b43-4488-99a1-0126d430ec46" providerId="ADAL" clId="{63279210-C603-4B16-87E4-4506C691F77C}" dt="2020-11-24T01:14:49.285" v="198" actId="1076"/>
        <pc:sldMkLst>
          <pc:docMk/>
          <pc:sldMk cId="3318251993" sldId="258"/>
        </pc:sldMkLst>
        <pc:spChg chg="mod">
          <ac:chgData name="Aggarwal, Varun" userId="ad15f76b-2b43-4488-99a1-0126d430ec46" providerId="ADAL" clId="{63279210-C603-4B16-87E4-4506C691F77C}" dt="2020-11-24T01:05:20.860" v="70" actId="27636"/>
          <ac:spMkLst>
            <pc:docMk/>
            <pc:sldMk cId="3318251993" sldId="258"/>
            <ac:spMk id="2" creationId="{560456DF-F38D-4E98-A769-91077D7EBF34}"/>
          </ac:spMkLst>
        </pc:spChg>
        <pc:spChg chg="del">
          <ac:chgData name="Aggarwal, Varun" userId="ad15f76b-2b43-4488-99a1-0126d430ec46" providerId="ADAL" clId="{63279210-C603-4B16-87E4-4506C691F77C}" dt="2020-11-24T01:14:33.566" v="191" actId="478"/>
          <ac:spMkLst>
            <pc:docMk/>
            <pc:sldMk cId="3318251993" sldId="258"/>
            <ac:spMk id="4" creationId="{B41C32CA-F304-4F7A-ACD5-91EF63655FA4}"/>
          </ac:spMkLst>
        </pc:spChg>
        <pc:spChg chg="mod">
          <ac:chgData name="Aggarwal, Varun" userId="ad15f76b-2b43-4488-99a1-0126d430ec46" providerId="ADAL" clId="{63279210-C603-4B16-87E4-4506C691F77C}" dt="2020-11-24T01:14:14.150" v="188" actId="165"/>
          <ac:spMkLst>
            <pc:docMk/>
            <pc:sldMk cId="3318251993" sldId="258"/>
            <ac:spMk id="9" creationId="{AD780471-DB50-4DB6-9750-697EF9CB137C}"/>
          </ac:spMkLst>
        </pc:spChg>
        <pc:spChg chg="mod">
          <ac:chgData name="Aggarwal, Varun" userId="ad15f76b-2b43-4488-99a1-0126d430ec46" providerId="ADAL" clId="{63279210-C603-4B16-87E4-4506C691F77C}" dt="2020-11-24T01:14:14.150" v="188" actId="165"/>
          <ac:spMkLst>
            <pc:docMk/>
            <pc:sldMk cId="3318251993" sldId="258"/>
            <ac:spMk id="10" creationId="{E95032DF-1FC3-411C-8239-C42CB39BFAA2}"/>
          </ac:spMkLst>
        </pc:spChg>
        <pc:spChg chg="mod">
          <ac:chgData name="Aggarwal, Varun" userId="ad15f76b-2b43-4488-99a1-0126d430ec46" providerId="ADAL" clId="{63279210-C603-4B16-87E4-4506C691F77C}" dt="2020-11-24T01:14:14.150" v="188" actId="165"/>
          <ac:spMkLst>
            <pc:docMk/>
            <pc:sldMk cId="3318251993" sldId="258"/>
            <ac:spMk id="13" creationId="{63D29122-E64E-423C-8A4E-1CBA65477252}"/>
          </ac:spMkLst>
        </pc:spChg>
        <pc:spChg chg="del mod topLvl">
          <ac:chgData name="Aggarwal, Varun" userId="ad15f76b-2b43-4488-99a1-0126d430ec46" providerId="ADAL" clId="{63279210-C603-4B16-87E4-4506C691F77C}" dt="2020-11-24T01:14:33.566" v="191" actId="478"/>
          <ac:spMkLst>
            <pc:docMk/>
            <pc:sldMk cId="3318251993" sldId="258"/>
            <ac:spMk id="18" creationId="{B03690F5-373D-4F2A-A874-261581E3895F}"/>
          </ac:spMkLst>
        </pc:spChg>
        <pc:grpChg chg="del mod topLvl">
          <ac:chgData name="Aggarwal, Varun" userId="ad15f76b-2b43-4488-99a1-0126d430ec46" providerId="ADAL" clId="{63279210-C603-4B16-87E4-4506C691F77C}" dt="2020-11-24T01:14:33.566" v="191" actId="478"/>
          <ac:grpSpMkLst>
            <pc:docMk/>
            <pc:sldMk cId="3318251993" sldId="258"/>
            <ac:grpSpMk id="15" creationId="{6AAE0D8A-B6E8-4BAD-AC5C-595CD69D7336}"/>
          </ac:grpSpMkLst>
        </pc:grpChg>
        <pc:grpChg chg="add del mod">
          <ac:chgData name="Aggarwal, Varun" userId="ad15f76b-2b43-4488-99a1-0126d430ec46" providerId="ADAL" clId="{63279210-C603-4B16-87E4-4506C691F77C}" dt="2020-11-24T01:14:33.566" v="191" actId="478"/>
          <ac:grpSpMkLst>
            <pc:docMk/>
            <pc:sldMk cId="3318251993" sldId="258"/>
            <ac:grpSpMk id="29" creationId="{B8CDB9D9-F7AB-4C2D-BD73-72EFD45E805E}"/>
          </ac:grpSpMkLst>
        </pc:grpChg>
        <pc:grpChg chg="del">
          <ac:chgData name="Aggarwal, Varun" userId="ad15f76b-2b43-4488-99a1-0126d430ec46" providerId="ADAL" clId="{63279210-C603-4B16-87E4-4506C691F77C}" dt="2020-11-24T01:14:14.150" v="188" actId="165"/>
          <ac:grpSpMkLst>
            <pc:docMk/>
            <pc:sldMk cId="3318251993" sldId="258"/>
            <ac:grpSpMk id="30" creationId="{B0BC2079-4393-4953-ADD5-02FFD868F499}"/>
          </ac:grpSpMkLst>
        </pc:grpChg>
        <pc:picChg chg="add mod">
          <ac:chgData name="Aggarwal, Varun" userId="ad15f76b-2b43-4488-99a1-0126d430ec46" providerId="ADAL" clId="{63279210-C603-4B16-87E4-4506C691F77C}" dt="2020-11-24T01:14:49.285" v="198" actId="1076"/>
          <ac:picMkLst>
            <pc:docMk/>
            <pc:sldMk cId="3318251993" sldId="258"/>
            <ac:picMk id="3" creationId="{BCC08889-CAEE-4820-953A-3A4ED56BD991}"/>
          </ac:picMkLst>
        </pc:picChg>
        <pc:picChg chg="del mod">
          <ac:chgData name="Aggarwal, Varun" userId="ad15f76b-2b43-4488-99a1-0126d430ec46" providerId="ADAL" clId="{63279210-C603-4B16-87E4-4506C691F77C}" dt="2020-11-24T01:14:17.738" v="189" actId="478"/>
          <ac:picMkLst>
            <pc:docMk/>
            <pc:sldMk cId="3318251993" sldId="258"/>
            <ac:picMk id="5" creationId="{E20EBF6E-52A2-4B9D-AE58-423AF0168650}"/>
          </ac:picMkLst>
        </pc:picChg>
      </pc:sldChg>
      <pc:sldChg chg="modSp del mod">
        <pc:chgData name="Aggarwal, Varun" userId="ad15f76b-2b43-4488-99a1-0126d430ec46" providerId="ADAL" clId="{63279210-C603-4B16-87E4-4506C691F77C}" dt="2020-11-24T01:16:07.588" v="223" actId="47"/>
        <pc:sldMkLst>
          <pc:docMk/>
          <pc:sldMk cId="1005340662" sldId="259"/>
        </pc:sldMkLst>
        <pc:spChg chg="mod">
          <ac:chgData name="Aggarwal, Varun" userId="ad15f76b-2b43-4488-99a1-0126d430ec46" providerId="ADAL" clId="{63279210-C603-4B16-87E4-4506C691F77C}" dt="2020-11-24T01:05:20.875" v="71" actId="27636"/>
          <ac:spMkLst>
            <pc:docMk/>
            <pc:sldMk cId="1005340662" sldId="259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07.588" v="223" actId="47"/>
        <pc:sldMkLst>
          <pc:docMk/>
          <pc:sldMk cId="3250718504" sldId="260"/>
        </pc:sldMkLst>
        <pc:spChg chg="mod">
          <ac:chgData name="Aggarwal, Varun" userId="ad15f76b-2b43-4488-99a1-0126d430ec46" providerId="ADAL" clId="{63279210-C603-4B16-87E4-4506C691F77C}" dt="2020-11-24T01:05:20.888" v="72" actId="27636"/>
          <ac:spMkLst>
            <pc:docMk/>
            <pc:sldMk cId="3250718504" sldId="260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07.588" v="223" actId="47"/>
        <pc:sldMkLst>
          <pc:docMk/>
          <pc:sldMk cId="148343785" sldId="261"/>
        </pc:sldMkLst>
        <pc:spChg chg="mod">
          <ac:chgData name="Aggarwal, Varun" userId="ad15f76b-2b43-4488-99a1-0126d430ec46" providerId="ADAL" clId="{63279210-C603-4B16-87E4-4506C691F77C}" dt="2020-11-24T01:05:20.899" v="73" actId="27636"/>
          <ac:spMkLst>
            <pc:docMk/>
            <pc:sldMk cId="148343785" sldId="261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07.588" v="223" actId="47"/>
        <pc:sldMkLst>
          <pc:docMk/>
          <pc:sldMk cId="1433208505" sldId="262"/>
        </pc:sldMkLst>
        <pc:spChg chg="mod">
          <ac:chgData name="Aggarwal, Varun" userId="ad15f76b-2b43-4488-99a1-0126d430ec46" providerId="ADAL" clId="{63279210-C603-4B16-87E4-4506C691F77C}" dt="2020-11-24T01:05:20.907" v="74" actId="27636"/>
          <ac:spMkLst>
            <pc:docMk/>
            <pc:sldMk cId="1433208505" sldId="262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07.588" v="223" actId="47"/>
        <pc:sldMkLst>
          <pc:docMk/>
          <pc:sldMk cId="2027827001" sldId="263"/>
        </pc:sldMkLst>
        <pc:spChg chg="mod">
          <ac:chgData name="Aggarwal, Varun" userId="ad15f76b-2b43-4488-99a1-0126d430ec46" providerId="ADAL" clId="{63279210-C603-4B16-87E4-4506C691F77C}" dt="2020-11-24T01:05:20.923" v="75" actId="27636"/>
          <ac:spMkLst>
            <pc:docMk/>
            <pc:sldMk cId="2027827001" sldId="263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07.588" v="223" actId="47"/>
        <pc:sldMkLst>
          <pc:docMk/>
          <pc:sldMk cId="1498890367" sldId="264"/>
        </pc:sldMkLst>
        <pc:spChg chg="mod">
          <ac:chgData name="Aggarwal, Varun" userId="ad15f76b-2b43-4488-99a1-0126d430ec46" providerId="ADAL" clId="{63279210-C603-4B16-87E4-4506C691F77C}" dt="2020-11-24T01:05:20.945" v="76" actId="27636"/>
          <ac:spMkLst>
            <pc:docMk/>
            <pc:sldMk cId="1498890367" sldId="264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1159600562" sldId="265"/>
        </pc:sldMkLst>
        <pc:spChg chg="mod">
          <ac:chgData name="Aggarwal, Varun" userId="ad15f76b-2b43-4488-99a1-0126d430ec46" providerId="ADAL" clId="{63279210-C603-4B16-87E4-4506C691F77C}" dt="2020-11-24T01:05:20.978" v="78" actId="27636"/>
          <ac:spMkLst>
            <pc:docMk/>
            <pc:sldMk cId="1159600562" sldId="265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1339835890" sldId="266"/>
        </pc:sldMkLst>
        <pc:spChg chg="mod">
          <ac:chgData name="Aggarwal, Varun" userId="ad15f76b-2b43-4488-99a1-0126d430ec46" providerId="ADAL" clId="{63279210-C603-4B16-87E4-4506C691F77C}" dt="2020-11-24T01:05:20.994" v="79" actId="27636"/>
          <ac:spMkLst>
            <pc:docMk/>
            <pc:sldMk cId="1339835890" sldId="266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1774211838" sldId="267"/>
        </pc:sldMkLst>
        <pc:spChg chg="mod">
          <ac:chgData name="Aggarwal, Varun" userId="ad15f76b-2b43-4488-99a1-0126d430ec46" providerId="ADAL" clId="{63279210-C603-4B16-87E4-4506C691F77C}" dt="2020-11-24T01:05:21.008" v="80" actId="27636"/>
          <ac:spMkLst>
            <pc:docMk/>
            <pc:sldMk cId="1774211838" sldId="267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1699530528" sldId="268"/>
        </pc:sldMkLst>
        <pc:spChg chg="mod">
          <ac:chgData name="Aggarwal, Varun" userId="ad15f76b-2b43-4488-99a1-0126d430ec46" providerId="ADAL" clId="{63279210-C603-4B16-87E4-4506C691F77C}" dt="2020-11-24T01:05:21.018" v="81" actId="27636"/>
          <ac:spMkLst>
            <pc:docMk/>
            <pc:sldMk cId="1699530528" sldId="268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587525871" sldId="269"/>
        </pc:sldMkLst>
        <pc:spChg chg="mod">
          <ac:chgData name="Aggarwal, Varun" userId="ad15f76b-2b43-4488-99a1-0126d430ec46" providerId="ADAL" clId="{63279210-C603-4B16-87E4-4506C691F77C}" dt="2020-11-24T01:05:21.029" v="82" actId="27636"/>
          <ac:spMkLst>
            <pc:docMk/>
            <pc:sldMk cId="587525871" sldId="269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3398797330" sldId="270"/>
        </pc:sldMkLst>
        <pc:spChg chg="mod">
          <ac:chgData name="Aggarwal, Varun" userId="ad15f76b-2b43-4488-99a1-0126d430ec46" providerId="ADAL" clId="{63279210-C603-4B16-87E4-4506C691F77C}" dt="2020-11-24T01:05:21.042" v="83" actId="27636"/>
          <ac:spMkLst>
            <pc:docMk/>
            <pc:sldMk cId="3398797330" sldId="270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1532076401" sldId="271"/>
        </pc:sldMkLst>
        <pc:spChg chg="mod">
          <ac:chgData name="Aggarwal, Varun" userId="ad15f76b-2b43-4488-99a1-0126d430ec46" providerId="ADAL" clId="{63279210-C603-4B16-87E4-4506C691F77C}" dt="2020-11-24T01:05:21.054" v="84" actId="27636"/>
          <ac:spMkLst>
            <pc:docMk/>
            <pc:sldMk cId="1532076401" sldId="271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4231485734" sldId="272"/>
        </pc:sldMkLst>
        <pc:spChg chg="mod">
          <ac:chgData name="Aggarwal, Varun" userId="ad15f76b-2b43-4488-99a1-0126d430ec46" providerId="ADAL" clId="{63279210-C603-4B16-87E4-4506C691F77C}" dt="2020-11-24T01:05:21.063" v="85" actId="27636"/>
          <ac:spMkLst>
            <pc:docMk/>
            <pc:sldMk cId="4231485734" sldId="272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4244883755" sldId="273"/>
        </pc:sldMkLst>
        <pc:spChg chg="mod">
          <ac:chgData name="Aggarwal, Varun" userId="ad15f76b-2b43-4488-99a1-0126d430ec46" providerId="ADAL" clId="{63279210-C603-4B16-87E4-4506C691F77C}" dt="2020-11-24T01:05:21.078" v="86" actId="27636"/>
          <ac:spMkLst>
            <pc:docMk/>
            <pc:sldMk cId="4244883755" sldId="273"/>
            <ac:spMk id="2" creationId="{560456DF-F38D-4E98-A769-91077D7EBF34}"/>
          </ac:spMkLst>
        </pc:spChg>
      </pc:sldChg>
      <pc:sldChg chg="modSp del mod">
        <pc:chgData name="Aggarwal, Varun" userId="ad15f76b-2b43-4488-99a1-0126d430ec46" providerId="ADAL" clId="{63279210-C603-4B16-87E4-4506C691F77C}" dt="2020-11-24T01:16:16.293" v="224" actId="47"/>
        <pc:sldMkLst>
          <pc:docMk/>
          <pc:sldMk cId="1365090911" sldId="274"/>
        </pc:sldMkLst>
        <pc:spChg chg="mod">
          <ac:chgData name="Aggarwal, Varun" userId="ad15f76b-2b43-4488-99a1-0126d430ec46" providerId="ADAL" clId="{63279210-C603-4B16-87E4-4506C691F77C}" dt="2020-11-24T01:05:20.960" v="77" actId="27636"/>
          <ac:spMkLst>
            <pc:docMk/>
            <pc:sldMk cId="1365090911" sldId="274"/>
            <ac:spMk id="2" creationId="{560456DF-F38D-4E98-A769-91077D7EBF34}"/>
          </ac:spMkLst>
        </pc:spChg>
      </pc:sldChg>
      <pc:sldChg chg="modSp add mod">
        <pc:chgData name="Aggarwal, Varun" userId="ad15f76b-2b43-4488-99a1-0126d430ec46" providerId="ADAL" clId="{63279210-C603-4B16-87E4-4506C691F77C}" dt="2020-11-24T01:13:24.035" v="174" actId="122"/>
        <pc:sldMkLst>
          <pc:docMk/>
          <pc:sldMk cId="613677452" sldId="275"/>
        </pc:sldMkLst>
        <pc:spChg chg="mod">
          <ac:chgData name="Aggarwal, Varun" userId="ad15f76b-2b43-4488-99a1-0126d430ec46" providerId="ADAL" clId="{63279210-C603-4B16-87E4-4506C691F77C}" dt="2020-11-24T01:07:14.594" v="112" actId="20577"/>
          <ac:spMkLst>
            <pc:docMk/>
            <pc:sldMk cId="613677452" sldId="275"/>
            <ac:spMk id="2" creationId="{560456DF-F38D-4E98-A769-91077D7EBF34}"/>
          </ac:spMkLst>
        </pc:spChg>
        <pc:spChg chg="mod">
          <ac:chgData name="Aggarwal, Varun" userId="ad15f76b-2b43-4488-99a1-0126d430ec46" providerId="ADAL" clId="{63279210-C603-4B16-87E4-4506C691F77C}" dt="2020-11-24T01:08:34.025" v="122" actId="20577"/>
          <ac:spMkLst>
            <pc:docMk/>
            <pc:sldMk cId="613677452" sldId="275"/>
            <ac:spMk id="16" creationId="{954BAD88-D85F-49B3-B737-F3D50A41CE97}"/>
          </ac:spMkLst>
        </pc:spChg>
        <pc:graphicFrameChg chg="mod modGraphic">
          <ac:chgData name="Aggarwal, Varun" userId="ad15f76b-2b43-4488-99a1-0126d430ec46" providerId="ADAL" clId="{63279210-C603-4B16-87E4-4506C691F77C}" dt="2020-11-24T01:13:24.035" v="174" actId="122"/>
          <ac:graphicFrameMkLst>
            <pc:docMk/>
            <pc:sldMk cId="613677452" sldId="275"/>
            <ac:graphicFrameMk id="5" creationId="{D97666E8-F326-4D5A-B551-ACB52F8B4E53}"/>
          </ac:graphicFrameMkLst>
        </pc:graphicFrameChg>
      </pc:sldChg>
      <pc:sldChg chg="modSp add mod">
        <pc:chgData name="Aggarwal, Varun" userId="ad15f76b-2b43-4488-99a1-0126d430ec46" providerId="ADAL" clId="{63279210-C603-4B16-87E4-4506C691F77C}" dt="2020-11-24T01:13:38.653" v="182" actId="122"/>
        <pc:sldMkLst>
          <pc:docMk/>
          <pc:sldMk cId="2046335729" sldId="276"/>
        </pc:sldMkLst>
        <pc:spChg chg="mod">
          <ac:chgData name="Aggarwal, Varun" userId="ad15f76b-2b43-4488-99a1-0126d430ec46" providerId="ADAL" clId="{63279210-C603-4B16-87E4-4506C691F77C}" dt="2020-11-24T01:09:00.837" v="126" actId="20577"/>
          <ac:spMkLst>
            <pc:docMk/>
            <pc:sldMk cId="2046335729" sldId="276"/>
            <ac:spMk id="2" creationId="{560456DF-F38D-4E98-A769-91077D7EBF34}"/>
          </ac:spMkLst>
        </pc:spChg>
        <pc:spChg chg="mod">
          <ac:chgData name="Aggarwal, Varun" userId="ad15f76b-2b43-4488-99a1-0126d430ec46" providerId="ADAL" clId="{63279210-C603-4B16-87E4-4506C691F77C}" dt="2020-11-24T01:10:09.196" v="144" actId="20577"/>
          <ac:spMkLst>
            <pc:docMk/>
            <pc:sldMk cId="2046335729" sldId="276"/>
            <ac:spMk id="16" creationId="{954BAD88-D85F-49B3-B737-F3D50A41CE97}"/>
          </ac:spMkLst>
        </pc:spChg>
        <pc:graphicFrameChg chg="mod modGraphic">
          <ac:chgData name="Aggarwal, Varun" userId="ad15f76b-2b43-4488-99a1-0126d430ec46" providerId="ADAL" clId="{63279210-C603-4B16-87E4-4506C691F77C}" dt="2020-11-24T01:13:38.653" v="182" actId="122"/>
          <ac:graphicFrameMkLst>
            <pc:docMk/>
            <pc:sldMk cId="2046335729" sldId="276"/>
            <ac:graphicFrameMk id="5" creationId="{D97666E8-F326-4D5A-B551-ACB52F8B4E53}"/>
          </ac:graphicFrameMkLst>
        </pc:graphicFrameChg>
      </pc:sldChg>
      <pc:sldChg chg="modSp add mod">
        <pc:chgData name="Aggarwal, Varun" userId="ad15f76b-2b43-4488-99a1-0126d430ec46" providerId="ADAL" clId="{63279210-C603-4B16-87E4-4506C691F77C}" dt="2020-11-24T01:13:44.472" v="184" actId="122"/>
        <pc:sldMkLst>
          <pc:docMk/>
          <pc:sldMk cId="3732523591" sldId="277"/>
        </pc:sldMkLst>
        <pc:spChg chg="mod">
          <ac:chgData name="Aggarwal, Varun" userId="ad15f76b-2b43-4488-99a1-0126d430ec46" providerId="ADAL" clId="{63279210-C603-4B16-87E4-4506C691F77C}" dt="2020-11-24T01:09:04.069" v="128" actId="20577"/>
          <ac:spMkLst>
            <pc:docMk/>
            <pc:sldMk cId="3732523591" sldId="277"/>
            <ac:spMk id="2" creationId="{560456DF-F38D-4E98-A769-91077D7EBF34}"/>
          </ac:spMkLst>
        </pc:spChg>
        <pc:spChg chg="mod">
          <ac:chgData name="Aggarwal, Varun" userId="ad15f76b-2b43-4488-99a1-0126d430ec46" providerId="ADAL" clId="{63279210-C603-4B16-87E4-4506C691F77C}" dt="2020-11-24T01:11:07.527" v="160" actId="20577"/>
          <ac:spMkLst>
            <pc:docMk/>
            <pc:sldMk cId="3732523591" sldId="277"/>
            <ac:spMk id="16" creationId="{954BAD88-D85F-49B3-B737-F3D50A41CE97}"/>
          </ac:spMkLst>
        </pc:spChg>
        <pc:graphicFrameChg chg="mod modGraphic">
          <ac:chgData name="Aggarwal, Varun" userId="ad15f76b-2b43-4488-99a1-0126d430ec46" providerId="ADAL" clId="{63279210-C603-4B16-87E4-4506C691F77C}" dt="2020-11-24T01:13:44.472" v="184" actId="122"/>
          <ac:graphicFrameMkLst>
            <pc:docMk/>
            <pc:sldMk cId="3732523591" sldId="277"/>
            <ac:graphicFrameMk id="5" creationId="{D97666E8-F326-4D5A-B551-ACB52F8B4E53}"/>
          </ac:graphicFrameMkLst>
        </pc:graphicFrameChg>
      </pc:sldChg>
      <pc:sldChg chg="addSp delSp modSp add mod">
        <pc:chgData name="Aggarwal, Varun" userId="ad15f76b-2b43-4488-99a1-0126d430ec46" providerId="ADAL" clId="{63279210-C603-4B16-87E4-4506C691F77C}" dt="2020-11-24T01:15:16.724" v="208" actId="1076"/>
        <pc:sldMkLst>
          <pc:docMk/>
          <pc:sldMk cId="1139751510" sldId="278"/>
        </pc:sldMkLst>
        <pc:spChg chg="mod">
          <ac:chgData name="Aggarwal, Varun" userId="ad15f76b-2b43-4488-99a1-0126d430ec46" providerId="ADAL" clId="{63279210-C603-4B16-87E4-4506C691F77C}" dt="2020-11-24T01:15:01.412" v="204" actId="20577"/>
          <ac:spMkLst>
            <pc:docMk/>
            <pc:sldMk cId="1139751510" sldId="278"/>
            <ac:spMk id="2" creationId="{560456DF-F38D-4E98-A769-91077D7EBF34}"/>
          </ac:spMkLst>
        </pc:spChg>
        <pc:picChg chg="del">
          <ac:chgData name="Aggarwal, Varun" userId="ad15f76b-2b43-4488-99a1-0126d430ec46" providerId="ADAL" clId="{63279210-C603-4B16-87E4-4506C691F77C}" dt="2020-11-24T01:15:03.296" v="205" actId="478"/>
          <ac:picMkLst>
            <pc:docMk/>
            <pc:sldMk cId="1139751510" sldId="278"/>
            <ac:picMk id="3" creationId="{BCC08889-CAEE-4820-953A-3A4ED56BD991}"/>
          </ac:picMkLst>
        </pc:picChg>
        <pc:picChg chg="add mod">
          <ac:chgData name="Aggarwal, Varun" userId="ad15f76b-2b43-4488-99a1-0126d430ec46" providerId="ADAL" clId="{63279210-C603-4B16-87E4-4506C691F77C}" dt="2020-11-24T01:15:16.724" v="208" actId="1076"/>
          <ac:picMkLst>
            <pc:docMk/>
            <pc:sldMk cId="1139751510" sldId="278"/>
            <ac:picMk id="4" creationId="{7A6EF07C-140E-4A6B-A935-D375ED4F71E7}"/>
          </ac:picMkLst>
        </pc:picChg>
      </pc:sldChg>
      <pc:sldChg chg="addSp delSp modSp add mod">
        <pc:chgData name="Aggarwal, Varun" userId="ad15f76b-2b43-4488-99a1-0126d430ec46" providerId="ADAL" clId="{63279210-C603-4B16-87E4-4506C691F77C}" dt="2020-11-24T01:15:36.206" v="215" actId="20577"/>
        <pc:sldMkLst>
          <pc:docMk/>
          <pc:sldMk cId="154467010" sldId="279"/>
        </pc:sldMkLst>
        <pc:spChg chg="mod">
          <ac:chgData name="Aggarwal, Varun" userId="ad15f76b-2b43-4488-99a1-0126d430ec46" providerId="ADAL" clId="{63279210-C603-4B16-87E4-4506C691F77C}" dt="2020-11-24T01:15:36.206" v="215" actId="20577"/>
          <ac:spMkLst>
            <pc:docMk/>
            <pc:sldMk cId="154467010" sldId="279"/>
            <ac:spMk id="2" creationId="{560456DF-F38D-4E98-A769-91077D7EBF34}"/>
          </ac:spMkLst>
        </pc:spChg>
        <pc:picChg chg="del">
          <ac:chgData name="Aggarwal, Varun" userId="ad15f76b-2b43-4488-99a1-0126d430ec46" providerId="ADAL" clId="{63279210-C603-4B16-87E4-4506C691F77C}" dt="2020-11-24T01:15:20.027" v="209" actId="478"/>
          <ac:picMkLst>
            <pc:docMk/>
            <pc:sldMk cId="154467010" sldId="279"/>
            <ac:picMk id="3" creationId="{BCC08889-CAEE-4820-953A-3A4ED56BD991}"/>
          </ac:picMkLst>
        </pc:picChg>
        <pc:picChg chg="add mod">
          <ac:chgData name="Aggarwal, Varun" userId="ad15f76b-2b43-4488-99a1-0126d430ec46" providerId="ADAL" clId="{63279210-C603-4B16-87E4-4506C691F77C}" dt="2020-11-24T01:15:33.684" v="213" actId="1076"/>
          <ac:picMkLst>
            <pc:docMk/>
            <pc:sldMk cId="154467010" sldId="279"/>
            <ac:picMk id="4" creationId="{E3B29B1B-5A00-4257-AAB9-C474E17127F7}"/>
          </ac:picMkLst>
        </pc:picChg>
      </pc:sldChg>
      <pc:sldChg chg="addSp delSp modSp add mod">
        <pc:chgData name="Aggarwal, Varun" userId="ad15f76b-2b43-4488-99a1-0126d430ec46" providerId="ADAL" clId="{63279210-C603-4B16-87E4-4506C691F77C}" dt="2020-11-24T01:15:59.808" v="222" actId="1076"/>
        <pc:sldMkLst>
          <pc:docMk/>
          <pc:sldMk cId="2176827309" sldId="280"/>
        </pc:sldMkLst>
        <pc:spChg chg="mod">
          <ac:chgData name="Aggarwal, Varun" userId="ad15f76b-2b43-4488-99a1-0126d430ec46" providerId="ADAL" clId="{63279210-C603-4B16-87E4-4506C691F77C}" dt="2020-11-24T01:15:46.149" v="218" actId="20577"/>
          <ac:spMkLst>
            <pc:docMk/>
            <pc:sldMk cId="2176827309" sldId="280"/>
            <ac:spMk id="2" creationId="{560456DF-F38D-4E98-A769-91077D7EBF34}"/>
          </ac:spMkLst>
        </pc:spChg>
        <pc:picChg chg="add mod">
          <ac:chgData name="Aggarwal, Varun" userId="ad15f76b-2b43-4488-99a1-0126d430ec46" providerId="ADAL" clId="{63279210-C603-4B16-87E4-4506C691F77C}" dt="2020-11-24T01:15:59.808" v="222" actId="1076"/>
          <ac:picMkLst>
            <pc:docMk/>
            <pc:sldMk cId="2176827309" sldId="280"/>
            <ac:picMk id="3" creationId="{AD4EE907-C186-438C-8198-82C06FC0A20E}"/>
          </ac:picMkLst>
        </pc:picChg>
        <pc:picChg chg="del">
          <ac:chgData name="Aggarwal, Varun" userId="ad15f76b-2b43-4488-99a1-0126d430ec46" providerId="ADAL" clId="{63279210-C603-4B16-87E4-4506C691F77C}" dt="2020-11-24T01:15:47.420" v="219" actId="478"/>
          <ac:picMkLst>
            <pc:docMk/>
            <pc:sldMk cId="2176827309" sldId="280"/>
            <ac:picMk id="4" creationId="{E3B29B1B-5A00-4257-AAB9-C474E17127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85FBC-467D-4DAA-9CE6-7AB2C7117330}"/>
              </a:ext>
            </a:extLst>
          </p:cNvPr>
          <p:cNvSpPr txBox="1"/>
          <p:nvPr/>
        </p:nvSpPr>
        <p:spPr>
          <a:xfrm>
            <a:off x="2579077" y="2683852"/>
            <a:ext cx="4747846" cy="85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85" dirty="0"/>
              <a:t>LAB 3 -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0A86-F49C-4C11-9FF9-A46E02E0F9C1}"/>
              </a:ext>
            </a:extLst>
          </p:cNvPr>
          <p:cNvSpPr txBox="1"/>
          <p:nvPr/>
        </p:nvSpPr>
        <p:spPr>
          <a:xfrm>
            <a:off x="3848467" y="3969727"/>
            <a:ext cx="2209067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5" dirty="0"/>
              <a:t>VARUN AGGARWAL</a:t>
            </a:r>
          </a:p>
        </p:txBody>
      </p:sp>
    </p:spTree>
    <p:extLst>
      <p:ext uri="{BB962C8B-B14F-4D97-AF65-F5344CB8AC3E}">
        <p14:creationId xmlns:p14="http://schemas.microsoft.com/office/powerpoint/2010/main" val="5085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12" y="378006"/>
            <a:ext cx="5051175" cy="1231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IMAGE 09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413" y="2431651"/>
            <a:ext cx="127911" cy="2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305" tIns="31652" rIns="63305" bIns="316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4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4245904" y="3852196"/>
            <a:ext cx="140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/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𝑅𝑒𝑠𝑖𝑑𝑢𝑎𝑙</m:t>
                      </m:r>
                      <m:r>
                        <m:rPr>
                          <m:nor/>
                        </m:rPr>
                        <a:rPr lang="en-US" sz="1246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246"/>
                        <m:t>1.62</m:t>
                      </m:r>
                      <m:r>
                        <m:rPr>
                          <m:nor/>
                        </m:rPr>
                        <a:rPr lang="en-US" sz="1246"/>
                        <m:t>E</m:t>
                      </m:r>
                      <m:r>
                        <m:rPr>
                          <m:nor/>
                        </m:rPr>
                        <a:rPr lang="en-US" sz="1246"/>
                        <m:t>−02</m:t>
                      </m:r>
                    </m:oMath>
                  </m:oMathPara>
                </a14:m>
                <a:endParaRPr lang="en-US" sz="1246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𝐿𝑎𝑏</m:t>
                      </m:r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2: </m:t>
                      </m:r>
                      <m:acc>
                        <m:accPr>
                          <m:chr m:val="̂"/>
                          <m:ctrlPr>
                            <a:rPr lang="en-US" sz="1246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sup>
                          </m:sSubSup>
                        </m:e>
                      </m:acc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1.47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−02</m:t>
                      </m:r>
                    </m:oMath>
                  </m:oMathPara>
                </a14:m>
                <a:endParaRPr lang="en-US" sz="1246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666E8-F326-4D5A-B551-ACB52F8B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75512"/>
              </p:ext>
            </p:extLst>
          </p:nvPr>
        </p:nvGraphicFramePr>
        <p:xfrm>
          <a:off x="422113" y="4622415"/>
          <a:ext cx="9061771" cy="1428222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1690875">
                  <a:extLst>
                    <a:ext uri="{9D8B030D-6E8A-4147-A177-3AD203B41FA5}">
                      <a16:colId xmlns:a16="http://schemas.microsoft.com/office/drawing/2014/main" val="327904174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4135914966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760306808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353920851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917507166"/>
                    </a:ext>
                  </a:extLst>
                </a:gridCol>
                <a:gridCol w="1116304">
                  <a:extLst>
                    <a:ext uri="{9D8B030D-6E8A-4147-A177-3AD203B41FA5}">
                      <a16:colId xmlns:a16="http://schemas.microsoft.com/office/drawing/2014/main" val="2094521289"/>
                    </a:ext>
                  </a:extLst>
                </a:gridCol>
                <a:gridCol w="1083472">
                  <a:extLst>
                    <a:ext uri="{9D8B030D-6E8A-4147-A177-3AD203B41FA5}">
                      <a16:colId xmlns:a16="http://schemas.microsoft.com/office/drawing/2014/main" val="2713102262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1944024494"/>
                    </a:ext>
                  </a:extLst>
                </a:gridCol>
              </a:tblGrid>
              <a:tr h="238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 (mm)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Z0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omega(deg)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phi(deg)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kappa(deg)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48251232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8.167E+00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1.890E+00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3.036E+00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3.735E+00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-1.918E+01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-4.345E+00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2.050E+00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252165736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8.167E+00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1.890E+00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3.036E+00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3.735E+00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-1.918E+01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-4.345E+00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2.050E+00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1150903455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7.177E+00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1.923E+00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2.712E+00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3.351E+00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-1.627E+01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-4.304E+00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2.084E+00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94230917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9.906E-01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3.371E-02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3.239E-01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3.836E-01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2.914E+00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4.088E-02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3.375E-02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963372554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9.906E-01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3.371E-02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3.239E-01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3.836E-01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2.914E+00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4.088E-02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3.375E-02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14281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00" y="365127"/>
            <a:ext cx="4095017" cy="51531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08889-CAEE-4820-953A-3A4ED56B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46" y="945161"/>
            <a:ext cx="3580908" cy="57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12" y="378006"/>
            <a:ext cx="5051175" cy="1231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IMAGE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413" y="2431651"/>
            <a:ext cx="127911" cy="2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305" tIns="31652" rIns="63305" bIns="316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4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4245904" y="3852196"/>
            <a:ext cx="140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/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𝑅𝑒𝑠𝑖𝑑𝑢𝑎𝑙</m:t>
                      </m:r>
                      <m:r>
                        <m:rPr>
                          <m:nor/>
                        </m:rPr>
                        <a:rPr lang="en-US" sz="1246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246"/>
                        <m:t>1.</m:t>
                      </m:r>
                      <m:r>
                        <m:rPr>
                          <m:nor/>
                        </m:rPr>
                        <a:rPr lang="en-US" sz="1246" b="0" i="0" smtClean="0"/>
                        <m:t>56</m:t>
                      </m:r>
                      <m:r>
                        <m:rPr>
                          <m:nor/>
                        </m:rPr>
                        <a:rPr lang="en-US" sz="1246"/>
                        <m:t>E</m:t>
                      </m:r>
                      <m:r>
                        <m:rPr>
                          <m:nor/>
                        </m:rPr>
                        <a:rPr lang="en-US" sz="1246"/>
                        <m:t>−02</m:t>
                      </m:r>
                    </m:oMath>
                  </m:oMathPara>
                </a14:m>
                <a:endParaRPr lang="en-US" sz="1246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𝐿𝑎𝑏</m:t>
                      </m:r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2: </m:t>
                      </m:r>
                      <m:acc>
                        <m:accPr>
                          <m:chr m:val="̂"/>
                          <m:ctrlPr>
                            <a:rPr lang="en-US" sz="1246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sup>
                          </m:sSubSup>
                        </m:e>
                      </m:acc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46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6.50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−03</m:t>
                      </m:r>
                    </m:oMath>
                  </m:oMathPara>
                </a14:m>
                <a:endParaRPr lang="en-US" sz="1246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666E8-F326-4D5A-B551-ACB52F8B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63282"/>
              </p:ext>
            </p:extLst>
          </p:nvPr>
        </p:nvGraphicFramePr>
        <p:xfrm>
          <a:off x="422113" y="4622415"/>
          <a:ext cx="9061771" cy="1428222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1690875">
                  <a:extLst>
                    <a:ext uri="{9D8B030D-6E8A-4147-A177-3AD203B41FA5}">
                      <a16:colId xmlns:a16="http://schemas.microsoft.com/office/drawing/2014/main" val="327904174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4135914966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760306808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353920851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917507166"/>
                    </a:ext>
                  </a:extLst>
                </a:gridCol>
                <a:gridCol w="1116304">
                  <a:extLst>
                    <a:ext uri="{9D8B030D-6E8A-4147-A177-3AD203B41FA5}">
                      <a16:colId xmlns:a16="http://schemas.microsoft.com/office/drawing/2014/main" val="2094521289"/>
                    </a:ext>
                  </a:extLst>
                </a:gridCol>
                <a:gridCol w="1083472">
                  <a:extLst>
                    <a:ext uri="{9D8B030D-6E8A-4147-A177-3AD203B41FA5}">
                      <a16:colId xmlns:a16="http://schemas.microsoft.com/office/drawing/2014/main" val="2713102262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1944024494"/>
                    </a:ext>
                  </a:extLst>
                </a:gridCol>
              </a:tblGrid>
              <a:tr h="238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 (mm)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Z0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omega(deg)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phi(deg)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kappa(deg)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48251232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2.166E+00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3.509E+00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-4.149E-01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-4.937E+00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9.248E+01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165736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2.166E+00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3.509E+00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-4.149E-01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-4.937E+00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9.248E+01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0903455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1.603E+00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2.155E+00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3.514E+00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-2.673E-01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-6.055E+00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9.250E+01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230917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7.767E-02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1.039E-02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5.673E-03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1.475E-01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1.118E+00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2.109E-02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3372554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7.769E-02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1.039E-02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5.668E-03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1.476E-01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1.118E+00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2.104E-02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81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7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00" y="365127"/>
            <a:ext cx="4095017" cy="51531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EF07C-140E-4A6B-A935-D375ED4F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76" y="1095017"/>
            <a:ext cx="3353247" cy="54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12" y="378006"/>
            <a:ext cx="5051175" cy="1231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IMAGE 14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413" y="2431651"/>
            <a:ext cx="127911" cy="2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305" tIns="31652" rIns="63305" bIns="316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4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4245904" y="3852196"/>
            <a:ext cx="140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/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𝑅𝑒𝑠𝑖𝑑𝑢𝑎𝑙</m:t>
                      </m:r>
                      <m:r>
                        <m:rPr>
                          <m:nor/>
                        </m:rPr>
                        <a:rPr lang="en-US" sz="1246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246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9.87</m:t>
                      </m:r>
                      <m:r>
                        <m:rPr>
                          <m:nor/>
                        </m:rPr>
                        <a:rPr lang="en-US" sz="1246"/>
                        <m:t>E</m:t>
                      </m:r>
                      <m:r>
                        <m:rPr>
                          <m:nor/>
                        </m:rPr>
                        <a:rPr lang="en-US" sz="1246"/>
                        <m:t>−03</m:t>
                      </m:r>
                    </m:oMath>
                  </m:oMathPara>
                </a14:m>
                <a:endParaRPr lang="en-US" sz="1246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𝐿𝑎𝑏</m:t>
                      </m:r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2: </m:t>
                      </m:r>
                      <m:acc>
                        <m:accPr>
                          <m:chr m:val="̂"/>
                          <m:ctrlPr>
                            <a:rPr lang="en-US" sz="1246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sup>
                          </m:sSubSup>
                        </m:e>
                      </m:acc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46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8.50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−03</m:t>
                      </m:r>
                    </m:oMath>
                  </m:oMathPara>
                </a14:m>
                <a:endParaRPr lang="en-US" sz="1246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666E8-F326-4D5A-B551-ACB52F8B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39231"/>
              </p:ext>
            </p:extLst>
          </p:nvPr>
        </p:nvGraphicFramePr>
        <p:xfrm>
          <a:off x="422113" y="4622415"/>
          <a:ext cx="9061771" cy="1428222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1690875">
                  <a:extLst>
                    <a:ext uri="{9D8B030D-6E8A-4147-A177-3AD203B41FA5}">
                      <a16:colId xmlns:a16="http://schemas.microsoft.com/office/drawing/2014/main" val="327904174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4135914966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760306808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353920851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917507166"/>
                    </a:ext>
                  </a:extLst>
                </a:gridCol>
                <a:gridCol w="1116304">
                  <a:extLst>
                    <a:ext uri="{9D8B030D-6E8A-4147-A177-3AD203B41FA5}">
                      <a16:colId xmlns:a16="http://schemas.microsoft.com/office/drawing/2014/main" val="2094521289"/>
                    </a:ext>
                  </a:extLst>
                </a:gridCol>
                <a:gridCol w="1083472">
                  <a:extLst>
                    <a:ext uri="{9D8B030D-6E8A-4147-A177-3AD203B41FA5}">
                      <a16:colId xmlns:a16="http://schemas.microsoft.com/office/drawing/2014/main" val="2713102262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1944024494"/>
                    </a:ext>
                  </a:extLst>
                </a:gridCol>
              </a:tblGrid>
              <a:tr h="238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 (mm)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Z0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omega(deg)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phi(deg)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kappa(deg)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48251232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2.533E+00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2.806E+00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-8.940E+00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-1.705E+01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9.118E+01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165736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2.533E+00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2.806E+00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-8.940E+00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-1.705E+01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9.118E+01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0903455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7.976E+00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2.475E+00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2.753E+00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-8.072E+00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-1.729E+01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9.138E+01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230917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1.915E-01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7.311E-05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5.828E-02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5.291E-02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8.678E-01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2.353E-01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2.032E-01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3372554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1.915E-01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8.080E-05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5.826E-02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5.290E-02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8.675E-01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2.351E-01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2.031E-01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81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00" y="365127"/>
            <a:ext cx="4095017" cy="51531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29B1B-5A00-4257-AAB9-C474E171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69" y="1317132"/>
            <a:ext cx="3907038" cy="50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12" y="378006"/>
            <a:ext cx="5051175" cy="1231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IMAGE 18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413" y="2431651"/>
            <a:ext cx="127911" cy="2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305" tIns="31652" rIns="63305" bIns="316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4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4245904" y="3852196"/>
            <a:ext cx="140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/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46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𝑅𝑒𝑠𝑖𝑑𝑢𝑎𝑙</m:t>
                      </m:r>
                      <m:r>
                        <m:rPr>
                          <m:nor/>
                        </m:rPr>
                        <a:rPr lang="en-US" sz="1246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246"/>
                        <m:t>1.</m:t>
                      </m:r>
                      <m:r>
                        <m:rPr>
                          <m:nor/>
                        </m:rPr>
                        <a:rPr lang="en-US" sz="1246" b="0" i="0" smtClean="0"/>
                        <m:t>76</m:t>
                      </m:r>
                      <m:r>
                        <m:rPr>
                          <m:nor/>
                        </m:rPr>
                        <a:rPr lang="en-US" sz="1246"/>
                        <m:t>E</m:t>
                      </m:r>
                      <m:r>
                        <m:rPr>
                          <m:nor/>
                        </m:rPr>
                        <a:rPr lang="en-US" sz="1246"/>
                        <m:t>−02</m:t>
                      </m:r>
                    </m:oMath>
                  </m:oMathPara>
                </a14:m>
                <a:endParaRPr lang="en-US" sz="1246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55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𝐿𝑎𝑏</m:t>
                      </m:r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2: </m:t>
                      </m:r>
                      <m:acc>
                        <m:accPr>
                          <m:chr m:val="̂"/>
                          <m:ctrlPr>
                            <a:rPr lang="en-US" sz="1246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46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sup>
                          </m:sSubSup>
                        </m:e>
                      </m:acc>
                      <m:r>
                        <a:rPr lang="en-US" sz="1246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46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1.17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246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−02</m:t>
                      </m:r>
                    </m:oMath>
                  </m:oMathPara>
                </a14:m>
                <a:endParaRPr lang="en-US" sz="1246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7" y="2431651"/>
                <a:ext cx="2799251" cy="829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666E8-F326-4D5A-B551-ACB52F8B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72927"/>
              </p:ext>
            </p:extLst>
          </p:nvPr>
        </p:nvGraphicFramePr>
        <p:xfrm>
          <a:off x="422113" y="4622415"/>
          <a:ext cx="9061771" cy="1428222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1690875">
                  <a:extLst>
                    <a:ext uri="{9D8B030D-6E8A-4147-A177-3AD203B41FA5}">
                      <a16:colId xmlns:a16="http://schemas.microsoft.com/office/drawing/2014/main" val="327904174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4135914966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760306808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3539208517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917507166"/>
                    </a:ext>
                  </a:extLst>
                </a:gridCol>
                <a:gridCol w="1116304">
                  <a:extLst>
                    <a:ext uri="{9D8B030D-6E8A-4147-A177-3AD203B41FA5}">
                      <a16:colId xmlns:a16="http://schemas.microsoft.com/office/drawing/2014/main" val="2094521289"/>
                    </a:ext>
                  </a:extLst>
                </a:gridCol>
                <a:gridCol w="1083472">
                  <a:extLst>
                    <a:ext uri="{9D8B030D-6E8A-4147-A177-3AD203B41FA5}">
                      <a16:colId xmlns:a16="http://schemas.microsoft.com/office/drawing/2014/main" val="2713102262"/>
                    </a:ext>
                  </a:extLst>
                </a:gridCol>
                <a:gridCol w="1034224">
                  <a:extLst>
                    <a:ext uri="{9D8B030D-6E8A-4147-A177-3AD203B41FA5}">
                      <a16:colId xmlns:a16="http://schemas.microsoft.com/office/drawing/2014/main" val="1944024494"/>
                    </a:ext>
                  </a:extLst>
                </a:gridCol>
              </a:tblGrid>
              <a:tr h="238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 (mm)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Z0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omega(deg)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phi(deg)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kappa(deg)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extLst>
                  <a:ext uri="{0D108BD9-81ED-4DB2-BD59-A6C34878D82A}">
                    <a16:rowId xmlns:a16="http://schemas.microsoft.com/office/drawing/2014/main" val="48251232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2.102E+00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1.195E+00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1.337E+01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1.466E+00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9.023E+01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165736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2.102E+00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1.195E+00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3.700E+00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1.337E+01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1.465E+00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9.023E+01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0903455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Lab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2.012E+00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1.181E+00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3.711E+00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1.352E+01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2.426E-01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9.042E+01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2309178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8.993E-02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1.319E-02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1.132E-02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1.542E-01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1.223E+00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1.921E-01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3372554"/>
                  </a:ext>
                </a:extLst>
              </a:tr>
              <a:tr h="238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 from Lab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8" marR="8208" marT="820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8.167E+00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8.992E-02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1.318E-02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1.133E-02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1.542E-01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1.223E+00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1.921E-01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81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2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00" y="365127"/>
            <a:ext cx="4095017" cy="51531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EE907-C186-438C-8198-82C06FC0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0" y="1041579"/>
            <a:ext cx="3048760" cy="55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560</Words>
  <Application>Microsoft Office PowerPoint</Application>
  <PresentationFormat>A4 Paper (210x297 mm)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IMAGE 09</vt:lpstr>
      <vt:lpstr>IMAGE 09</vt:lpstr>
      <vt:lpstr>IMAGE 10</vt:lpstr>
      <vt:lpstr>IMAGE 10</vt:lpstr>
      <vt:lpstr>IMAGE 14</vt:lpstr>
      <vt:lpstr>IMAGE 14</vt:lpstr>
      <vt:lpstr>IMAGE 18</vt:lpstr>
      <vt:lpstr>IMAGE 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Aggarwal, Varun</dc:creator>
  <cp:lastModifiedBy>Aggarwal, Varun</cp:lastModifiedBy>
  <cp:revision>8</cp:revision>
  <dcterms:created xsi:type="dcterms:W3CDTF">2020-10-27T02:08:11Z</dcterms:created>
  <dcterms:modified xsi:type="dcterms:W3CDTF">2020-11-24T01:16:17Z</dcterms:modified>
</cp:coreProperties>
</file>