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5" r:id="rId3"/>
    <p:sldId id="266" r:id="rId4"/>
    <p:sldId id="275" r:id="rId5"/>
    <p:sldId id="267" r:id="rId6"/>
    <p:sldId id="268" r:id="rId7"/>
    <p:sldId id="269" r:id="rId8"/>
    <p:sldId id="270" r:id="rId9"/>
    <p:sldId id="276" r:id="rId10"/>
    <p:sldId id="273" r:id="rId11"/>
    <p:sldId id="272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BB107-4C37-4442-B5D5-DA23CA59D57C}" v="108" dt="2020-11-24T01:56:5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garwal, Varun" userId="ad15f76b-2b43-4488-99a1-0126d430ec46" providerId="ADAL" clId="{6F1BB107-4C37-4442-B5D5-DA23CA59D57C}"/>
    <pc:docChg chg="undo custSel addSld delSld modSld sldOrd">
      <pc:chgData name="Aggarwal, Varun" userId="ad15f76b-2b43-4488-99a1-0126d430ec46" providerId="ADAL" clId="{6F1BB107-4C37-4442-B5D5-DA23CA59D57C}" dt="2020-11-24T01:59:22.797" v="2186" actId="20577"/>
      <pc:docMkLst>
        <pc:docMk/>
      </pc:docMkLst>
      <pc:sldChg chg="modSp del mod">
        <pc:chgData name="Aggarwal, Varun" userId="ad15f76b-2b43-4488-99a1-0126d430ec46" providerId="ADAL" clId="{6F1BB107-4C37-4442-B5D5-DA23CA59D57C}" dt="2020-11-24T01:17:14.449" v="1" actId="47"/>
        <pc:sldMkLst>
          <pc:docMk/>
          <pc:sldMk cId="508503663" sldId="256"/>
        </pc:sldMkLst>
        <pc:spChg chg="mod">
          <ac:chgData name="Aggarwal, Varun" userId="ad15f76b-2b43-4488-99a1-0126d430ec46" providerId="ADAL" clId="{6F1BB107-4C37-4442-B5D5-DA23CA59D57C}" dt="2020-11-24T01:17:09.270" v="0" actId="20577"/>
          <ac:spMkLst>
            <pc:docMk/>
            <pc:sldMk cId="508503663" sldId="256"/>
            <ac:spMk id="4" creationId="{E5285FBC-467D-4DAA-9CE6-7AB2C7117330}"/>
          </ac:spMkLst>
        </pc:spChg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1061082591" sldId="257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3318251993" sldId="258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1005340662" sldId="259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3250718504" sldId="260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148343785" sldId="261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1433208505" sldId="262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2027827001" sldId="263"/>
        </pc:sldMkLst>
      </pc:sldChg>
      <pc:sldChg chg="del">
        <pc:chgData name="Aggarwal, Varun" userId="ad15f76b-2b43-4488-99a1-0126d430ec46" providerId="ADAL" clId="{6F1BB107-4C37-4442-B5D5-DA23CA59D57C}" dt="2020-11-24T01:17:14.449" v="1" actId="47"/>
        <pc:sldMkLst>
          <pc:docMk/>
          <pc:sldMk cId="1498890367" sldId="264"/>
        </pc:sldMkLst>
      </pc:sldChg>
      <pc:sldChg chg="addSp modSp mod">
        <pc:chgData name="Aggarwal, Varun" userId="ad15f76b-2b43-4488-99a1-0126d430ec46" providerId="ADAL" clId="{6F1BB107-4C37-4442-B5D5-DA23CA59D57C}" dt="2020-11-24T01:25:47.038" v="538" actId="113"/>
        <pc:sldMkLst>
          <pc:docMk/>
          <pc:sldMk cId="1159600562" sldId="265"/>
        </pc:sldMkLst>
        <pc:spChg chg="mod">
          <ac:chgData name="Aggarwal, Varun" userId="ad15f76b-2b43-4488-99a1-0126d430ec46" providerId="ADAL" clId="{6F1BB107-4C37-4442-B5D5-DA23CA59D57C}" dt="2020-11-24T01:17:29.820" v="2" actId="20577"/>
          <ac:spMkLst>
            <pc:docMk/>
            <pc:sldMk cId="1159600562" sldId="265"/>
            <ac:spMk id="3" creationId="{7DA4DD8E-6E0D-4B8F-B1A0-FF2D65574FB9}"/>
          </ac:spMkLst>
        </pc:spChg>
        <pc:spChg chg="mod">
          <ac:chgData name="Aggarwal, Varun" userId="ad15f76b-2b43-4488-99a1-0126d430ec46" providerId="ADAL" clId="{6F1BB107-4C37-4442-B5D5-DA23CA59D57C}" dt="2020-11-24T01:25:47.038" v="538" actId="113"/>
          <ac:spMkLst>
            <pc:docMk/>
            <pc:sldMk cId="1159600562" sldId="265"/>
            <ac:spMk id="5" creationId="{1B30E463-161F-4C1B-8B7D-BFAA3B0FA304}"/>
          </ac:spMkLst>
        </pc:spChg>
        <pc:spChg chg="add mod">
          <ac:chgData name="Aggarwal, Varun" userId="ad15f76b-2b43-4488-99a1-0126d430ec46" providerId="ADAL" clId="{6F1BB107-4C37-4442-B5D5-DA23CA59D57C}" dt="2020-11-24T01:22:32.250" v="297" actId="1076"/>
          <ac:spMkLst>
            <pc:docMk/>
            <pc:sldMk cId="1159600562" sldId="265"/>
            <ac:spMk id="6" creationId="{B4C5B2C9-C24E-4A4C-9267-E8054FC2568C}"/>
          </ac:spMkLst>
        </pc:spChg>
      </pc:sldChg>
      <pc:sldChg chg="addSp modSp mod">
        <pc:chgData name="Aggarwal, Varun" userId="ad15f76b-2b43-4488-99a1-0126d430ec46" providerId="ADAL" clId="{6F1BB107-4C37-4442-B5D5-DA23CA59D57C}" dt="2020-11-24T01:30:11.625" v="1055" actId="1076"/>
        <pc:sldMkLst>
          <pc:docMk/>
          <pc:sldMk cId="1339835890" sldId="266"/>
        </pc:sldMkLst>
        <pc:spChg chg="mod">
          <ac:chgData name="Aggarwal, Varun" userId="ad15f76b-2b43-4488-99a1-0126d430ec46" providerId="ADAL" clId="{6F1BB107-4C37-4442-B5D5-DA23CA59D57C}" dt="2020-11-24T01:30:07.421" v="1053" actId="1035"/>
          <ac:spMkLst>
            <pc:docMk/>
            <pc:sldMk cId="1339835890" sldId="266"/>
            <ac:spMk id="3" creationId="{7DA4DD8E-6E0D-4B8F-B1A0-FF2D65574FB9}"/>
          </ac:spMkLst>
        </pc:spChg>
        <pc:spChg chg="mod">
          <ac:chgData name="Aggarwal, Varun" userId="ad15f76b-2b43-4488-99a1-0126d430ec46" providerId="ADAL" clId="{6F1BB107-4C37-4442-B5D5-DA23CA59D57C}" dt="2020-11-24T01:30:08.313" v="1054" actId="1076"/>
          <ac:spMkLst>
            <pc:docMk/>
            <pc:sldMk cId="1339835890" sldId="266"/>
            <ac:spMk id="4" creationId="{A572D7F2-8739-4437-A66B-0574F8F4C4E8}"/>
          </ac:spMkLst>
        </pc:spChg>
        <pc:spChg chg="mod">
          <ac:chgData name="Aggarwal, Varun" userId="ad15f76b-2b43-4488-99a1-0126d430ec46" providerId="ADAL" clId="{6F1BB107-4C37-4442-B5D5-DA23CA59D57C}" dt="2020-11-24T01:30:07.421" v="1053" actId="1035"/>
          <ac:spMkLst>
            <pc:docMk/>
            <pc:sldMk cId="1339835890" sldId="266"/>
            <ac:spMk id="5" creationId="{1B30E463-161F-4C1B-8B7D-BFAA3B0FA304}"/>
          </ac:spMkLst>
        </pc:spChg>
        <pc:spChg chg="add mod">
          <ac:chgData name="Aggarwal, Varun" userId="ad15f76b-2b43-4488-99a1-0126d430ec46" providerId="ADAL" clId="{6F1BB107-4C37-4442-B5D5-DA23CA59D57C}" dt="2020-11-24T01:30:07.421" v="1053" actId="1035"/>
          <ac:spMkLst>
            <pc:docMk/>
            <pc:sldMk cId="1339835890" sldId="266"/>
            <ac:spMk id="7" creationId="{5DF9FF31-DC99-45CB-B435-123743A54E50}"/>
          </ac:spMkLst>
        </pc:spChg>
        <pc:spChg chg="mod">
          <ac:chgData name="Aggarwal, Varun" userId="ad15f76b-2b43-4488-99a1-0126d430ec46" providerId="ADAL" clId="{6F1BB107-4C37-4442-B5D5-DA23CA59D57C}" dt="2020-11-24T01:30:11.625" v="1055" actId="1076"/>
          <ac:spMkLst>
            <pc:docMk/>
            <pc:sldMk cId="1339835890" sldId="266"/>
            <ac:spMk id="8" creationId="{7B415401-DD4C-4110-B579-313A58A6A3C0}"/>
          </ac:spMkLst>
        </pc:spChg>
        <pc:spChg chg="add mod">
          <ac:chgData name="Aggarwal, Varun" userId="ad15f76b-2b43-4488-99a1-0126d430ec46" providerId="ADAL" clId="{6F1BB107-4C37-4442-B5D5-DA23CA59D57C}" dt="2020-11-24T01:30:07.421" v="1053" actId="1035"/>
          <ac:spMkLst>
            <pc:docMk/>
            <pc:sldMk cId="1339835890" sldId="266"/>
            <ac:spMk id="9" creationId="{57A0F409-95E9-4B47-A798-CDD51983DFD5}"/>
          </ac:spMkLst>
        </pc:spChg>
      </pc:sldChg>
      <pc:sldChg chg="addSp delSp modSp mod">
        <pc:chgData name="Aggarwal, Varun" userId="ad15f76b-2b43-4488-99a1-0126d430ec46" providerId="ADAL" clId="{6F1BB107-4C37-4442-B5D5-DA23CA59D57C}" dt="2020-11-24T01:50:16.731" v="1451" actId="1036"/>
        <pc:sldMkLst>
          <pc:docMk/>
          <pc:sldMk cId="1774211838" sldId="267"/>
        </pc:sldMkLst>
        <pc:spChg chg="mod">
          <ac:chgData name="Aggarwal, Varun" userId="ad15f76b-2b43-4488-99a1-0126d430ec46" providerId="ADAL" clId="{6F1BB107-4C37-4442-B5D5-DA23CA59D57C}" dt="2020-11-24T01:44:51.965" v="1432" actId="20577"/>
          <ac:spMkLst>
            <pc:docMk/>
            <pc:sldMk cId="1774211838" sldId="267"/>
            <ac:spMk id="2" creationId="{560456DF-F38D-4E98-A769-91077D7EBF34}"/>
          </ac:spMkLst>
        </pc:spChg>
        <pc:spChg chg="add mod">
          <ac:chgData name="Aggarwal, Varun" userId="ad15f76b-2b43-4488-99a1-0126d430ec46" providerId="ADAL" clId="{6F1BB107-4C37-4442-B5D5-DA23CA59D57C}" dt="2020-11-24T01:50:16.731" v="1451" actId="1036"/>
          <ac:spMkLst>
            <pc:docMk/>
            <pc:sldMk cId="1774211838" sldId="267"/>
            <ac:spMk id="5" creationId="{013CCD00-DCD0-4651-AC04-A9AB476EEC08}"/>
          </ac:spMkLst>
        </pc:spChg>
        <pc:spChg chg="mod">
          <ac:chgData name="Aggarwal, Varun" userId="ad15f76b-2b43-4488-99a1-0126d430ec46" providerId="ADAL" clId="{6F1BB107-4C37-4442-B5D5-DA23CA59D57C}" dt="2020-11-24T01:39:52.709" v="1334" actId="404"/>
          <ac:spMkLst>
            <pc:docMk/>
            <pc:sldMk cId="1774211838" sldId="267"/>
            <ac:spMk id="8" creationId="{4BCD1D8F-214C-46ED-B21C-2456EFF3BC7E}"/>
          </ac:spMkLst>
        </pc:spChg>
        <pc:spChg chg="del">
          <ac:chgData name="Aggarwal, Varun" userId="ad15f76b-2b43-4488-99a1-0126d430ec46" providerId="ADAL" clId="{6F1BB107-4C37-4442-B5D5-DA23CA59D57C}" dt="2020-11-24T01:41:02.101" v="1359" actId="478"/>
          <ac:spMkLst>
            <pc:docMk/>
            <pc:sldMk cId="1774211838" sldId="267"/>
            <ac:spMk id="13" creationId="{26994744-FDE6-4C6D-A5AC-DEF063789FE1}"/>
          </ac:spMkLst>
        </pc:spChg>
      </pc:sldChg>
      <pc:sldChg chg="addSp delSp modSp mod">
        <pc:chgData name="Aggarwal, Varun" userId="ad15f76b-2b43-4488-99a1-0126d430ec46" providerId="ADAL" clId="{6F1BB107-4C37-4442-B5D5-DA23CA59D57C}" dt="2020-11-24T01:50:20.229" v="1453" actId="1036"/>
        <pc:sldMkLst>
          <pc:docMk/>
          <pc:sldMk cId="1699530528" sldId="268"/>
        </pc:sldMkLst>
        <pc:spChg chg="mod">
          <ac:chgData name="Aggarwal, Varun" userId="ad15f76b-2b43-4488-99a1-0126d430ec46" providerId="ADAL" clId="{6F1BB107-4C37-4442-B5D5-DA23CA59D57C}" dt="2020-11-24T01:44:48.571" v="1429" actId="20577"/>
          <ac:spMkLst>
            <pc:docMk/>
            <pc:sldMk cId="1699530528" sldId="268"/>
            <ac:spMk id="2" creationId="{560456DF-F38D-4E98-A769-91077D7EBF34}"/>
          </ac:spMkLst>
        </pc:spChg>
        <pc:spChg chg="del">
          <ac:chgData name="Aggarwal, Varun" userId="ad15f76b-2b43-4488-99a1-0126d430ec46" providerId="ADAL" clId="{6F1BB107-4C37-4442-B5D5-DA23CA59D57C}" dt="2020-11-24T01:40:55.947" v="1358" actId="478"/>
          <ac:spMkLst>
            <pc:docMk/>
            <pc:sldMk cId="1699530528" sldId="268"/>
            <ac:spMk id="3" creationId="{04BDC489-8984-453D-A051-C5848071FB29}"/>
          </ac:spMkLst>
        </pc:spChg>
        <pc:spChg chg="add mod">
          <ac:chgData name="Aggarwal, Varun" userId="ad15f76b-2b43-4488-99a1-0126d430ec46" providerId="ADAL" clId="{6F1BB107-4C37-4442-B5D5-DA23CA59D57C}" dt="2020-11-24T01:50:20.229" v="1453" actId="1036"/>
          <ac:spMkLst>
            <pc:docMk/>
            <pc:sldMk cId="1699530528" sldId="268"/>
            <ac:spMk id="5" creationId="{F3BD002B-1DA9-4B0A-8951-EB8D99E5C42D}"/>
          </ac:spMkLst>
        </pc:spChg>
        <pc:spChg chg="mod">
          <ac:chgData name="Aggarwal, Varun" userId="ad15f76b-2b43-4488-99a1-0126d430ec46" providerId="ADAL" clId="{6F1BB107-4C37-4442-B5D5-DA23CA59D57C}" dt="2020-11-24T01:40:11.173" v="1347" actId="404"/>
          <ac:spMkLst>
            <pc:docMk/>
            <pc:sldMk cId="1699530528" sldId="268"/>
            <ac:spMk id="8" creationId="{4BCD1D8F-214C-46ED-B21C-2456EFF3BC7E}"/>
          </ac:spMkLst>
        </pc:spChg>
      </pc:sldChg>
      <pc:sldChg chg="addSp delSp modSp mod">
        <pc:chgData name="Aggarwal, Varun" userId="ad15f76b-2b43-4488-99a1-0126d430ec46" providerId="ADAL" clId="{6F1BB107-4C37-4442-B5D5-DA23CA59D57C}" dt="2020-11-24T01:50:22.316" v="1455" actId="1036"/>
        <pc:sldMkLst>
          <pc:docMk/>
          <pc:sldMk cId="587525871" sldId="269"/>
        </pc:sldMkLst>
        <pc:spChg chg="mod">
          <ac:chgData name="Aggarwal, Varun" userId="ad15f76b-2b43-4488-99a1-0126d430ec46" providerId="ADAL" clId="{6F1BB107-4C37-4442-B5D5-DA23CA59D57C}" dt="2020-11-24T01:44:44.672" v="1426" actId="20577"/>
          <ac:spMkLst>
            <pc:docMk/>
            <pc:sldMk cId="587525871" sldId="269"/>
            <ac:spMk id="2" creationId="{560456DF-F38D-4E98-A769-91077D7EBF34}"/>
          </ac:spMkLst>
        </pc:spChg>
        <pc:spChg chg="del">
          <ac:chgData name="Aggarwal, Varun" userId="ad15f76b-2b43-4488-99a1-0126d430ec46" providerId="ADAL" clId="{6F1BB107-4C37-4442-B5D5-DA23CA59D57C}" dt="2020-11-24T01:40:51.675" v="1357" actId="478"/>
          <ac:spMkLst>
            <pc:docMk/>
            <pc:sldMk cId="587525871" sldId="269"/>
            <ac:spMk id="3" creationId="{7C59C227-C8F8-43C4-B638-2666EACE0B34}"/>
          </ac:spMkLst>
        </pc:spChg>
        <pc:spChg chg="add mod">
          <ac:chgData name="Aggarwal, Varun" userId="ad15f76b-2b43-4488-99a1-0126d430ec46" providerId="ADAL" clId="{6F1BB107-4C37-4442-B5D5-DA23CA59D57C}" dt="2020-11-24T01:44:42.615" v="1423" actId="20577"/>
          <ac:spMkLst>
            <pc:docMk/>
            <pc:sldMk cId="587525871" sldId="269"/>
            <ac:spMk id="5" creationId="{A04501BC-42BB-42C2-A931-80DDA3C9507B}"/>
          </ac:spMkLst>
        </pc:spChg>
        <pc:spChg chg="add mod">
          <ac:chgData name="Aggarwal, Varun" userId="ad15f76b-2b43-4488-99a1-0126d430ec46" providerId="ADAL" clId="{6F1BB107-4C37-4442-B5D5-DA23CA59D57C}" dt="2020-11-24T01:40:48.953" v="1356" actId="1076"/>
          <ac:spMkLst>
            <pc:docMk/>
            <pc:sldMk cId="587525871" sldId="269"/>
            <ac:spMk id="6" creationId="{33B5AD03-73A0-4318-B937-D29AA3CFC95C}"/>
          </ac:spMkLst>
        </pc:spChg>
        <pc:spChg chg="add mod">
          <ac:chgData name="Aggarwal, Varun" userId="ad15f76b-2b43-4488-99a1-0126d430ec46" providerId="ADAL" clId="{6F1BB107-4C37-4442-B5D5-DA23CA59D57C}" dt="2020-11-24T01:50:22.316" v="1455" actId="1036"/>
          <ac:spMkLst>
            <pc:docMk/>
            <pc:sldMk cId="587525871" sldId="269"/>
            <ac:spMk id="7" creationId="{1FF540B2-DAD2-4773-8E3E-0CE41B5F3C35}"/>
          </ac:spMkLst>
        </pc:spChg>
        <pc:spChg chg="mod">
          <ac:chgData name="Aggarwal, Varun" userId="ad15f76b-2b43-4488-99a1-0126d430ec46" providerId="ADAL" clId="{6F1BB107-4C37-4442-B5D5-DA23CA59D57C}" dt="2020-11-24T01:40:25.703" v="1350" actId="404"/>
          <ac:spMkLst>
            <pc:docMk/>
            <pc:sldMk cId="587525871" sldId="269"/>
            <ac:spMk id="8" creationId="{4BCD1D8F-214C-46ED-B21C-2456EFF3BC7E}"/>
          </ac:spMkLst>
        </pc:spChg>
      </pc:sldChg>
      <pc:sldChg chg="addSp delSp modSp mod">
        <pc:chgData name="Aggarwal, Varun" userId="ad15f76b-2b43-4488-99a1-0126d430ec46" providerId="ADAL" clId="{6F1BB107-4C37-4442-B5D5-DA23CA59D57C}" dt="2020-11-24T01:50:27.162" v="1457"/>
        <pc:sldMkLst>
          <pc:docMk/>
          <pc:sldMk cId="3398797330" sldId="270"/>
        </pc:sldMkLst>
        <pc:spChg chg="add del mod">
          <ac:chgData name="Aggarwal, Varun" userId="ad15f76b-2b43-4488-99a1-0126d430ec46" providerId="ADAL" clId="{6F1BB107-4C37-4442-B5D5-DA23CA59D57C}" dt="2020-11-24T01:44:37.049" v="1417" actId="20577"/>
          <ac:spMkLst>
            <pc:docMk/>
            <pc:sldMk cId="3398797330" sldId="270"/>
            <ac:spMk id="2" creationId="{560456DF-F38D-4E98-A769-91077D7EBF34}"/>
          </ac:spMkLst>
        </pc:spChg>
        <pc:spChg chg="del">
          <ac:chgData name="Aggarwal, Varun" userId="ad15f76b-2b43-4488-99a1-0126d430ec46" providerId="ADAL" clId="{6F1BB107-4C37-4442-B5D5-DA23CA59D57C}" dt="2020-11-24T01:43:40.511" v="1383" actId="478"/>
          <ac:spMkLst>
            <pc:docMk/>
            <pc:sldMk cId="3398797330" sldId="270"/>
            <ac:spMk id="3" creationId="{A39D8C7F-6840-4019-91BF-94B7F3FE21C5}"/>
          </ac:spMkLst>
        </pc:spChg>
        <pc:spChg chg="add mod">
          <ac:chgData name="Aggarwal, Varun" userId="ad15f76b-2b43-4488-99a1-0126d430ec46" providerId="ADAL" clId="{6F1BB107-4C37-4442-B5D5-DA23CA59D57C}" dt="2020-11-24T01:44:39.996" v="1420" actId="20577"/>
          <ac:spMkLst>
            <pc:docMk/>
            <pc:sldMk cId="3398797330" sldId="270"/>
            <ac:spMk id="5" creationId="{DCB04C64-4DA0-4DEC-AD86-D16CC688CAE0}"/>
          </ac:spMkLst>
        </pc:spChg>
        <pc:spChg chg="add mod">
          <ac:chgData name="Aggarwal, Varun" userId="ad15f76b-2b43-4488-99a1-0126d430ec46" providerId="ADAL" clId="{6F1BB107-4C37-4442-B5D5-DA23CA59D57C}" dt="2020-11-24T01:43:31.474" v="1380" actId="1076"/>
          <ac:spMkLst>
            <pc:docMk/>
            <pc:sldMk cId="3398797330" sldId="270"/>
            <ac:spMk id="6" creationId="{D4D678F2-AE3E-42A0-9CFF-45E51BF716AC}"/>
          </ac:spMkLst>
        </pc:spChg>
        <pc:spChg chg="add del mod">
          <ac:chgData name="Aggarwal, Varun" userId="ad15f76b-2b43-4488-99a1-0126d430ec46" providerId="ADAL" clId="{6F1BB107-4C37-4442-B5D5-DA23CA59D57C}" dt="2020-11-24T01:43:19.935" v="1378" actId="21"/>
          <ac:spMkLst>
            <pc:docMk/>
            <pc:sldMk cId="3398797330" sldId="270"/>
            <ac:spMk id="7" creationId="{8C7E0A67-7A2E-4604-A048-F35B025CD0F7}"/>
          </ac:spMkLst>
        </pc:spChg>
        <pc:spChg chg="add del mod">
          <ac:chgData name="Aggarwal, Varun" userId="ad15f76b-2b43-4488-99a1-0126d430ec46" providerId="ADAL" clId="{6F1BB107-4C37-4442-B5D5-DA23CA59D57C}" dt="2020-11-24T01:43:48.719" v="1386" actId="1076"/>
          <ac:spMkLst>
            <pc:docMk/>
            <pc:sldMk cId="3398797330" sldId="270"/>
            <ac:spMk id="8" creationId="{4BCD1D8F-214C-46ED-B21C-2456EFF3BC7E}"/>
          </ac:spMkLst>
        </pc:spChg>
        <pc:spChg chg="add del mod">
          <ac:chgData name="Aggarwal, Varun" userId="ad15f76b-2b43-4488-99a1-0126d430ec46" providerId="ADAL" clId="{6F1BB107-4C37-4442-B5D5-DA23CA59D57C}" dt="2020-11-24T01:50:27.162" v="1457"/>
          <ac:spMkLst>
            <pc:docMk/>
            <pc:sldMk cId="3398797330" sldId="270"/>
            <ac:spMk id="9" creationId="{9646550D-E84D-4095-80B7-6E8504320D1A}"/>
          </ac:spMkLst>
        </pc:spChg>
      </pc:sldChg>
      <pc:sldChg chg="del">
        <pc:chgData name="Aggarwal, Varun" userId="ad15f76b-2b43-4488-99a1-0126d430ec46" providerId="ADAL" clId="{6F1BB107-4C37-4442-B5D5-DA23CA59D57C}" dt="2020-11-24T01:45:43.659" v="1434" actId="47"/>
        <pc:sldMkLst>
          <pc:docMk/>
          <pc:sldMk cId="1532076401" sldId="271"/>
        </pc:sldMkLst>
      </pc:sldChg>
      <pc:sldChg chg="addSp delSp modSp mod ord">
        <pc:chgData name="Aggarwal, Varun" userId="ad15f76b-2b43-4488-99a1-0126d430ec46" providerId="ADAL" clId="{6F1BB107-4C37-4442-B5D5-DA23CA59D57C}" dt="2020-11-24T01:50:31.647" v="1459"/>
        <pc:sldMkLst>
          <pc:docMk/>
          <pc:sldMk cId="4231485734" sldId="272"/>
        </pc:sldMkLst>
        <pc:spChg chg="del">
          <ac:chgData name="Aggarwal, Varun" userId="ad15f76b-2b43-4488-99a1-0126d430ec46" providerId="ADAL" clId="{6F1BB107-4C37-4442-B5D5-DA23CA59D57C}" dt="2020-11-24T01:47:18.651" v="1443" actId="478"/>
          <ac:spMkLst>
            <pc:docMk/>
            <pc:sldMk cId="4231485734" sldId="272"/>
            <ac:spMk id="2" creationId="{560456DF-F38D-4E98-A769-91077D7EBF34}"/>
          </ac:spMkLst>
        </pc:spChg>
        <pc:spChg chg="del">
          <ac:chgData name="Aggarwal, Varun" userId="ad15f76b-2b43-4488-99a1-0126d430ec46" providerId="ADAL" clId="{6F1BB107-4C37-4442-B5D5-DA23CA59D57C}" dt="2020-11-24T01:49:20.292" v="1449" actId="478"/>
          <ac:spMkLst>
            <pc:docMk/>
            <pc:sldMk cId="4231485734" sldId="272"/>
            <ac:spMk id="3" creationId="{EAB0113D-59D8-4B69-91AC-F88F7885043A}"/>
          </ac:spMkLst>
        </pc:spChg>
        <pc:spChg chg="mod">
          <ac:chgData name="Aggarwal, Varun" userId="ad15f76b-2b43-4488-99a1-0126d430ec46" providerId="ADAL" clId="{6F1BB107-4C37-4442-B5D5-DA23CA59D57C}" dt="2020-11-24T01:47:33.656" v="1448" actId="1076"/>
          <ac:spMkLst>
            <pc:docMk/>
            <pc:sldMk cId="4231485734" sldId="272"/>
            <ac:spMk id="4" creationId="{529AD92D-95F1-4A30-A596-FEA874BB767E}"/>
          </ac:spMkLst>
        </pc:spChg>
        <pc:spChg chg="mod">
          <ac:chgData name="Aggarwal, Varun" userId="ad15f76b-2b43-4488-99a1-0126d430ec46" providerId="ADAL" clId="{6F1BB107-4C37-4442-B5D5-DA23CA59D57C}" dt="2020-11-24T01:47:33.656" v="1448" actId="1076"/>
          <ac:spMkLst>
            <pc:docMk/>
            <pc:sldMk cId="4231485734" sldId="272"/>
            <ac:spMk id="5" creationId="{AAD7E959-1737-4FFE-A328-503517D001A8}"/>
          </ac:spMkLst>
        </pc:spChg>
        <pc:spChg chg="add del mod">
          <ac:chgData name="Aggarwal, Varun" userId="ad15f76b-2b43-4488-99a1-0126d430ec46" providerId="ADAL" clId="{6F1BB107-4C37-4442-B5D5-DA23CA59D57C}" dt="2020-11-24T01:47:21.494" v="1444" actId="478"/>
          <ac:spMkLst>
            <pc:docMk/>
            <pc:sldMk cId="4231485734" sldId="272"/>
            <ac:spMk id="7" creationId="{C8365E37-D57D-47FA-B40F-DAE76A68AD8E}"/>
          </ac:spMkLst>
        </pc:spChg>
        <pc:spChg chg="del">
          <ac:chgData name="Aggarwal, Varun" userId="ad15f76b-2b43-4488-99a1-0126d430ec46" providerId="ADAL" clId="{6F1BB107-4C37-4442-B5D5-DA23CA59D57C}" dt="2020-11-24T01:47:18.651" v="1443" actId="478"/>
          <ac:spMkLst>
            <pc:docMk/>
            <pc:sldMk cId="4231485734" sldId="272"/>
            <ac:spMk id="8" creationId="{4BCD1D8F-214C-46ED-B21C-2456EFF3BC7E}"/>
          </ac:spMkLst>
        </pc:spChg>
        <pc:spChg chg="add mod">
          <ac:chgData name="Aggarwal, Varun" userId="ad15f76b-2b43-4488-99a1-0126d430ec46" providerId="ADAL" clId="{6F1BB107-4C37-4442-B5D5-DA23CA59D57C}" dt="2020-11-24T01:50:31.647" v="1459"/>
          <ac:spMkLst>
            <pc:docMk/>
            <pc:sldMk cId="4231485734" sldId="272"/>
            <ac:spMk id="9" creationId="{95E94B15-5560-4FB4-A0FA-84941A946F44}"/>
          </ac:spMkLst>
        </pc:spChg>
      </pc:sldChg>
      <pc:sldChg chg="modSp mod">
        <pc:chgData name="Aggarwal, Varun" userId="ad15f76b-2b43-4488-99a1-0126d430ec46" providerId="ADAL" clId="{6F1BB107-4C37-4442-B5D5-DA23CA59D57C}" dt="2020-11-24T01:46:58.146" v="1442" actId="403"/>
        <pc:sldMkLst>
          <pc:docMk/>
          <pc:sldMk cId="4244883755" sldId="273"/>
        </pc:sldMkLst>
        <pc:spChg chg="mod">
          <ac:chgData name="Aggarwal, Varun" userId="ad15f76b-2b43-4488-99a1-0126d430ec46" providerId="ADAL" clId="{6F1BB107-4C37-4442-B5D5-DA23CA59D57C}" dt="2020-11-24T01:46:58.146" v="1442" actId="403"/>
          <ac:spMkLst>
            <pc:docMk/>
            <pc:sldMk cId="4244883755" sldId="273"/>
            <ac:spMk id="5" creationId="{AAD7E959-1737-4FFE-A328-503517D001A8}"/>
          </ac:spMkLst>
        </pc:spChg>
      </pc:sldChg>
      <pc:sldChg chg="modSp mod">
        <pc:chgData name="Aggarwal, Varun" userId="ad15f76b-2b43-4488-99a1-0126d430ec46" providerId="ADAL" clId="{6F1BB107-4C37-4442-B5D5-DA23CA59D57C}" dt="2020-11-24T01:59:22.797" v="2186" actId="20577"/>
        <pc:sldMkLst>
          <pc:docMk/>
          <pc:sldMk cId="1365090911" sldId="274"/>
        </pc:sldMkLst>
        <pc:spChg chg="mod">
          <ac:chgData name="Aggarwal, Varun" userId="ad15f76b-2b43-4488-99a1-0126d430ec46" providerId="ADAL" clId="{6F1BB107-4C37-4442-B5D5-DA23CA59D57C}" dt="2020-11-24T01:59:22.797" v="2186" actId="20577"/>
          <ac:spMkLst>
            <pc:docMk/>
            <pc:sldMk cId="1365090911" sldId="274"/>
            <ac:spMk id="3" creationId="{25E9CF45-2E29-4DD3-9A31-FCBD1D0BC69A}"/>
          </ac:spMkLst>
        </pc:spChg>
      </pc:sldChg>
      <pc:sldChg chg="delSp modSp add mod">
        <pc:chgData name="Aggarwal, Varun" userId="ad15f76b-2b43-4488-99a1-0126d430ec46" providerId="ADAL" clId="{6F1BB107-4C37-4442-B5D5-DA23CA59D57C}" dt="2020-11-24T01:39:37.905" v="1327" actId="478"/>
        <pc:sldMkLst>
          <pc:docMk/>
          <pc:sldMk cId="3526149892" sldId="275"/>
        </pc:sldMkLst>
        <pc:spChg chg="del mod">
          <ac:chgData name="Aggarwal, Varun" userId="ad15f76b-2b43-4488-99a1-0126d430ec46" providerId="ADAL" clId="{6F1BB107-4C37-4442-B5D5-DA23CA59D57C}" dt="2020-11-24T01:39:37.905" v="1327" actId="478"/>
          <ac:spMkLst>
            <pc:docMk/>
            <pc:sldMk cId="3526149892" sldId="275"/>
            <ac:spMk id="3" creationId="{7DA4DD8E-6E0D-4B8F-B1A0-FF2D65574FB9}"/>
          </ac:spMkLst>
        </pc:spChg>
        <pc:spChg chg="del">
          <ac:chgData name="Aggarwal, Varun" userId="ad15f76b-2b43-4488-99a1-0126d430ec46" providerId="ADAL" clId="{6F1BB107-4C37-4442-B5D5-DA23CA59D57C}" dt="2020-11-24T01:39:37.905" v="1327" actId="478"/>
          <ac:spMkLst>
            <pc:docMk/>
            <pc:sldMk cId="3526149892" sldId="275"/>
            <ac:spMk id="4" creationId="{A572D7F2-8739-4437-A66B-0574F8F4C4E8}"/>
          </ac:spMkLst>
        </pc:spChg>
        <pc:spChg chg="del">
          <ac:chgData name="Aggarwal, Varun" userId="ad15f76b-2b43-4488-99a1-0126d430ec46" providerId="ADAL" clId="{6F1BB107-4C37-4442-B5D5-DA23CA59D57C}" dt="2020-11-24T01:39:05.537" v="1325" actId="478"/>
          <ac:spMkLst>
            <pc:docMk/>
            <pc:sldMk cId="3526149892" sldId="275"/>
            <ac:spMk id="5" creationId="{1B30E463-161F-4C1B-8B7D-BFAA3B0FA304}"/>
          </ac:spMkLst>
        </pc:spChg>
        <pc:spChg chg="mod">
          <ac:chgData name="Aggarwal, Varun" userId="ad15f76b-2b43-4488-99a1-0126d430ec46" providerId="ADAL" clId="{6F1BB107-4C37-4442-B5D5-DA23CA59D57C}" dt="2020-11-24T01:31:36.010" v="1323" actId="20577"/>
          <ac:spMkLst>
            <pc:docMk/>
            <pc:sldMk cId="3526149892" sldId="275"/>
            <ac:spMk id="7" creationId="{5DF9FF31-DC99-45CB-B435-123743A54E50}"/>
          </ac:spMkLst>
        </pc:spChg>
        <pc:spChg chg="del">
          <ac:chgData name="Aggarwal, Varun" userId="ad15f76b-2b43-4488-99a1-0126d430ec46" providerId="ADAL" clId="{6F1BB107-4C37-4442-B5D5-DA23CA59D57C}" dt="2020-11-24T01:39:06.869" v="1326" actId="478"/>
          <ac:spMkLst>
            <pc:docMk/>
            <pc:sldMk cId="3526149892" sldId="275"/>
            <ac:spMk id="9" creationId="{57A0F409-95E9-4B47-A798-CDD51983DFD5}"/>
          </ac:spMkLst>
        </pc:spChg>
      </pc:sldChg>
      <pc:sldChg chg="addSp modSp add mod">
        <pc:chgData name="Aggarwal, Varun" userId="ad15f76b-2b43-4488-99a1-0126d430ec46" providerId="ADAL" clId="{6F1BB107-4C37-4442-B5D5-DA23CA59D57C}" dt="2020-11-24T01:50:28.908" v="1458"/>
        <pc:sldMkLst>
          <pc:docMk/>
          <pc:sldMk cId="3989007742" sldId="276"/>
        </pc:sldMkLst>
        <pc:spChg chg="mod">
          <ac:chgData name="Aggarwal, Varun" userId="ad15f76b-2b43-4488-99a1-0126d430ec46" providerId="ADAL" clId="{6F1BB107-4C37-4442-B5D5-DA23CA59D57C}" dt="2020-11-24T01:45:35.897" v="1433" actId="1076"/>
          <ac:spMkLst>
            <pc:docMk/>
            <pc:sldMk cId="3989007742" sldId="276"/>
            <ac:spMk id="2" creationId="{560456DF-F38D-4E98-A769-91077D7EBF34}"/>
          </ac:spMkLst>
        </pc:spChg>
        <pc:spChg chg="mod">
          <ac:chgData name="Aggarwal, Varun" userId="ad15f76b-2b43-4488-99a1-0126d430ec46" providerId="ADAL" clId="{6F1BB107-4C37-4442-B5D5-DA23CA59D57C}" dt="2020-11-24T01:44:32.583" v="1414" actId="20577"/>
          <ac:spMkLst>
            <pc:docMk/>
            <pc:sldMk cId="3989007742" sldId="276"/>
            <ac:spMk id="5" creationId="{DCB04C64-4DA0-4DEC-AD86-D16CC688CAE0}"/>
          </ac:spMkLst>
        </pc:spChg>
        <pc:spChg chg="mod">
          <ac:chgData name="Aggarwal, Varun" userId="ad15f76b-2b43-4488-99a1-0126d430ec46" providerId="ADAL" clId="{6F1BB107-4C37-4442-B5D5-DA23CA59D57C}" dt="2020-11-24T01:44:08.765" v="1398" actId="403"/>
          <ac:spMkLst>
            <pc:docMk/>
            <pc:sldMk cId="3989007742" sldId="276"/>
            <ac:spMk id="6" creationId="{D4D678F2-AE3E-42A0-9CFF-45E51BF716AC}"/>
          </ac:spMkLst>
        </pc:spChg>
        <pc:spChg chg="add mod">
          <ac:chgData name="Aggarwal, Varun" userId="ad15f76b-2b43-4488-99a1-0126d430ec46" providerId="ADAL" clId="{6F1BB107-4C37-4442-B5D5-DA23CA59D57C}" dt="2020-11-24T01:50:28.908" v="1458"/>
          <ac:spMkLst>
            <pc:docMk/>
            <pc:sldMk cId="3989007742" sldId="276"/>
            <ac:spMk id="7" creationId="{9C3826D3-37EA-4CD8-B738-BF3BE539A3FF}"/>
          </ac:spMkLst>
        </pc:spChg>
        <pc:spChg chg="mod">
          <ac:chgData name="Aggarwal, Varun" userId="ad15f76b-2b43-4488-99a1-0126d430ec46" providerId="ADAL" clId="{6F1BB107-4C37-4442-B5D5-DA23CA59D57C}" dt="2020-11-24T01:45:35.897" v="1433" actId="1076"/>
          <ac:spMkLst>
            <pc:docMk/>
            <pc:sldMk cId="3989007742" sldId="276"/>
            <ac:spMk id="8" creationId="{4BCD1D8F-214C-46ED-B21C-2456EFF3BC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1431-9BED-4290-ABED-8ED41A18235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FD62-F9A1-41A2-9118-264E028F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Issues and 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9CF45-2E29-4DD3-9A31-FCBD1D0BC69A}"/>
                  </a:ext>
                </a:extLst>
              </p:cNvPr>
              <p:cNvSpPr txBox="1"/>
              <p:nvPr/>
            </p:nvSpPr>
            <p:spPr>
              <a:xfrm>
                <a:off x="623888" y="1581150"/>
                <a:ext cx="5915025" cy="7848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EOPs for all the images, when compared to output of BASC and Lab 2, the difference is of the order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principal distance, c, when compared to output of BASC and Lab 2, the difference is of the order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between the values can be attributed to the assumption that object plane is flat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residuals are 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RMSE when compared to Lab 2’s square root of variance are very close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image 10 and 18, the c was imaginary. It would occur in instances when images are very vertical.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address this issue, c was manually set to 8.16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major issue for this lab was with debugging the code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While coding the mathematical equations, a misplaced plus or minus within the code let to wrong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Debugging required a lot of focus because of the number of equations and variables in the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9CF45-2E29-4DD3-9A31-FCBD1D0B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8" y="1581150"/>
                <a:ext cx="5915025" cy="7848302"/>
              </a:xfrm>
              <a:prstGeom prst="rect">
                <a:avLst/>
              </a:prstGeom>
              <a:blipFill>
                <a:blip r:embed="rId2"/>
                <a:stretch>
                  <a:fillRect l="-514" t="-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9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data.py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59-1737-4FFE-A328-503517D001A8}"/>
              </a:ext>
            </a:extLst>
          </p:cNvPr>
          <p:cNvSpPr txBox="1"/>
          <p:nvPr/>
        </p:nvSpPr>
        <p:spPr>
          <a:xfrm>
            <a:off x="623887" y="1501420"/>
            <a:ext cx="5915024" cy="784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EOP_basc,xa,ya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]=data(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image_no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image_no</a:t>
            </a:r>
            <a:endParaRPr lang="en-US" sz="105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9</a:t>
            </a:r>
          </a:p>
          <a:p>
            <a:r>
              <a:rPr lang="nl-NL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EOP_basc = [1.88968674,3.03586621,3.73500036,-19.1841784,-4.34497759,2.05014903];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[-5.3877;-2.92187;-0.49439;1.79834;3.93369;-5.04787;-2.77407;-0.55643;1.5572;3.55246;-4.71235;-2.63868;-0.61275;1.34004;3.19895;-4.43154;-2.5313;-0.66436;1.1514;2.88537;-4.19557;-2.4407;-0.70131;0.99217;2.62277];</a:t>
            </a:r>
          </a:p>
          <a:p>
            <a:r>
              <a:rPr lang="es-E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[4.93742;4.84433;4.68172;4.49867;4.29866;2.42494;2.3434;2.23887;2.1432;2.04441;0.30738;0.24322;0.17794;0.13305;0.09228;-1.49013;-1.53833;-1.5756;-1.59753;-1.59671;-3.02777;-3.06606;-3.09871;-3.09563;-3.07743];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[1.68045678e+000   2.16587520e+000   3.50855335e+000 -4.14855263e-001  -4.93725230e+000   9.24769326e+001];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[4.2568;4.0854;3.8851;3.68;3.479;1.9221;1.7977;1.6796;1.555;1.4339;-0.3967;-0.4724;-0.5334;-0.5915;-0.6454;-2.6632;-2.71;-2.7285;-2.7338;-2.7224;-4.81;-4.8779;-4.8782;-4.8346];   </a:t>
            </a:r>
          </a:p>
          <a:p>
            <a:r>
              <a:rPr lang="es-E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ya= [4.6788;2.3093;0.0418;-2.0823;-4.0521;4.7589;2.3888;0.1175;-2.0216;-4.02;4.8045;2.45;0.1921;-1.9492;-3.9707;4.8258;2.5321;0.2918;-1.8528;-3.8693;4.8076;2.5851;0.3697;-1.7626];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14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[1.00952899e+000   2.53318361e+000   2.80635782e+000 -8.94008150e+000  -1.70515538e+001   9.11810993e+001];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[5.0408;4.5063;4.0613;2.4057;2.1457;1.9236;1.7394;-0.5466;-0.5072;-0.48;-0.4562;-3.1775;-2.9114;-2.6867;-2.495;-5.4743;-5.0707;-4.6992;-4.374];    </a:t>
            </a:r>
          </a:p>
          <a:p>
            <a:r>
              <a:rPr lang="es-E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[-0.3354;-2.7179;-4.6482;2.6935;-0.1767;-2.5023;-4.414;2.7038;-0.0294;-2.2763;-4.1595;2.7274;0.1323;-2.0413;-3.8797;2.7125;0.2538;-1.841;-3.6312];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18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[2.10162316e+000   1.19465520e+000   3.69958966e+000 1.33667830e+001   1.46559054e+000   9.02308070e+001];</a:t>
            </a: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xa = [3.2893;3.295;3.2772;3.2471;3.2149;1.5691;1.574;1.5795;1.5697;1.557;-0.3378;-0.3441;-0.3375;-0.3381;-0.3412;-2.4459;-2.481;-2.4964;-2.5036;-2.4987;-4.7066;-4.8269;-4.8928;-4.9179;-4.8917];   </a:t>
            </a:r>
          </a:p>
          <a:p>
            <a:r>
              <a:rPr lang="es-E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ya = [3.8357;2.0059;0.1629;-1.6697;-3.476;4.0453;2.1277;0.1844;-1.7649;-3.6961;4.2673;2.2563;0.2058;-1.8635;-3.9356;4.4805;2.4023;0.2466;-1.9536;-4.1554;4.6783;2.5441;0.2765;-2.0524;-4.369];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4488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9AD92D-95F1-4A30-A596-FEA874BB767E}"/>
              </a:ext>
            </a:extLst>
          </p:cNvPr>
          <p:cNvSpPr txBox="1">
            <a:spLocks/>
          </p:cNvSpPr>
          <p:nvPr/>
        </p:nvSpPr>
        <p:spPr>
          <a:xfrm>
            <a:off x="623888" y="360402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assign_IOP.py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59-1737-4FFE-A328-503517D001A8}"/>
              </a:ext>
            </a:extLst>
          </p:cNvPr>
          <p:cNvSpPr txBox="1"/>
          <p:nvPr/>
        </p:nvSpPr>
        <p:spPr>
          <a:xfrm>
            <a:off x="623888" y="1207008"/>
            <a:ext cx="591502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xp,yp,c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assign_IOP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(IOP)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IOP(1);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IOP(2);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c = IOP(3);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6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94B15-5560-4FB4-A0FA-84941A946F44}"/>
              </a:ext>
            </a:extLst>
          </p:cNvPr>
          <p:cNvSpPr txBox="1"/>
          <p:nvPr/>
        </p:nvSpPr>
        <p:spPr>
          <a:xfrm>
            <a:off x="707232" y="9027929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42314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Computer Pseudo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4DD8E-6E0D-4B8F-B1A0-FF2D65574FB9}"/>
              </a:ext>
            </a:extLst>
          </p:cNvPr>
          <p:cNvSpPr txBox="1"/>
          <p:nvPr/>
        </p:nvSpPr>
        <p:spPr>
          <a:xfrm>
            <a:off x="623888" y="1866900"/>
            <a:ext cx="5905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main.m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Declare common parameters -&gt; IOPs, Ground co-ordinates of targets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image:</a:t>
            </a:r>
          </a:p>
          <a:p>
            <a:pPr lvl="2"/>
            <a:r>
              <a:rPr lang="en-US" dirty="0"/>
              <a:t>Get image co-ordinates for each image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b="1" dirty="0" err="1"/>
              <a:t>LSA.m</a:t>
            </a:r>
            <a:r>
              <a:rPr lang="en-US" b="1" dirty="0"/>
              <a:t>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0E463-161F-4C1B-8B7D-BFAA3B0FA304}"/>
              </a:ext>
            </a:extLst>
          </p:cNvPr>
          <p:cNvSpPr txBox="1"/>
          <p:nvPr/>
        </p:nvSpPr>
        <p:spPr>
          <a:xfrm>
            <a:off x="623888" y="4879687"/>
            <a:ext cx="59055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LSA.</a:t>
            </a:r>
            <a:r>
              <a:rPr lang="en-US" b="1" dirty="0" err="1"/>
              <a:t>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Remove distortions from image co-ordinates </a:t>
            </a:r>
            <a:r>
              <a:rPr lang="en-US" b="1" dirty="0" err="1"/>
              <a:t>remove_dist.m</a:t>
            </a:r>
            <a:endParaRPr lang="en-US" b="1" dirty="0"/>
          </a:p>
          <a:p>
            <a:r>
              <a:rPr lang="en-US" dirty="0"/>
              <a:t>Calculate A matrix by calling </a:t>
            </a:r>
            <a:r>
              <a:rPr lang="en-US" b="1" dirty="0" err="1"/>
              <a:t>calc_A.m</a:t>
            </a:r>
            <a:endParaRPr lang="en-US" b="1" dirty="0"/>
          </a:p>
          <a:p>
            <a:r>
              <a:rPr lang="en-US" dirty="0"/>
              <a:t>Calculate y matrix by calling </a:t>
            </a:r>
            <a:r>
              <a:rPr lang="en-US" b="1" dirty="0" err="1"/>
              <a:t>calc_y.m</a:t>
            </a:r>
            <a:endParaRPr lang="en-US" b="1" dirty="0"/>
          </a:p>
          <a:p>
            <a:r>
              <a:rPr lang="en-US" dirty="0"/>
              <a:t>Calculate </a:t>
            </a:r>
            <a:r>
              <a:rPr lang="en-US" dirty="0" err="1"/>
              <a:t>x_hat</a:t>
            </a:r>
            <a:r>
              <a:rPr lang="en-US" dirty="0"/>
              <a:t> by calling </a:t>
            </a:r>
            <a:r>
              <a:rPr lang="en-US" b="1" dirty="0" err="1"/>
              <a:t>calc_x_hat.m</a:t>
            </a:r>
            <a:endParaRPr lang="en-US" b="1" dirty="0"/>
          </a:p>
          <a:p>
            <a:r>
              <a:rPr lang="en-US" dirty="0"/>
              <a:t>Calculate c, X0, Y0, Z0</a:t>
            </a:r>
          </a:p>
          <a:p>
            <a:endParaRPr lang="en-US" dirty="0"/>
          </a:p>
          <a:p>
            <a:r>
              <a:rPr lang="en-US" dirty="0"/>
              <a:t>Calculate S matrix by calling </a:t>
            </a:r>
            <a:r>
              <a:rPr lang="en-US" b="1" dirty="0" err="1"/>
              <a:t>calc_S.m</a:t>
            </a:r>
            <a:endParaRPr lang="en-US" b="1" dirty="0"/>
          </a:p>
          <a:p>
            <a:r>
              <a:rPr lang="en-US" dirty="0"/>
              <a:t>Calculate omega phi kappa by calling </a:t>
            </a:r>
            <a:r>
              <a:rPr lang="en-US" b="1" dirty="0" err="1"/>
              <a:t>calc_opk.m</a:t>
            </a:r>
            <a:endParaRPr lang="en-US" b="1" dirty="0"/>
          </a:p>
          <a:p>
            <a:r>
              <a:rPr lang="en-US" dirty="0"/>
              <a:t>Calculate residuals by calling </a:t>
            </a:r>
            <a:r>
              <a:rPr lang="en-US" b="1" dirty="0" err="1"/>
              <a:t>residuals.m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B2C9-C24E-4A4C-9267-E8054FC2568C}"/>
              </a:ext>
            </a:extLst>
          </p:cNvPr>
          <p:cNvSpPr txBox="1"/>
          <p:nvPr/>
        </p:nvSpPr>
        <p:spPr>
          <a:xfrm>
            <a:off x="697707" y="9028545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115960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Computer Pseudo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4DD8E-6E0D-4B8F-B1A0-FF2D65574FB9}"/>
              </a:ext>
            </a:extLst>
          </p:cNvPr>
          <p:cNvSpPr txBox="1"/>
          <p:nvPr/>
        </p:nvSpPr>
        <p:spPr>
          <a:xfrm>
            <a:off x="614652" y="3612569"/>
            <a:ext cx="5905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Calc_A.</a:t>
            </a:r>
            <a:r>
              <a:rPr lang="en-US" b="1" dirty="0" err="1"/>
              <a:t>m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Calculate A for both X and 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0E463-161F-4C1B-8B7D-BFAA3B0FA304}"/>
              </a:ext>
            </a:extLst>
          </p:cNvPr>
          <p:cNvSpPr txBox="1"/>
          <p:nvPr/>
        </p:nvSpPr>
        <p:spPr>
          <a:xfrm>
            <a:off x="624177" y="4691227"/>
            <a:ext cx="5905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Calc_y.</a:t>
            </a:r>
            <a:r>
              <a:rPr lang="en-US" b="1" dirty="0" err="1"/>
              <a:t>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Calculate y by alternating xi and </a:t>
            </a:r>
            <a:r>
              <a:rPr lang="en-US" dirty="0" err="1"/>
              <a:t>yi</a:t>
            </a:r>
            <a:r>
              <a:rPr lang="en-US" dirty="0"/>
              <a:t> without distortions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2D7F2-8739-4437-A66B-0574F8F4C4E8}"/>
              </a:ext>
            </a:extLst>
          </p:cNvPr>
          <p:cNvSpPr txBox="1"/>
          <p:nvPr/>
        </p:nvSpPr>
        <p:spPr>
          <a:xfrm>
            <a:off x="633413" y="6804947"/>
            <a:ext cx="59055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Calc_S.m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Loop over all GCPs</a:t>
            </a:r>
          </a:p>
          <a:p>
            <a:r>
              <a:rPr lang="en-US" dirty="0"/>
              <a:t>	get xi quaternion and normalize it</a:t>
            </a:r>
          </a:p>
          <a:p>
            <a:r>
              <a:rPr lang="en-US" dirty="0"/>
              <a:t>	get Xi quaternion and normalize it</a:t>
            </a:r>
          </a:p>
          <a:p>
            <a:r>
              <a:rPr lang="en-US" dirty="0"/>
              <a:t>	multiply C for both quaternions to get Si</a:t>
            </a:r>
          </a:p>
          <a:p>
            <a:r>
              <a:rPr lang="en-US" dirty="0"/>
              <a:t>	sum Si to get the S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15401-DD4C-4110-B579-313A58A6A3C0}"/>
              </a:ext>
            </a:extLst>
          </p:cNvPr>
          <p:cNvSpPr txBox="1"/>
          <p:nvPr/>
        </p:nvSpPr>
        <p:spPr>
          <a:xfrm>
            <a:off x="707232" y="9027929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9FF31-DC99-45CB-B435-123743A54E50}"/>
              </a:ext>
            </a:extLst>
          </p:cNvPr>
          <p:cNvSpPr txBox="1"/>
          <p:nvPr/>
        </p:nvSpPr>
        <p:spPr>
          <a:xfrm>
            <a:off x="619270" y="1972980"/>
            <a:ext cx="59055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remove_dist.m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Calculate radial distortion</a:t>
            </a:r>
          </a:p>
          <a:p>
            <a:pPr lvl="1"/>
            <a:r>
              <a:rPr lang="en-US" dirty="0"/>
              <a:t>Calculate de-centering lens distortion</a:t>
            </a:r>
          </a:p>
          <a:p>
            <a:pPr lvl="1"/>
            <a:r>
              <a:rPr lang="en-US" dirty="0"/>
              <a:t>Subtract from image co-</a:t>
            </a:r>
            <a:r>
              <a:rPr lang="en-US" dirty="0" err="1"/>
              <a:t>ordiantes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0F409-95E9-4B47-A798-CDD51983DFD5}"/>
              </a:ext>
            </a:extLst>
          </p:cNvPr>
          <p:cNvSpPr txBox="1"/>
          <p:nvPr/>
        </p:nvSpPr>
        <p:spPr>
          <a:xfrm>
            <a:off x="628795" y="5767261"/>
            <a:ext cx="5905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Calc_x_hat.m</a:t>
            </a:r>
            <a:endParaRPr lang="en-US" b="1" dirty="0"/>
          </a:p>
          <a:p>
            <a:endParaRPr lang="en-US" dirty="0"/>
          </a:p>
          <a:p>
            <a:r>
              <a:rPr lang="es-ES" dirty="0" err="1"/>
              <a:t>x_hat</a:t>
            </a:r>
            <a:r>
              <a:rPr lang="es-ES" dirty="0"/>
              <a:t> = </a:t>
            </a:r>
            <a:r>
              <a:rPr lang="es-ES" dirty="0" err="1"/>
              <a:t>inv</a:t>
            </a:r>
            <a:r>
              <a:rPr lang="es-ES" dirty="0"/>
              <a:t>(A'*A)*A'*y;</a:t>
            </a:r>
          </a:p>
        </p:txBody>
      </p:sp>
    </p:spTree>
    <p:extLst>
      <p:ext uri="{BB962C8B-B14F-4D97-AF65-F5344CB8AC3E}">
        <p14:creationId xmlns:p14="http://schemas.microsoft.com/office/powerpoint/2010/main" val="133983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Computer Pseudo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15401-DD4C-4110-B579-313A58A6A3C0}"/>
              </a:ext>
            </a:extLst>
          </p:cNvPr>
          <p:cNvSpPr txBox="1"/>
          <p:nvPr/>
        </p:nvSpPr>
        <p:spPr>
          <a:xfrm>
            <a:off x="707232" y="9027929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9FF31-DC99-45CB-B435-123743A54E50}"/>
              </a:ext>
            </a:extLst>
          </p:cNvPr>
          <p:cNvSpPr txBox="1"/>
          <p:nvPr/>
        </p:nvSpPr>
        <p:spPr>
          <a:xfrm>
            <a:off x="619270" y="1972980"/>
            <a:ext cx="59055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Calc_opk.m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dirty="0"/>
              <a:t>Get eigenvalue and eigenvector for S</a:t>
            </a:r>
          </a:p>
          <a:p>
            <a:pPr lvl="1"/>
            <a:r>
              <a:rPr lang="en-US" dirty="0"/>
              <a:t>Get the eigen vector against maximum eigenvalue</a:t>
            </a:r>
          </a:p>
          <a:p>
            <a:pPr lvl="1"/>
            <a:r>
              <a:rPr lang="en-US" dirty="0"/>
              <a:t>Get rotation matrix </a:t>
            </a:r>
          </a:p>
          <a:p>
            <a:pPr lvl="1"/>
            <a:r>
              <a:rPr lang="en-US" dirty="0"/>
              <a:t>Calculate Omega, Phi, kappa from rotation matrix</a:t>
            </a:r>
          </a:p>
        </p:txBody>
      </p:sp>
    </p:spTree>
    <p:extLst>
      <p:ext uri="{BB962C8B-B14F-4D97-AF65-F5344CB8AC3E}">
        <p14:creationId xmlns:p14="http://schemas.microsoft.com/office/powerpoint/2010/main" val="35261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</a:t>
            </a:r>
            <a:r>
              <a:rPr lang="en-US" dirty="0" err="1"/>
              <a:t>main.m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757862" cy="732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Common Parameters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IOPs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IOP = [6.7451660984e-2,-1.1709829919e-1,8.1671200690];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[-2.9350008918e-4, 9.2190322166e-6,-2.2562559450e-7,6.1878890685e-5,-7.2907688047e-5,0];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Ground co-ordinates of targets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XA = [-0.044038221723;0.89829592555;1.8428648416;2.7928032424;3.731135328;-0.036927916146;0.90108606018;1.8511589932;2.8010339963;3.7422959221;-0.037704361429;0.90892725171;1.8588605461;2.8062554595;3.7520655984;-0.024722332105;0.91454137562;1.8596674595;2.8078118825;3.7544680979;0;0.9263914178;1.8642980884;2.8111736654;3.7628755375];   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YA = [3.751130948;3.7594793917;3.7736433303;3.7823238561;3.7801397656;2.8057675589;2.8180218203;2.8257925207;2.8332144474;2.8378518827;1.8634346772;1.8678901457;1.8758730363;1.8838128654;1.8922797004;0.91840024749;0.92066047041;0.92760553219;0.93553829291;0.94557055946;0;-0.00026178267339;-0.0021390199929;-0.0019752230297;0]; </a:t>
            </a:r>
          </a:p>
          <a:p>
            <a:r>
              <a:rPr lang="pl-PL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ZA = [0.072640804133;0.048121990404;0;-0.047649472361;-0.070838477818;0.054102199693;0.026008316122;0.0059282538012;-0.023295585379;-0.044574905144;0.016369939657;0.010208246675;0.0071618170061;-0.0096698096332;-0.020910207448;-0.0091692255168;0.003877584251;0.003049069041;-0.0030509411619;-0.0098127723745;0;0.017342094476;0.016047411487;0.006582607018;0]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image_09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EOP_basc,xa,ya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data(9);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9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c,EOP,res_x,res_y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image_10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EOP_basc,xa,ya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data(10);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10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c,EOP,res_x,res_y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(1:24),YA(1:24),ZA(1:24),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IOP,dist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image_14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EOP_basc,xa,ya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data(14);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14 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c,EOP,res_x,res_y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([3:5,7:10,12:15,17:20,22:25]),YA([3:5,7:10,12:15,17:20,22:25]),ZA([3:5,7:10,12:15,17:20,22:25]),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IOP,dist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Image 1 - image_18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EOP_basc,xa,ya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data(18); </a:t>
            </a:r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get data for image 18</a:t>
            </a:r>
          </a:p>
          <a:p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c,EOP,res_x,res_y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s-E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</a:t>
            </a:r>
            <a:r>
              <a:rPr lang="es-E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CCD00-DCD0-4651-AC04-A9AB476EEC08}"/>
              </a:ext>
            </a:extLst>
          </p:cNvPr>
          <p:cNvSpPr txBox="1"/>
          <p:nvPr/>
        </p:nvSpPr>
        <p:spPr>
          <a:xfrm>
            <a:off x="707232" y="9037165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17742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</a:t>
            </a:r>
            <a:r>
              <a:rPr lang="en-US" dirty="0" err="1"/>
              <a:t>LSA.m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729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c,EOP,res_x,res_y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LSA(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xa,ya,XA,YA,ZA,IOP,dist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parameters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length(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Unpack IOPs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xp,yp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,~]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assign_IOP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(IOP);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A and y matrix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remove_dist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xa,ya,dist,xp,yp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[A]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calc_A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num_GCP,xa,ya,XA,YA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[y]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calc_y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</a:t>
            </a:r>
            <a:r>
              <a:rPr lang="en-US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[C1,C2,C3,C4,C5,C6,C7,C8]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calc_x_hat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A,y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c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sqrt(-1 * (C1*C2+C4*C5)/(C7*C8));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not(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isreal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(c))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 = 8.1671200690;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A'*A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[C1,C4,C7;C2,C5,C8;C3,C6,1]*[1,0,0;0,1,0;0,0,c*c]*[C1,C2,C3;C4,C5,C6;C7,C8,1];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s-ES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calculate</a:t>
            </a:r>
            <a:r>
              <a:rPr lang="es-E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EOP (X0,Y0,Z0)</a:t>
            </a: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= - A(1,3)/A(1,1);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Y0 = - A(2,3)/A(1,1);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Z0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(A(3,3)/A(1,1) - X0^2 - Y0^2);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EOP (omega,phi,kappa)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calc_S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(num_GCP,xa,ya,xp,yp,c,XA,YA,ZA,X0,Y0,Z0);</a:t>
            </a:r>
          </a:p>
          <a:p>
            <a:r>
              <a:rPr lang="pl-PL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[omega,phi,kappa] = calc_opk(S);</a:t>
            </a:r>
          </a:p>
          <a:p>
            <a:r>
              <a:rPr lang="nn-NO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EOP = [X0,Y0,Z0,rad2deg(omega),rad2deg(phi),rad2deg(kappa)];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residuals</a:t>
            </a:r>
          </a:p>
          <a:p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res_x,res_y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residuals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(C1,C2,C3,C4,C5,C6,C7,C8,xa,ya,XA,YA);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D002B-1DA9-4B0A-8951-EB8D99E5C42D}"/>
              </a:ext>
            </a:extLst>
          </p:cNvPr>
          <p:cNvSpPr txBox="1"/>
          <p:nvPr/>
        </p:nvSpPr>
        <p:spPr>
          <a:xfrm>
            <a:off x="707232" y="9037165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16995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7405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</a:t>
            </a:r>
            <a:r>
              <a:rPr lang="en-US" dirty="0" err="1"/>
              <a:t>calc_A.m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1524000"/>
            <a:ext cx="591502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[A] =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calc_A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num_GCP,xa,ya,XA,YA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create an empty A matrix 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zeros(num_GCP*2,8);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loop over all ground control points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=1:num_GCP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A(2*i-1,:) = [XA(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),YA(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),1, 0,0,0, -1*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)*XA(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-1*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)*YA(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A(2*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 :) = [0,0,0, XA(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),YA(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),1, -1*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)*XA(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-1*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)*YA(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700" b="0" i="0" u="none" strike="noStrike" baseline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4501BC-42BB-42C2-A931-80DDA3C9507B}"/>
              </a:ext>
            </a:extLst>
          </p:cNvPr>
          <p:cNvSpPr txBox="1">
            <a:spLocks/>
          </p:cNvSpPr>
          <p:nvPr/>
        </p:nvSpPr>
        <p:spPr>
          <a:xfrm>
            <a:off x="623888" y="5150347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</a:t>
            </a:r>
            <a:r>
              <a:rPr lang="en-US" dirty="0" err="1"/>
              <a:t>calc_y.m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5AD03-73A0-4318-B937-D29AA3CFC95C}"/>
              </a:ext>
            </a:extLst>
          </p:cNvPr>
          <p:cNvSpPr txBox="1"/>
          <p:nvPr/>
        </p:nvSpPr>
        <p:spPr>
          <a:xfrm>
            <a:off x="623888" y="6092363"/>
            <a:ext cx="59150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[y] =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calc_y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xa,ya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alternate merge in order :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xa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ya</a:t>
            </a:r>
            <a:endParaRPr lang="en-US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]';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y(:);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540B2-DAD2-4773-8E3E-0CE41B5F3C35}"/>
              </a:ext>
            </a:extLst>
          </p:cNvPr>
          <p:cNvSpPr txBox="1"/>
          <p:nvPr/>
        </p:nvSpPr>
        <p:spPr>
          <a:xfrm>
            <a:off x="707232" y="9037165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5875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170822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</a:t>
            </a:r>
            <a:r>
              <a:rPr lang="en-US" dirty="0" err="1"/>
              <a:t>calc_x_hat.m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7097075"/>
            <a:ext cx="591502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[C1,C2,C3,C4,C5,C6,C7,C8]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(A'*A)*A'*y;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C2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C3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C4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(4);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C5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C6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(6);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C7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(7);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C8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x_hat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(8);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B04C64-4DA0-4DEC-AD86-D16CC688CAE0}"/>
              </a:ext>
            </a:extLst>
          </p:cNvPr>
          <p:cNvSpPr txBox="1">
            <a:spLocks/>
          </p:cNvSpPr>
          <p:nvPr/>
        </p:nvSpPr>
        <p:spPr>
          <a:xfrm>
            <a:off x="623888" y="189712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</a:t>
            </a:r>
            <a:r>
              <a:rPr lang="en-US" dirty="0" err="1"/>
              <a:t>calc_S.m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678F2-AE3E-42A0-9CFF-45E51BF716AC}"/>
              </a:ext>
            </a:extLst>
          </p:cNvPr>
          <p:cNvSpPr txBox="1"/>
          <p:nvPr/>
        </p:nvSpPr>
        <p:spPr>
          <a:xfrm>
            <a:off x="623888" y="1186307"/>
            <a:ext cx="591502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[S] =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calc_S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(num_GCP,xa,ya,xp,yp,c,XA,YA,ZA,X0,Y0,Z0)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 = zeros(4,4);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=1:num_GCP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xi = [0,xa(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),-c];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xi  = xi/norm(xi);</a:t>
            </a:r>
          </a:p>
          <a:p>
            <a:r>
              <a:rPr lang="pl-P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Xi = [0,XA(i)-X0,YA(i)-Y0,ZA(i)-Z0];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Xi = Xi/norm(Xi);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fi-FI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mat1 = [xi(1),-xi(2),-xi(3),-xi(4);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xi(2), xi(1), xi(4),-xi(3);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xi(3),-xi(4), xi(1), xi(2);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xi(4), xi(3),-xi(2), xi(1)];</a:t>
            </a:r>
          </a:p>
          <a:p>
            <a:r>
              <a:rPr lang="fi-FI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mat2 = [Xi(1),-Xi(2),-Xi(3),-Xi(4);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Xi(2), Xi(1),-Xi(4), Xi(3);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Xi(3), Xi(4), Xi(1),-Xi(2);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Xi(4),-Xi(3), Xi(2), Xi(1)];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 = S + mat1'*mat2;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trace(mat1*mat2)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987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DF-F38D-4E98-A769-91077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090167"/>
            <a:ext cx="5915025" cy="74434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Compute Code – </a:t>
            </a:r>
            <a:r>
              <a:rPr lang="en-US" dirty="0" err="1"/>
              <a:t>residuals.m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D1D8F-214C-46ED-B21C-2456EFF3BC7E}"/>
              </a:ext>
            </a:extLst>
          </p:cNvPr>
          <p:cNvSpPr txBox="1"/>
          <p:nvPr/>
        </p:nvSpPr>
        <p:spPr>
          <a:xfrm>
            <a:off x="623888" y="6016420"/>
            <a:ext cx="5915024" cy="1769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res_x,res_y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residuals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(C1,C2,C3,C4,C5,C6,C7,C8,xa,ya,XA,YA)</a:t>
            </a:r>
          </a:p>
          <a:p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res_x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(C1*XA + C2*YA + C3)./(C7*XA+C8*YA+1);</a:t>
            </a:r>
          </a:p>
          <a:p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res_y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ya - (C4*XA + C5*YA + C6)./(C7*XA+C8*YA+1);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1050" b="0" i="0" u="none" strike="noStrike" baseline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B04C64-4DA0-4DEC-AD86-D16CC688CAE0}"/>
              </a:ext>
            </a:extLst>
          </p:cNvPr>
          <p:cNvSpPr txBox="1">
            <a:spLocks/>
          </p:cNvSpPr>
          <p:nvPr/>
        </p:nvSpPr>
        <p:spPr>
          <a:xfrm>
            <a:off x="623888" y="189712"/>
            <a:ext cx="5915025" cy="7443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Compute Code – </a:t>
            </a:r>
            <a:r>
              <a:rPr lang="en-US" dirty="0" err="1"/>
              <a:t>calc_opk.m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678F2-AE3E-42A0-9CFF-45E51BF716AC}"/>
              </a:ext>
            </a:extLst>
          </p:cNvPr>
          <p:cNvSpPr txBox="1"/>
          <p:nvPr/>
        </p:nvSpPr>
        <p:spPr>
          <a:xfrm>
            <a:off x="623888" y="1186307"/>
            <a:ext cx="591502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omega,phi,kappa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calc_opk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[V,D]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[~,id] = sort(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(D),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V(:,id(1));</a:t>
            </a:r>
          </a:p>
          <a:p>
            <a:r>
              <a:rPr lang="en-US" sz="14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quat2rotm(</a:t>
            </a:r>
            <a:r>
              <a:rPr lang="en-US" sz="14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ev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r13 = 2*ev(2)*ev(4) + 2*ev(1)*ev(3);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r12 = 2*ev(2)*ev(3) - 2*ev(1)*ev(4);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r11 = ev(2)^2 + ev(1)^2 - ev(3)^2 - ev(4)^2;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r23 = 2*ev(3)*ev(4) - 2*ev(1)*ev(2);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r33 = ev(4)^2 + ev(1)^2 - ev(3)^2 - ev(2)^2;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phi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(r13); </a:t>
            </a:r>
            <a:r>
              <a:rPr lang="en-US" sz="14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r13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kappa = atan2(-r12/cos(phi),r11/cos(phi))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atan2(-r23/cos(phi),r33/cos(phi))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26D3-37EA-4CD8-B738-BF3BE539A3FF}"/>
              </a:ext>
            </a:extLst>
          </p:cNvPr>
          <p:cNvSpPr txBox="1"/>
          <p:nvPr/>
        </p:nvSpPr>
        <p:spPr>
          <a:xfrm>
            <a:off x="707232" y="9027929"/>
            <a:ext cx="5757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</a:p>
          <a:p>
            <a:pPr algn="ctr"/>
            <a:r>
              <a:rPr lang="en-US" sz="1200" b="1" dirty="0"/>
              <a:t>https://github.com/Salazar-Prime/photogrammetry/tree/master/Project%203</a:t>
            </a:r>
          </a:p>
        </p:txBody>
      </p:sp>
    </p:spTree>
    <p:extLst>
      <p:ext uri="{BB962C8B-B14F-4D97-AF65-F5344CB8AC3E}">
        <p14:creationId xmlns:p14="http://schemas.microsoft.com/office/powerpoint/2010/main" val="39890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2655</Words>
  <Application>Microsoft Office PowerPoint</Application>
  <PresentationFormat>A4 Paper (210x297 mm)</PresentationFormat>
  <Paragraphs>259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Issues and Explanation</vt:lpstr>
      <vt:lpstr>Computer Pseudo Code</vt:lpstr>
      <vt:lpstr>Computer Pseudo Code</vt:lpstr>
      <vt:lpstr>Computer Pseudo Code</vt:lpstr>
      <vt:lpstr>Compute Code – main.m</vt:lpstr>
      <vt:lpstr>Compute Code – LSA.m</vt:lpstr>
      <vt:lpstr>Compute Code – calc_A.m</vt:lpstr>
      <vt:lpstr>Compute Code – calc_x_hat.m</vt:lpstr>
      <vt:lpstr>Compute Code – residuals.m</vt:lpstr>
      <vt:lpstr>Compute Code – data.py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Varun</dc:creator>
  <cp:lastModifiedBy>Aggarwal, Varun</cp:lastModifiedBy>
  <cp:revision>8</cp:revision>
  <dcterms:created xsi:type="dcterms:W3CDTF">2020-10-27T02:08:11Z</dcterms:created>
  <dcterms:modified xsi:type="dcterms:W3CDTF">2020-11-24T01:59:38Z</dcterms:modified>
</cp:coreProperties>
</file>