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2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2E53-8FE2-4A6F-9D96-21003C7E1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0DD4E-6948-454B-A81B-F689388B0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16384-FBFA-4C2C-B6BF-F668AF87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4590-9E05-4417-B5B0-95C2FBE81E89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ED7FA-F986-44BB-A611-EE77E42D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55509-1B1C-422C-84DD-A0E0013F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392-EDE9-4C04-B0B2-E322A527C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3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E336-44B8-4B6B-92C3-EA8FE1C7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80EF7-5CD2-4480-B71E-4B4572BFD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45A75-5182-4BB0-AE86-73A3DC6B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4590-9E05-4417-B5B0-95C2FBE81E89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BC096-C0E7-4F2F-BAF2-DA0CD309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5DD7B-7EFB-4FCD-90D3-57493DBF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392-EDE9-4C04-B0B2-E322A527C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6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B8764-A8F3-4460-AD50-888A92916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7F817-E9BA-4C8B-89E1-63D3E2A22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B15F3-7386-4657-B5BC-F16B92EA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4590-9E05-4417-B5B0-95C2FBE81E89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676DE-172B-495F-9077-306FE0AD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E090-1F9D-489B-87DF-BFB20E3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392-EDE9-4C04-B0B2-E322A527C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4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7246-AD21-4703-A725-73EB2C2F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E6A7-E7FF-4E58-B983-37DA73698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0DCBA-5B91-4AC1-A8A0-0C357868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4590-9E05-4417-B5B0-95C2FBE81E89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B722-1A76-412D-AEBD-C379FA7E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DB160-CC11-49E9-B737-FC8E1631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392-EDE9-4C04-B0B2-E322A527C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9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ADF0-9C8E-4B61-BB6C-03AD46AD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5AB62-2265-4C70-BA14-10FC43274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FBEDD-7DE2-4545-94CB-6B9EDDA2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4590-9E05-4417-B5B0-95C2FBE81E89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8C6C-4150-4056-A22C-BD037D74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26AC9-FCD4-4F67-B5B3-02D20C73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392-EDE9-4C04-B0B2-E322A527C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9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97AC-819A-416D-BC3C-F49230F2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E8ED8-9B76-483E-965B-132109A04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954FD-335D-46E2-8C13-38EDD5BAE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BDBD8-6D9B-49D4-961B-A6DB6A7F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4590-9E05-4417-B5B0-95C2FBE81E89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66C68-7444-4536-8438-4A0736E5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9C53E-9CF2-4C0F-8725-DEB8E00A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392-EDE9-4C04-B0B2-E322A527C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9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1A92-AC3E-4B69-864E-E1DA1253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02463-7B45-4871-B772-221ED829D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6DF9F-C7C3-46D0-9CAA-053E56494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09F94-E373-4325-B2D0-D9F71B860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E612F-529A-460E-A440-B2CBA203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26198-3B87-4EB4-B1EA-34874FEB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4590-9E05-4417-B5B0-95C2FBE81E89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707DC-5884-499D-86E1-E21B6B24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F5DFE-46EE-4D3B-9238-C2496205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392-EDE9-4C04-B0B2-E322A527C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0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A46E-DE18-4358-BC19-8BAE04A8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EA0E0-9664-46D8-8FF5-3F50610F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4590-9E05-4417-B5B0-95C2FBE81E89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AC655-11F4-415F-B5B8-78F53DC3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15D2C-A299-4752-BC54-3A813661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392-EDE9-4C04-B0B2-E322A527C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7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4EE9C-F1B2-4C42-9243-777E9DFB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4590-9E05-4417-B5B0-95C2FBE81E89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9EB82-1DA9-433E-802A-E4E1A184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3C5AB-19A8-4E02-9A67-1FDBF450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392-EDE9-4C04-B0B2-E322A527C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4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DE14-5F03-4A02-BB06-A6A4D4AB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F490D-36D1-4914-9373-8CDED9288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84A08-7822-4745-996F-57C3C42FD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3B915-56B6-4BEF-98D1-DF515BAA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4590-9E05-4417-B5B0-95C2FBE81E89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7604F-B446-443E-ABB7-500003EF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2B35E-AA45-4151-BCA1-A805FE5A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392-EDE9-4C04-B0B2-E322A527C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6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67CD-3F3E-48B2-85C7-804F8031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7ACD7-1CC4-403E-8607-682BD25EB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86329-10B2-401C-9966-28ACD6DA7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930C6-E141-4F76-80A5-BC26B919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4590-9E05-4417-B5B0-95C2FBE81E89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B5914-6F13-4487-94E3-4EB8DBA3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AF086-5C7F-472F-B296-AAE4C92D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392-EDE9-4C04-B0B2-E322A527C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9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51AE3-3A08-4F5A-9DCD-F94F9C857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1B691-B192-4E84-8C4C-E0AAD1B5A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50F5B-A797-4FEC-9F41-877445057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54590-9E05-4417-B5B0-95C2FBE81E89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3E88F-B818-4605-B531-A4113D9D2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D4AE2-DBDA-4DA7-B395-DF8EDF876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E392-EDE9-4C04-B0B2-E322A527C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7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4AC0CF-C5A9-478A-9F00-43FE251B3307}"/>
              </a:ext>
            </a:extLst>
          </p:cNvPr>
          <p:cNvSpPr/>
          <p:nvPr/>
        </p:nvSpPr>
        <p:spPr>
          <a:xfrm>
            <a:off x="3645960" y="1773961"/>
            <a:ext cx="1415557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5CB88-1EDD-4074-970D-ECDFBF564377}"/>
              </a:ext>
            </a:extLst>
          </p:cNvPr>
          <p:cNvSpPr txBox="1"/>
          <p:nvPr/>
        </p:nvSpPr>
        <p:spPr>
          <a:xfrm>
            <a:off x="4232122" y="1822552"/>
            <a:ext cx="88479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RST_I</a:t>
            </a:r>
          </a:p>
          <a:p>
            <a:pPr algn="r"/>
            <a:r>
              <a:rPr lang="en-US" dirty="0">
                <a:latin typeface="+mj-lt"/>
              </a:rPr>
              <a:t>CLK_I</a:t>
            </a:r>
          </a:p>
          <a:p>
            <a:pPr algn="r"/>
            <a:r>
              <a:rPr lang="en-US" dirty="0">
                <a:latin typeface="+mj-lt"/>
              </a:rPr>
              <a:t>ADR_O</a:t>
            </a:r>
          </a:p>
          <a:p>
            <a:pPr algn="r"/>
            <a:r>
              <a:rPr lang="en-US" dirty="0">
                <a:latin typeface="+mj-lt"/>
              </a:rPr>
              <a:t>DAT_I </a:t>
            </a:r>
          </a:p>
          <a:p>
            <a:pPr algn="r"/>
            <a:endParaRPr lang="en-US" dirty="0">
              <a:latin typeface="+mj-lt"/>
            </a:endParaRPr>
          </a:p>
          <a:p>
            <a:pPr algn="r"/>
            <a:r>
              <a:rPr lang="en-US" dirty="0">
                <a:latin typeface="+mj-lt"/>
              </a:rPr>
              <a:t>DAT_O</a:t>
            </a:r>
          </a:p>
          <a:p>
            <a:pPr algn="r"/>
            <a:r>
              <a:rPr lang="en-US" dirty="0">
                <a:latin typeface="+mj-lt"/>
              </a:rPr>
              <a:t>WE_O</a:t>
            </a:r>
          </a:p>
          <a:p>
            <a:pPr algn="r"/>
            <a:r>
              <a:rPr lang="en-US" dirty="0">
                <a:latin typeface="+mj-lt"/>
              </a:rPr>
              <a:t>SEL_O</a:t>
            </a:r>
          </a:p>
          <a:p>
            <a:pPr algn="r"/>
            <a:r>
              <a:rPr lang="en-US" dirty="0">
                <a:latin typeface="+mj-lt"/>
              </a:rPr>
              <a:t>STB_O</a:t>
            </a:r>
          </a:p>
          <a:p>
            <a:pPr algn="r"/>
            <a:r>
              <a:rPr lang="en-US" dirty="0">
                <a:latin typeface="+mj-lt"/>
              </a:rPr>
              <a:t>CYC_O</a:t>
            </a:r>
          </a:p>
          <a:p>
            <a:pPr algn="r"/>
            <a:r>
              <a:rPr lang="en-US" dirty="0">
                <a:latin typeface="+mj-lt"/>
              </a:rPr>
              <a:t>ACK_I</a:t>
            </a:r>
          </a:p>
          <a:p>
            <a:pPr algn="r"/>
            <a:r>
              <a:rPr lang="en-US" dirty="0">
                <a:latin typeface="+mj-lt"/>
              </a:rPr>
              <a:t>ERR_I</a:t>
            </a:r>
          </a:p>
          <a:p>
            <a:pPr algn="r"/>
            <a:r>
              <a:rPr lang="en-US" dirty="0">
                <a:latin typeface="+mj-lt"/>
              </a:rPr>
              <a:t>STALL_I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32F460-FECD-46BE-BEBF-8A8F1B414C84}"/>
              </a:ext>
            </a:extLst>
          </p:cNvPr>
          <p:cNvSpPr/>
          <p:nvPr/>
        </p:nvSpPr>
        <p:spPr>
          <a:xfrm>
            <a:off x="6585198" y="1773961"/>
            <a:ext cx="1432331" cy="366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0C24AA-665B-47B8-B1EE-4897E73E6395}"/>
              </a:ext>
            </a:extLst>
          </p:cNvPr>
          <p:cNvSpPr txBox="1"/>
          <p:nvPr/>
        </p:nvSpPr>
        <p:spPr>
          <a:xfrm>
            <a:off x="6598526" y="1822552"/>
            <a:ext cx="97937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RST_I</a:t>
            </a:r>
          </a:p>
          <a:p>
            <a:r>
              <a:rPr lang="en-US" dirty="0">
                <a:latin typeface="+mj-lt"/>
              </a:rPr>
              <a:t>CLK_I</a:t>
            </a:r>
          </a:p>
          <a:p>
            <a:r>
              <a:rPr lang="en-US" dirty="0">
                <a:latin typeface="+mj-lt"/>
              </a:rPr>
              <a:t>ADR_I</a:t>
            </a:r>
          </a:p>
          <a:p>
            <a:r>
              <a:rPr lang="en-US" dirty="0">
                <a:latin typeface="+mj-lt"/>
              </a:rPr>
              <a:t>DAT_I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DAT_O</a:t>
            </a:r>
          </a:p>
          <a:p>
            <a:r>
              <a:rPr lang="en-US" dirty="0">
                <a:latin typeface="+mj-lt"/>
              </a:rPr>
              <a:t>WE_I</a:t>
            </a:r>
          </a:p>
          <a:p>
            <a:r>
              <a:rPr lang="en-US" dirty="0">
                <a:latin typeface="+mj-lt"/>
              </a:rPr>
              <a:t>SEL_I</a:t>
            </a:r>
          </a:p>
          <a:p>
            <a:r>
              <a:rPr lang="en-US" dirty="0">
                <a:latin typeface="+mj-lt"/>
              </a:rPr>
              <a:t>STB_I</a:t>
            </a:r>
          </a:p>
          <a:p>
            <a:r>
              <a:rPr lang="en-US" dirty="0">
                <a:latin typeface="+mj-lt"/>
              </a:rPr>
              <a:t>CYC_I</a:t>
            </a:r>
          </a:p>
          <a:p>
            <a:r>
              <a:rPr lang="en-US" dirty="0">
                <a:latin typeface="+mj-lt"/>
              </a:rPr>
              <a:t>ACK_O</a:t>
            </a:r>
          </a:p>
          <a:p>
            <a:r>
              <a:rPr lang="en-US" dirty="0">
                <a:latin typeface="+mj-lt"/>
              </a:rPr>
              <a:t>ERR_O</a:t>
            </a:r>
          </a:p>
          <a:p>
            <a:r>
              <a:rPr lang="en-US" dirty="0">
                <a:latin typeface="+mj-lt"/>
              </a:rPr>
              <a:t>STALL_O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FB8260-41A1-4830-93B2-405972824A2A}"/>
              </a:ext>
            </a:extLst>
          </p:cNvPr>
          <p:cNvCxnSpPr>
            <a:cxnSpLocks/>
          </p:cNvCxnSpPr>
          <p:nvPr/>
        </p:nvCxnSpPr>
        <p:spPr>
          <a:xfrm>
            <a:off x="5114243" y="2004548"/>
            <a:ext cx="137856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EB5C30-6902-4016-9A3A-A1D1DFC7AFFC}"/>
              </a:ext>
            </a:extLst>
          </p:cNvPr>
          <p:cNvCxnSpPr>
            <a:cxnSpLocks/>
          </p:cNvCxnSpPr>
          <p:nvPr/>
        </p:nvCxnSpPr>
        <p:spPr>
          <a:xfrm>
            <a:off x="5114243" y="2267383"/>
            <a:ext cx="137856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091AFE-A778-4C24-B20C-34B6CC0112AF}"/>
              </a:ext>
            </a:extLst>
          </p:cNvPr>
          <p:cNvCxnSpPr>
            <a:cxnSpLocks/>
          </p:cNvCxnSpPr>
          <p:nvPr/>
        </p:nvCxnSpPr>
        <p:spPr>
          <a:xfrm>
            <a:off x="5114243" y="2547887"/>
            <a:ext cx="13785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A67ABB-F993-43AC-8B90-AAFB3084C890}"/>
              </a:ext>
            </a:extLst>
          </p:cNvPr>
          <p:cNvCxnSpPr>
            <a:cxnSpLocks/>
          </p:cNvCxnSpPr>
          <p:nvPr/>
        </p:nvCxnSpPr>
        <p:spPr>
          <a:xfrm>
            <a:off x="5114243" y="2846061"/>
            <a:ext cx="1432331" cy="56033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F2471D-C2C6-4FA6-8733-3A04BECDAC66}"/>
              </a:ext>
            </a:extLst>
          </p:cNvPr>
          <p:cNvCxnSpPr>
            <a:cxnSpLocks/>
          </p:cNvCxnSpPr>
          <p:nvPr/>
        </p:nvCxnSpPr>
        <p:spPr>
          <a:xfrm>
            <a:off x="5114243" y="3653820"/>
            <a:ext cx="13785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8CFC0A-9185-4C88-AD2A-04B6AE5C14CC}"/>
              </a:ext>
            </a:extLst>
          </p:cNvPr>
          <p:cNvCxnSpPr>
            <a:cxnSpLocks/>
          </p:cNvCxnSpPr>
          <p:nvPr/>
        </p:nvCxnSpPr>
        <p:spPr>
          <a:xfrm>
            <a:off x="5114243" y="3925490"/>
            <a:ext cx="13785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039FD4-9E45-4A3C-B12C-7C1774676377}"/>
              </a:ext>
            </a:extLst>
          </p:cNvPr>
          <p:cNvCxnSpPr>
            <a:cxnSpLocks/>
          </p:cNvCxnSpPr>
          <p:nvPr/>
        </p:nvCxnSpPr>
        <p:spPr>
          <a:xfrm>
            <a:off x="5114243" y="4197159"/>
            <a:ext cx="13785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8103C5-DFCF-47BE-BC87-3AA0299BC6D4}"/>
              </a:ext>
            </a:extLst>
          </p:cNvPr>
          <p:cNvCxnSpPr>
            <a:cxnSpLocks/>
          </p:cNvCxnSpPr>
          <p:nvPr/>
        </p:nvCxnSpPr>
        <p:spPr>
          <a:xfrm>
            <a:off x="5114243" y="4446741"/>
            <a:ext cx="13785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55E5C0-1BA0-45B6-8C3E-9EA316AFBF47}"/>
              </a:ext>
            </a:extLst>
          </p:cNvPr>
          <p:cNvCxnSpPr>
            <a:cxnSpLocks/>
          </p:cNvCxnSpPr>
          <p:nvPr/>
        </p:nvCxnSpPr>
        <p:spPr>
          <a:xfrm flipH="1">
            <a:off x="5114243" y="4731724"/>
            <a:ext cx="134261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6631FD-504D-4573-9B3E-727B87DBD60C}"/>
              </a:ext>
            </a:extLst>
          </p:cNvPr>
          <p:cNvCxnSpPr>
            <a:cxnSpLocks/>
          </p:cNvCxnSpPr>
          <p:nvPr/>
        </p:nvCxnSpPr>
        <p:spPr>
          <a:xfrm flipH="1">
            <a:off x="5114243" y="5031423"/>
            <a:ext cx="134261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060257-BF22-41FB-B723-3811E95AAD4A}"/>
              </a:ext>
            </a:extLst>
          </p:cNvPr>
          <p:cNvCxnSpPr>
            <a:cxnSpLocks/>
          </p:cNvCxnSpPr>
          <p:nvPr/>
        </p:nvCxnSpPr>
        <p:spPr>
          <a:xfrm flipH="1">
            <a:off x="5114243" y="5316655"/>
            <a:ext cx="134261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F08882-D9E6-44FA-81F5-7E7DA7D11132}"/>
              </a:ext>
            </a:extLst>
          </p:cNvPr>
          <p:cNvCxnSpPr>
            <a:cxnSpLocks/>
          </p:cNvCxnSpPr>
          <p:nvPr/>
        </p:nvCxnSpPr>
        <p:spPr>
          <a:xfrm flipH="1">
            <a:off x="5155540" y="2846061"/>
            <a:ext cx="1301320" cy="53155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29EF108-7E58-4C34-B2BE-E5D9CE502A19}"/>
              </a:ext>
            </a:extLst>
          </p:cNvPr>
          <p:cNvSpPr txBox="1"/>
          <p:nvPr/>
        </p:nvSpPr>
        <p:spPr>
          <a:xfrm rot="16200000">
            <a:off x="6938303" y="3469154"/>
            <a:ext cx="185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WISHBONE SLAVE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6AA8E0-7ECA-40F7-9160-74A7B7144285}"/>
              </a:ext>
            </a:extLst>
          </p:cNvPr>
          <p:cNvSpPr txBox="1"/>
          <p:nvPr/>
        </p:nvSpPr>
        <p:spPr>
          <a:xfrm rot="16200000">
            <a:off x="2817749" y="3484545"/>
            <a:ext cx="20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WISHBONE MASTER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DC43DA-968D-443D-BAD7-9CC1A42AB024}"/>
              </a:ext>
            </a:extLst>
          </p:cNvPr>
          <p:cNvSpPr/>
          <p:nvPr/>
        </p:nvSpPr>
        <p:spPr>
          <a:xfrm>
            <a:off x="5114243" y="366002"/>
            <a:ext cx="1432331" cy="838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2A21FE-DD60-4632-A215-B14C3EBC714D}"/>
              </a:ext>
            </a:extLst>
          </p:cNvPr>
          <p:cNvSpPr txBox="1"/>
          <p:nvPr/>
        </p:nvSpPr>
        <p:spPr>
          <a:xfrm>
            <a:off x="5370859" y="601047"/>
            <a:ext cx="9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SYSCON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9BC97C6-9EAE-4CC7-95E4-59CAAFC19482}"/>
              </a:ext>
            </a:extLst>
          </p:cNvPr>
          <p:cNvCxnSpPr>
            <a:cxnSpLocks/>
          </p:cNvCxnSpPr>
          <p:nvPr/>
        </p:nvCxnSpPr>
        <p:spPr>
          <a:xfrm>
            <a:off x="5661862" y="1204079"/>
            <a:ext cx="0" cy="800469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0D1641-F376-4B57-B15C-063EDDC3B264}"/>
              </a:ext>
            </a:extLst>
          </p:cNvPr>
          <p:cNvCxnSpPr>
            <a:cxnSpLocks/>
          </p:cNvCxnSpPr>
          <p:nvPr/>
        </p:nvCxnSpPr>
        <p:spPr>
          <a:xfrm>
            <a:off x="5974144" y="1204078"/>
            <a:ext cx="0" cy="1063305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94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3E142C6-1F55-468B-9160-55C3D8F28C3D}"/>
              </a:ext>
            </a:extLst>
          </p:cNvPr>
          <p:cNvGrpSpPr/>
          <p:nvPr/>
        </p:nvGrpSpPr>
        <p:grpSpPr>
          <a:xfrm>
            <a:off x="1006193" y="1468689"/>
            <a:ext cx="7701567" cy="1669406"/>
            <a:chOff x="1006193" y="1468689"/>
            <a:chExt cx="7701567" cy="16694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617B6F-D196-45F9-81F9-92E594DD3420}"/>
                </a:ext>
              </a:extLst>
            </p:cNvPr>
            <p:cNvSpPr/>
            <p:nvPr/>
          </p:nvSpPr>
          <p:spPr>
            <a:xfrm>
              <a:off x="1006193" y="1468689"/>
              <a:ext cx="1161535" cy="953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WISHBONE SLAVE</a:t>
              </a:r>
              <a:br>
                <a:rPr lang="en-US" sz="1600" dirty="0">
                  <a:solidFill>
                    <a:schemeClr val="tx1"/>
                  </a:solidFill>
                  <a:latin typeface="+mj-lt"/>
                </a:rPr>
              </a:br>
              <a:br>
                <a:rPr lang="en-US" sz="1600" dirty="0">
                  <a:solidFill>
                    <a:schemeClr val="tx1"/>
                  </a:solidFill>
                  <a:latin typeface="+mj-lt"/>
                </a:rPr>
              </a:b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 IP CORE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910638-E89E-44A4-A956-51E761185533}"/>
                </a:ext>
              </a:extLst>
            </p:cNvPr>
            <p:cNvSpPr/>
            <p:nvPr/>
          </p:nvSpPr>
          <p:spPr>
            <a:xfrm>
              <a:off x="2397799" y="1486341"/>
              <a:ext cx="1161535" cy="953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WISHBONE SLAVE</a:t>
              </a:r>
              <a:br>
                <a:rPr lang="en-US" sz="1600" dirty="0">
                  <a:solidFill>
                    <a:schemeClr val="tx1"/>
                  </a:solidFill>
                  <a:latin typeface="+mj-lt"/>
                </a:rPr>
              </a:br>
              <a:br>
                <a:rPr lang="en-US" sz="1600" dirty="0">
                  <a:solidFill>
                    <a:schemeClr val="tx1"/>
                  </a:solidFill>
                  <a:latin typeface="+mj-lt"/>
                </a:rPr>
              </a:b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 IP CORE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E442A8-26E3-4AF4-B0DB-349A345E732D}"/>
                </a:ext>
              </a:extLst>
            </p:cNvPr>
            <p:cNvSpPr/>
            <p:nvPr/>
          </p:nvSpPr>
          <p:spPr>
            <a:xfrm>
              <a:off x="4832229" y="1486341"/>
              <a:ext cx="1161535" cy="953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WISHBONE SLAVE</a:t>
              </a:r>
              <a:br>
                <a:rPr lang="en-US" sz="1600" dirty="0">
                  <a:solidFill>
                    <a:schemeClr val="tx1"/>
                  </a:solidFill>
                  <a:latin typeface="+mj-lt"/>
                </a:rPr>
              </a:br>
              <a:br>
                <a:rPr lang="en-US" sz="1600" dirty="0">
                  <a:solidFill>
                    <a:schemeClr val="tx1"/>
                  </a:solidFill>
                  <a:latin typeface="+mj-lt"/>
                </a:rPr>
              </a:b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 IP CORE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4BE955-AD40-4345-9C70-796D4950892F}"/>
                </a:ext>
              </a:extLst>
            </p:cNvPr>
            <p:cNvSpPr/>
            <p:nvPr/>
          </p:nvSpPr>
          <p:spPr>
            <a:xfrm>
              <a:off x="6399034" y="1486341"/>
              <a:ext cx="1161535" cy="953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WISHBONE MASTER</a:t>
              </a:r>
              <a:br>
                <a:rPr lang="en-US" sz="1600" dirty="0">
                  <a:solidFill>
                    <a:schemeClr val="tx1"/>
                  </a:solidFill>
                  <a:latin typeface="+mj-lt"/>
                </a:rPr>
              </a:br>
              <a:br>
                <a:rPr lang="en-US" sz="1600" dirty="0">
                  <a:solidFill>
                    <a:schemeClr val="tx1"/>
                  </a:solidFill>
                  <a:latin typeface="+mj-lt"/>
                </a:rPr>
              </a:b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 IP CORE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AA1026-4141-463D-BE6C-C7E33B9EF24A}"/>
                </a:ext>
              </a:extLst>
            </p:cNvPr>
            <p:cNvSpPr txBox="1"/>
            <p:nvPr/>
          </p:nvSpPr>
          <p:spPr>
            <a:xfrm>
              <a:off x="3769726" y="1888902"/>
              <a:ext cx="859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……...</a:t>
              </a:r>
            </a:p>
          </p:txBody>
        </p:sp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A6C3BC4D-95F4-4B51-9CA0-90D8CBFD995C}"/>
                </a:ext>
              </a:extLst>
            </p:cNvPr>
            <p:cNvSpPr/>
            <p:nvPr/>
          </p:nvSpPr>
          <p:spPr>
            <a:xfrm>
              <a:off x="1006193" y="2627233"/>
              <a:ext cx="7701567" cy="510862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530A76-DDCE-40E7-BC65-D0EE8B14A7E5}"/>
                </a:ext>
              </a:extLst>
            </p:cNvPr>
            <p:cNvSpPr/>
            <p:nvPr/>
          </p:nvSpPr>
          <p:spPr>
            <a:xfrm>
              <a:off x="7740585" y="1966175"/>
              <a:ext cx="965534" cy="473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SYSCON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C324B0A-8553-4B27-8018-3370799C07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4183" y="2421924"/>
              <a:ext cx="0" cy="31698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A1555EC-3CFD-4F1B-8A03-8412DB6EA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6342" y="2431417"/>
              <a:ext cx="0" cy="31698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A40B6CC-9E31-444E-B855-BA0B89B46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9473" y="2434606"/>
              <a:ext cx="0" cy="31698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96A1620-F02A-4E83-AEEB-2A438B900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8764" y="2439576"/>
              <a:ext cx="0" cy="31698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F6D7DED-7F38-4823-9DBE-6027CFE598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3352" y="2442953"/>
              <a:ext cx="0" cy="31698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09677C-D71B-4171-AB86-CA5C3405E158}"/>
                </a:ext>
              </a:extLst>
            </p:cNvPr>
            <p:cNvSpPr txBox="1"/>
            <p:nvPr/>
          </p:nvSpPr>
          <p:spPr>
            <a:xfrm>
              <a:off x="4125356" y="2728775"/>
              <a:ext cx="1463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SHARED BUS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114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C8D5811-1A54-492A-AC19-286FEA2BAD82}"/>
              </a:ext>
            </a:extLst>
          </p:cNvPr>
          <p:cNvGrpSpPr/>
          <p:nvPr/>
        </p:nvGrpSpPr>
        <p:grpSpPr>
          <a:xfrm>
            <a:off x="1731785" y="766840"/>
            <a:ext cx="7415398" cy="3972886"/>
            <a:chOff x="1731785" y="766840"/>
            <a:chExt cx="7415398" cy="3972886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D75F315-9E90-4611-B4AF-9DAFBD48F356}"/>
                </a:ext>
              </a:extLst>
            </p:cNvPr>
            <p:cNvSpPr/>
            <p:nvPr/>
          </p:nvSpPr>
          <p:spPr>
            <a:xfrm>
              <a:off x="4616910" y="1018433"/>
              <a:ext cx="3310132" cy="3678925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8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E1EAE352-3272-48DB-90A3-0D84625A7998}"/>
                </a:ext>
              </a:extLst>
            </p:cNvPr>
            <p:cNvCxnSpPr>
              <a:cxnSpLocks/>
              <a:stCxn id="80" idx="1"/>
              <a:endCxn id="83" idx="3"/>
            </p:cNvCxnSpPr>
            <p:nvPr/>
          </p:nvCxnSpPr>
          <p:spPr>
            <a:xfrm rot="10800000" flipV="1">
              <a:off x="6852263" y="1775545"/>
              <a:ext cx="1292067" cy="1989913"/>
            </a:xfrm>
            <a:prstGeom prst="bentConnector3">
              <a:avLst>
                <a:gd name="adj1" fmla="val 3620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08DDBD-CAE6-46A5-A924-8C4A33E5A001}"/>
                </a:ext>
              </a:extLst>
            </p:cNvPr>
            <p:cNvCxnSpPr>
              <a:cxnSpLocks/>
            </p:cNvCxnSpPr>
            <p:nvPr/>
          </p:nvCxnSpPr>
          <p:spPr>
            <a:xfrm>
              <a:off x="2875722" y="1095513"/>
              <a:ext cx="5172765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311F5846-6D4B-403C-9E82-73216AC9904C}"/>
                </a:ext>
              </a:extLst>
            </p:cNvPr>
            <p:cNvSpPr/>
            <p:nvPr/>
          </p:nvSpPr>
          <p:spPr>
            <a:xfrm>
              <a:off x="4855754" y="2770501"/>
              <a:ext cx="1411173" cy="83622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5E238D-CE95-4AB3-9EBE-5A509C71DFF5}"/>
                </a:ext>
              </a:extLst>
            </p:cNvPr>
            <p:cNvSpPr txBox="1"/>
            <p:nvPr/>
          </p:nvSpPr>
          <p:spPr>
            <a:xfrm>
              <a:off x="2796209" y="766840"/>
              <a:ext cx="1798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data bus (output)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3BB0CD5-A393-4A44-999F-9FB14FD06970}"/>
                </a:ext>
              </a:extLst>
            </p:cNvPr>
            <p:cNvCxnSpPr/>
            <p:nvPr/>
          </p:nvCxnSpPr>
          <p:spPr>
            <a:xfrm>
              <a:off x="2928731" y="1095513"/>
              <a:ext cx="5119756" cy="1188277"/>
            </a:xfrm>
            <a:prstGeom prst="bentConnector3">
              <a:avLst>
                <a:gd name="adj1" fmla="val 90811"/>
              </a:avLst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8B2F72-C9F0-44C7-84FA-CC1E5655BB9E}"/>
                </a:ext>
              </a:extLst>
            </p:cNvPr>
            <p:cNvCxnSpPr>
              <a:cxnSpLocks/>
            </p:cNvCxnSpPr>
            <p:nvPr/>
          </p:nvCxnSpPr>
          <p:spPr>
            <a:xfrm>
              <a:off x="2928731" y="1351357"/>
              <a:ext cx="5119756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2">
              <a:extLst>
                <a:ext uri="{FF2B5EF4-FFF2-40B4-BE49-F238E27FC236}">
                  <a16:creationId xmlns:a16="http://schemas.microsoft.com/office/drawing/2014/main" id="{43336EC7-6EA9-4350-88C9-96FBEA0219F5}"/>
                </a:ext>
              </a:extLst>
            </p:cNvPr>
            <p:cNvCxnSpPr>
              <a:cxnSpLocks/>
            </p:cNvCxnSpPr>
            <p:nvPr/>
          </p:nvCxnSpPr>
          <p:spPr>
            <a:xfrm>
              <a:off x="2875722" y="1351357"/>
              <a:ext cx="5172765" cy="1180520"/>
            </a:xfrm>
            <a:prstGeom prst="bentConnector3">
              <a:avLst>
                <a:gd name="adj1" fmla="val 83219"/>
              </a:avLst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53A4789-CE5C-4AD3-A32A-518E9A873AAD}"/>
                </a:ext>
              </a:extLst>
            </p:cNvPr>
            <p:cNvSpPr txBox="1"/>
            <p:nvPr/>
          </p:nvSpPr>
          <p:spPr>
            <a:xfrm>
              <a:off x="2796209" y="1045577"/>
              <a:ext cx="128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address bus</a:t>
              </a:r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E10682B3-80F3-43BC-9978-023478163AF5}"/>
                </a:ext>
              </a:extLst>
            </p:cNvPr>
            <p:cNvSpPr/>
            <p:nvPr/>
          </p:nvSpPr>
          <p:spPr>
            <a:xfrm rot="16200000">
              <a:off x="6143637" y="2203978"/>
              <a:ext cx="1102728" cy="329097"/>
            </a:xfrm>
            <a:prstGeom prst="trapezoid">
              <a:avLst>
                <a:gd name="adj" fmla="val 7721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4217E984-5C15-493C-A0D6-417726F4B5F8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2875722" y="1637729"/>
              <a:ext cx="3654731" cy="730798"/>
            </a:xfrm>
            <a:prstGeom prst="bentConnector3">
              <a:avLst>
                <a:gd name="adj1" fmla="val 89547"/>
              </a:avLst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6D36EF-A261-45A1-9EC5-7213DCD1A9A6}"/>
                </a:ext>
              </a:extLst>
            </p:cNvPr>
            <p:cNvSpPr txBox="1"/>
            <p:nvPr/>
          </p:nvSpPr>
          <p:spPr>
            <a:xfrm>
              <a:off x="2818853" y="1307251"/>
              <a:ext cx="1224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control bus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2297228-93DE-4482-BE8B-058CED6C4F7B}"/>
                </a:ext>
              </a:extLst>
            </p:cNvPr>
            <p:cNvCxnSpPr/>
            <p:nvPr/>
          </p:nvCxnSpPr>
          <p:spPr>
            <a:xfrm flipV="1">
              <a:off x="6844972" y="1592146"/>
              <a:ext cx="1223617" cy="516615"/>
            </a:xfrm>
            <a:prstGeom prst="bentConnector3">
              <a:avLst>
                <a:gd name="adj1" fmla="val 46029"/>
              </a:avLst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5">
              <a:extLst>
                <a:ext uri="{FF2B5EF4-FFF2-40B4-BE49-F238E27FC236}">
                  <a16:creationId xmlns:a16="http://schemas.microsoft.com/office/drawing/2014/main" id="{8156606B-0620-4AB4-A223-A5C6E87B48B5}"/>
                </a:ext>
              </a:extLst>
            </p:cNvPr>
            <p:cNvCxnSpPr>
              <a:cxnSpLocks/>
            </p:cNvCxnSpPr>
            <p:nvPr/>
          </p:nvCxnSpPr>
          <p:spPr>
            <a:xfrm>
              <a:off x="6862311" y="2663626"/>
              <a:ext cx="1188938" cy="1802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9A321AE-0DA6-41CA-B5FF-593145E75CA2}"/>
                </a:ext>
              </a:extLst>
            </p:cNvPr>
            <p:cNvSpPr/>
            <p:nvPr/>
          </p:nvSpPr>
          <p:spPr>
            <a:xfrm>
              <a:off x="7145796" y="1322271"/>
              <a:ext cx="67367" cy="5816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apezoid 43">
              <a:extLst>
                <a:ext uri="{FF2B5EF4-FFF2-40B4-BE49-F238E27FC236}">
                  <a16:creationId xmlns:a16="http://schemas.microsoft.com/office/drawing/2014/main" id="{BD588C9E-CEEF-4813-A3BC-48FE6277FA36}"/>
                </a:ext>
              </a:extLst>
            </p:cNvPr>
            <p:cNvSpPr/>
            <p:nvPr/>
          </p:nvSpPr>
          <p:spPr>
            <a:xfrm rot="16200000">
              <a:off x="6129060" y="3906967"/>
              <a:ext cx="1102728" cy="329097"/>
            </a:xfrm>
            <a:prstGeom prst="trapezoid">
              <a:avLst>
                <a:gd name="adj" fmla="val 7721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BAC44D3-6E00-41BE-9A25-221E35B1E573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rot="10800000">
              <a:off x="2818858" y="2701726"/>
              <a:ext cx="3697019" cy="1369791"/>
            </a:xfrm>
            <a:prstGeom prst="bentConnector3">
              <a:avLst>
                <a:gd name="adj1" fmla="val 4761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7B01F66-C97F-4E0E-A82C-D08D06803610}"/>
                </a:ext>
              </a:extLst>
            </p:cNvPr>
            <p:cNvSpPr txBox="1"/>
            <p:nvPr/>
          </p:nvSpPr>
          <p:spPr>
            <a:xfrm>
              <a:off x="2766466" y="2031979"/>
              <a:ext cx="1328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data/control</a:t>
              </a:r>
            </a:p>
            <a:p>
              <a:r>
                <a:rPr lang="en-US" dirty="0">
                  <a:latin typeface="+mj-lt"/>
                </a:rPr>
                <a:t> bus (input)</a:t>
              </a:r>
            </a:p>
          </p:txBody>
        </p: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7364D472-6462-4F47-B899-0D19D5A42627}"/>
                </a:ext>
              </a:extLst>
            </p:cNvPr>
            <p:cNvCxnSpPr>
              <a:cxnSpLocks/>
              <a:stCxn id="4" idx="0"/>
              <a:endCxn id="23" idx="1"/>
            </p:cNvCxnSpPr>
            <p:nvPr/>
          </p:nvCxnSpPr>
          <p:spPr>
            <a:xfrm flipV="1">
              <a:off x="6265751" y="2792840"/>
              <a:ext cx="429251" cy="395776"/>
            </a:xfrm>
            <a:prstGeom prst="bentConnector2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FF86260A-3A1E-4519-B7AE-0BF0080BE396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>
              <a:off x="6265751" y="3188616"/>
              <a:ext cx="429253" cy="458588"/>
            </a:xfrm>
            <a:prstGeom prst="bentConnector2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7C727D-E51F-421F-B639-056BDD2000C9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H="1">
              <a:off x="5561341" y="1347681"/>
              <a:ext cx="7304" cy="1470632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43EFF39-F888-49DF-9EE1-B03F56A85AD8}"/>
                </a:ext>
              </a:extLst>
            </p:cNvPr>
            <p:cNvSpPr/>
            <p:nvPr/>
          </p:nvSpPr>
          <p:spPr>
            <a:xfrm>
              <a:off x="5534961" y="1321753"/>
              <a:ext cx="67367" cy="5816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224354-0429-4127-A0C7-5225EA4A2375}"/>
                </a:ext>
              </a:extLst>
            </p:cNvPr>
            <p:cNvSpPr/>
            <p:nvPr/>
          </p:nvSpPr>
          <p:spPr>
            <a:xfrm>
              <a:off x="8091427" y="1018433"/>
              <a:ext cx="1055756" cy="946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06AE94AE-D244-4C34-80AA-D0B475E5F0B8}"/>
                </a:ext>
              </a:extLst>
            </p:cNvPr>
            <p:cNvCxnSpPr>
              <a:cxnSpLocks/>
              <a:stCxn id="95" idx="1"/>
              <a:endCxn id="92" idx="3"/>
            </p:cNvCxnSpPr>
            <p:nvPr/>
          </p:nvCxnSpPr>
          <p:spPr>
            <a:xfrm rot="10800000" flipV="1">
              <a:off x="6823762" y="2997680"/>
              <a:ext cx="1308209" cy="1305583"/>
            </a:xfrm>
            <a:prstGeom prst="bentConnector3">
              <a:avLst>
                <a:gd name="adj1" fmla="val 2782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70935F-E1AA-4A21-871E-B8E5FC4563A7}"/>
                </a:ext>
              </a:extLst>
            </p:cNvPr>
            <p:cNvSpPr/>
            <p:nvPr/>
          </p:nvSpPr>
          <p:spPr>
            <a:xfrm>
              <a:off x="8087947" y="2193643"/>
              <a:ext cx="1055756" cy="10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80BB005-0F0B-4128-BCE7-90EDFBE88AAF}"/>
                </a:ext>
              </a:extLst>
            </p:cNvPr>
            <p:cNvSpPr/>
            <p:nvPr/>
          </p:nvSpPr>
          <p:spPr>
            <a:xfrm>
              <a:off x="8144329" y="1637729"/>
              <a:ext cx="306258" cy="275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AFB33F2-6FBE-4460-BD1E-8405DF4A0B4D}"/>
                </a:ext>
              </a:extLst>
            </p:cNvPr>
            <p:cNvSpPr/>
            <p:nvPr/>
          </p:nvSpPr>
          <p:spPr>
            <a:xfrm>
              <a:off x="6516788" y="3592808"/>
              <a:ext cx="335474" cy="345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15458A8-286B-4823-BCEB-7F1B59E3F06D}"/>
                </a:ext>
              </a:extLst>
            </p:cNvPr>
            <p:cNvSpPr/>
            <p:nvPr/>
          </p:nvSpPr>
          <p:spPr>
            <a:xfrm>
              <a:off x="6488287" y="4130613"/>
              <a:ext cx="335474" cy="345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AEA5D57-EA8A-4BA7-862F-6BA715214D4D}"/>
                </a:ext>
              </a:extLst>
            </p:cNvPr>
            <p:cNvSpPr/>
            <p:nvPr/>
          </p:nvSpPr>
          <p:spPr>
            <a:xfrm>
              <a:off x="8131970" y="2859864"/>
              <a:ext cx="306258" cy="275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39BD688-4009-4C6B-B877-4BAC1003E670}"/>
                </a:ext>
              </a:extLst>
            </p:cNvPr>
            <p:cNvSpPr txBox="1"/>
            <p:nvPr/>
          </p:nvSpPr>
          <p:spPr>
            <a:xfrm>
              <a:off x="8172831" y="1277642"/>
              <a:ext cx="924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SLAVE 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7056DF3-2D69-4A17-B03B-E99239E05E44}"/>
                </a:ext>
              </a:extLst>
            </p:cNvPr>
            <p:cNvSpPr txBox="1"/>
            <p:nvPr/>
          </p:nvSpPr>
          <p:spPr>
            <a:xfrm>
              <a:off x="8153390" y="2527499"/>
              <a:ext cx="924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SLAVE 2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4737471-4BCE-46D2-8404-62DB02A510FF}"/>
                </a:ext>
              </a:extLst>
            </p:cNvPr>
            <p:cNvSpPr/>
            <p:nvPr/>
          </p:nvSpPr>
          <p:spPr>
            <a:xfrm>
              <a:off x="1731785" y="877421"/>
              <a:ext cx="1055756" cy="20718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9886D71-A212-43F5-AABF-FF9001E7A1DF}"/>
                </a:ext>
              </a:extLst>
            </p:cNvPr>
            <p:cNvSpPr txBox="1"/>
            <p:nvPr/>
          </p:nvSpPr>
          <p:spPr>
            <a:xfrm>
              <a:off x="1779299" y="1676583"/>
              <a:ext cx="960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MASTER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A0A7A56-ECA3-4AC4-8AFB-035433D8D00A}"/>
                </a:ext>
              </a:extLst>
            </p:cNvPr>
            <p:cNvSpPr txBox="1"/>
            <p:nvPr/>
          </p:nvSpPr>
          <p:spPr>
            <a:xfrm>
              <a:off x="4569392" y="4431949"/>
              <a:ext cx="1114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SHARED BUS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5595FA-2DD0-4C90-B7E1-96B412004A90}"/>
                </a:ext>
              </a:extLst>
            </p:cNvPr>
            <p:cNvSpPr txBox="1"/>
            <p:nvPr/>
          </p:nvSpPr>
          <p:spPr>
            <a:xfrm flipH="1">
              <a:off x="5054835" y="2857895"/>
              <a:ext cx="10296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control </a:t>
              </a:r>
            </a:p>
            <a:p>
              <a:pPr algn="ctr"/>
              <a:r>
                <a:rPr lang="en-US" i="1" dirty="0">
                  <a:latin typeface="+mj-lt"/>
                </a:rPr>
                <a:t>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489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EFA8C1-DBF3-452A-8CD1-5C09B7FE9A55}"/>
              </a:ext>
            </a:extLst>
          </p:cNvPr>
          <p:cNvSpPr/>
          <p:nvPr/>
        </p:nvSpPr>
        <p:spPr>
          <a:xfrm rot="5400000">
            <a:off x="3903326" y="2319943"/>
            <a:ext cx="923492" cy="2862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D67E6-96AA-485B-895C-12C82E47726E}"/>
              </a:ext>
            </a:extLst>
          </p:cNvPr>
          <p:cNvSpPr txBox="1"/>
          <p:nvPr/>
        </p:nvSpPr>
        <p:spPr>
          <a:xfrm>
            <a:off x="3877811" y="3548284"/>
            <a:ext cx="96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buslayer</a:t>
            </a:r>
            <a:endParaRPr lang="en-US" dirty="0">
              <a:latin typeface="+mj-lt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009ABE0-AC90-4C12-AF92-DB0A7C38F5D1}"/>
              </a:ext>
            </a:extLst>
          </p:cNvPr>
          <p:cNvSpPr/>
          <p:nvPr/>
        </p:nvSpPr>
        <p:spPr>
          <a:xfrm rot="5400000">
            <a:off x="4302561" y="1650720"/>
            <a:ext cx="113331" cy="23185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8CF36-758E-4BF5-9786-C7D686CBBEAC}"/>
              </a:ext>
            </a:extLst>
          </p:cNvPr>
          <p:cNvSpPr txBox="1"/>
          <p:nvPr/>
        </p:nvSpPr>
        <p:spPr>
          <a:xfrm>
            <a:off x="3716325" y="4748719"/>
            <a:ext cx="1285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Bus-interface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222A8-1503-4AD5-8D69-BA1B82AD093E}"/>
              </a:ext>
            </a:extLst>
          </p:cNvPr>
          <p:cNvSpPr txBox="1"/>
          <p:nvPr/>
        </p:nvSpPr>
        <p:spPr>
          <a:xfrm>
            <a:off x="3548013" y="2383614"/>
            <a:ext cx="162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module-interface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203365B-3B5E-4A35-95B2-9C96987DF1EF}"/>
              </a:ext>
            </a:extLst>
          </p:cNvPr>
          <p:cNvSpPr/>
          <p:nvPr/>
        </p:nvSpPr>
        <p:spPr>
          <a:xfrm rot="5400000">
            <a:off x="4832426" y="4252998"/>
            <a:ext cx="355941" cy="45557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09C86C1-0864-46B0-856F-02FDA05C30E1}"/>
              </a:ext>
            </a:extLst>
          </p:cNvPr>
          <p:cNvSpPr/>
          <p:nvPr/>
        </p:nvSpPr>
        <p:spPr>
          <a:xfrm rot="16200000">
            <a:off x="3487437" y="4207876"/>
            <a:ext cx="355941" cy="45557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873C167D-580B-43BA-B35B-C1956D2F442E}"/>
              </a:ext>
            </a:extLst>
          </p:cNvPr>
          <p:cNvSpPr/>
          <p:nvPr/>
        </p:nvSpPr>
        <p:spPr>
          <a:xfrm rot="16200000">
            <a:off x="4312089" y="3546345"/>
            <a:ext cx="94277" cy="23185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340B6AB-7B44-4018-AD60-ED89EAFEDA8F}"/>
              </a:ext>
            </a:extLst>
          </p:cNvPr>
          <p:cNvSpPr/>
          <p:nvPr/>
        </p:nvSpPr>
        <p:spPr>
          <a:xfrm rot="5400000">
            <a:off x="4816628" y="2843431"/>
            <a:ext cx="355941" cy="45557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C0EBDDF-A42E-44E9-8D94-09EC3DEB07D9}"/>
              </a:ext>
            </a:extLst>
          </p:cNvPr>
          <p:cNvSpPr/>
          <p:nvPr/>
        </p:nvSpPr>
        <p:spPr>
          <a:xfrm rot="16200000">
            <a:off x="3471639" y="2798309"/>
            <a:ext cx="355941" cy="45557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118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Danese</dc:creator>
  <cp:lastModifiedBy>Alessandro Danese</cp:lastModifiedBy>
  <cp:revision>14</cp:revision>
  <dcterms:created xsi:type="dcterms:W3CDTF">2018-12-10T16:54:15Z</dcterms:created>
  <dcterms:modified xsi:type="dcterms:W3CDTF">2018-12-24T10:28:28Z</dcterms:modified>
</cp:coreProperties>
</file>