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3" r:id="rId5"/>
    <p:sldId id="264" r:id="rId6"/>
    <p:sldId id="265" r:id="rId7"/>
    <p:sldId id="261" r:id="rId8"/>
    <p:sldId id="268" r:id="rId9"/>
    <p:sldId id="260" r:id="rId10"/>
    <p:sldId id="266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98" d="100"/>
          <a:sy n="98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7F2A-233E-41B7-9AEF-3912FD19B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AE843-7338-4CFB-9E0B-C3AF143CA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F364-5593-4F2F-A50B-F6D97EB5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3B72-02C1-4BF4-8C61-000E2338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9016-8EA7-4505-A943-0790D636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E57B-745C-4204-8AF3-916D63CF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CFA5-DD8D-4B1B-877E-23A5EC4D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2538-E6A0-468A-91B7-B7C72A10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C3E3-79EC-4D02-B4C0-50435491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20F24-547E-4963-875F-0A2BE4E2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5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679D3-5854-4F55-85D3-FF535F69C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90CB-5766-4C47-82C7-38A5ABD4F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0EE9-87E3-4511-91A7-F00AECED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D2BF-2D06-44E0-9F2F-D657A22B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0838-4780-4742-BA76-D4C7214C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1020-1A78-4900-8FF0-B5F37029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9090-69B4-4A0D-ADC7-84C1D357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956D-1C4E-4417-8696-578C7F16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6151-77B5-48A1-912C-5354603A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8877-00DD-4509-976C-3088EB99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69AC-742D-4D1B-8C04-8ADFDC9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767A-AB2B-42F0-AF65-0ACE2EA0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1202-B1FF-45F9-BFE5-816BB05E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786E-C180-49BA-87A0-EA19FDA4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F07D-C497-4851-A868-C3323622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08F1-B9F4-435B-9E6D-33036802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183B-1203-4A16-8609-4D1172768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FC43-B39B-4EA0-8FA3-4881B115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9BE21-B374-4DDF-BFE8-A5926A23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BDFF-232B-4543-9102-17F60850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33CCE-4C55-4491-9DD5-40250CA6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60B0-B6CA-4BDA-B1DD-5EA7A29F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BF562-97C0-466A-B87F-CB5EDAB91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DC47-85A5-40F1-85BF-49769824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90C96-500A-42A5-808F-D5C17CFAA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79B19-52D9-4C61-9B5B-F76AB39AC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31DD8-E59E-4591-A0C6-46739F90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42E61-A6E4-4755-888A-1290EC5A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F7DA0-5E8B-4FE9-AC50-D1AA75A1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9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EAF5-0E0C-449C-8710-64AACBD9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49654-4339-4535-A012-D5E22EA0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C8D12-211D-4ACC-8BA6-9E1ECD6D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0882-971C-4AE6-A42D-B50FF2F4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F32C6-60C6-4B7C-BF7D-CCB56872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9829-B8FC-4CF3-A594-AF0DF71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E70F7-B6CD-4D58-AA97-EDBE64C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8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5D7A-B40F-4940-BA92-B052AF55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EEEA-6E6D-4381-A1ED-C703F96E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2A258-7582-4BE7-98DB-0F30C6902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7B426-66E4-47FA-94D0-DAFB9A72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6C54-7168-4328-961A-4A92CD6B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B82D-E079-4EB0-B870-0FDF8BCD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5514-892D-4B08-B692-4B5162A5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1335D-89B3-4F44-9A14-B194BE55C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4F69A-0BF9-47FC-966D-E305C294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4371-6150-4311-8EE6-7986C884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D5FB-5444-4B04-AE31-2D212E11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C8EFC-5A28-4E6A-A7A4-F6938D6E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1F3A1-F798-40D1-8378-A4755C28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F143-B28D-4BB2-B7C0-035FDCDC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860C-095F-418A-9E2D-D494453CB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F884E-1235-4AB3-A2D8-96EBA877617E}" type="datetimeFigureOut">
              <a:rPr lang="en-US" smtClean="0"/>
              <a:t>29-Dec-18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2C70-3627-4038-8340-3DBE35034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9FC2-19DE-4F73-8607-D6E1BE41B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2FE7-BD0D-4DEF-AB9D-574E2710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617B6F-D196-45F9-81F9-92E594DD3420}"/>
              </a:ext>
            </a:extLst>
          </p:cNvPr>
          <p:cNvSpPr/>
          <p:nvPr/>
        </p:nvSpPr>
        <p:spPr>
          <a:xfrm>
            <a:off x="1829591" y="2482762"/>
            <a:ext cx="1161535" cy="95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transmitter_wrapper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10638-E89E-44A4-A956-51E761185533}"/>
              </a:ext>
            </a:extLst>
          </p:cNvPr>
          <p:cNvSpPr/>
          <p:nvPr/>
        </p:nvSpPr>
        <p:spPr>
          <a:xfrm>
            <a:off x="3262551" y="2500414"/>
            <a:ext cx="1161535" cy="95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camellia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_wrapper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BE955-AD40-4345-9C70-796D4950892F}"/>
              </a:ext>
            </a:extLst>
          </p:cNvPr>
          <p:cNvSpPr/>
          <p:nvPr/>
        </p:nvSpPr>
        <p:spPr>
          <a:xfrm>
            <a:off x="4695511" y="2482762"/>
            <a:ext cx="1161535" cy="95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core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_wrapper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6C3BC4D-95F4-4B51-9CA0-90D8CBFD995C}"/>
              </a:ext>
            </a:extLst>
          </p:cNvPr>
          <p:cNvSpPr/>
          <p:nvPr/>
        </p:nvSpPr>
        <p:spPr>
          <a:xfrm>
            <a:off x="1448227" y="3641306"/>
            <a:ext cx="5645780" cy="51086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30A76-DDCE-40E7-BC65-D0EE8B14A7E5}"/>
              </a:ext>
            </a:extLst>
          </p:cNvPr>
          <p:cNvSpPr/>
          <p:nvPr/>
        </p:nvSpPr>
        <p:spPr>
          <a:xfrm>
            <a:off x="6128472" y="2962596"/>
            <a:ext cx="965534" cy="47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SYSCON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324B0A-8553-4B27-8018-3370799C0746}"/>
              </a:ext>
            </a:extLst>
          </p:cNvPr>
          <p:cNvCxnSpPr>
            <a:cxnSpLocks/>
          </p:cNvCxnSpPr>
          <p:nvPr/>
        </p:nvCxnSpPr>
        <p:spPr>
          <a:xfrm flipV="1">
            <a:off x="2457581" y="3435997"/>
            <a:ext cx="0" cy="3169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1555EC-3CFD-4F1B-8A03-8412DB6EAD50}"/>
              </a:ext>
            </a:extLst>
          </p:cNvPr>
          <p:cNvCxnSpPr>
            <a:cxnSpLocks/>
          </p:cNvCxnSpPr>
          <p:nvPr/>
        </p:nvCxnSpPr>
        <p:spPr>
          <a:xfrm flipV="1">
            <a:off x="3870746" y="3453649"/>
            <a:ext cx="0" cy="3169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6A1620-F02A-4E83-AEEB-2A438B900E4B}"/>
              </a:ext>
            </a:extLst>
          </p:cNvPr>
          <p:cNvCxnSpPr>
            <a:cxnSpLocks/>
          </p:cNvCxnSpPr>
          <p:nvPr/>
        </p:nvCxnSpPr>
        <p:spPr>
          <a:xfrm flipV="1">
            <a:off x="5273977" y="3435997"/>
            <a:ext cx="0" cy="3169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6D7DED-7F38-4823-9DBE-6027CFE59897}"/>
              </a:ext>
            </a:extLst>
          </p:cNvPr>
          <p:cNvCxnSpPr>
            <a:cxnSpLocks/>
          </p:cNvCxnSpPr>
          <p:nvPr/>
        </p:nvCxnSpPr>
        <p:spPr>
          <a:xfrm flipV="1">
            <a:off x="6611239" y="3439374"/>
            <a:ext cx="0" cy="3169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9677C-D71B-4171-AB86-CA5C3405E158}"/>
              </a:ext>
            </a:extLst>
          </p:cNvPr>
          <p:cNvSpPr txBox="1"/>
          <p:nvPr/>
        </p:nvSpPr>
        <p:spPr>
          <a:xfrm>
            <a:off x="3779740" y="3742848"/>
            <a:ext cx="146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SHARED BUS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77D7A-9168-4EFB-A7C5-1424A2E78A90}"/>
              </a:ext>
            </a:extLst>
          </p:cNvPr>
          <p:cNvSpPr/>
          <p:nvPr/>
        </p:nvSpPr>
        <p:spPr>
          <a:xfrm>
            <a:off x="1139751" y="1828213"/>
            <a:ext cx="6266456" cy="2984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96E39-A383-40F4-BDA6-D26FDA44E79B}"/>
              </a:ext>
            </a:extLst>
          </p:cNvPr>
          <p:cNvSpPr txBox="1"/>
          <p:nvPr/>
        </p:nvSpPr>
        <p:spPr>
          <a:xfrm>
            <a:off x="5738532" y="4443073"/>
            <a:ext cx="165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simple-platform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B1C29-FB1A-4AD1-B17D-004AB3CB8EDA}"/>
              </a:ext>
            </a:extLst>
          </p:cNvPr>
          <p:cNvSpPr txBox="1"/>
          <p:nvPr/>
        </p:nvSpPr>
        <p:spPr>
          <a:xfrm>
            <a:off x="7706915" y="2087079"/>
            <a:ext cx="3548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SYSCON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clock and reset signal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</a:rPr>
              <a:t>Core_wrapper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platform 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</a:rPr>
              <a:t>Camellia_wrapper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cipher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</a:rPr>
              <a:t>Transmitter_wrapper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parallel to serial transmitter</a:t>
            </a:r>
          </a:p>
        </p:txBody>
      </p:sp>
    </p:spTree>
    <p:extLst>
      <p:ext uri="{BB962C8B-B14F-4D97-AF65-F5344CB8AC3E}">
        <p14:creationId xmlns:p14="http://schemas.microsoft.com/office/powerpoint/2010/main" val="117114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D69F93-2538-4E9C-9FDE-4B727B04F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4905"/>
              </p:ext>
            </p:extLst>
          </p:nvPr>
        </p:nvGraphicFramePr>
        <p:xfrm>
          <a:off x="1837043" y="2620077"/>
          <a:ext cx="167321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213">
                  <a:extLst>
                    <a:ext uri="{9D8B030D-6E8A-4147-A177-3AD203B41FA5}">
                      <a16:colId xmlns:a16="http://schemas.microsoft.com/office/drawing/2014/main" val="46876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CONTROL_I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87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DATA_I [127:96]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47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DATA_I  [95:64]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53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DATA_I  [63:32]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39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DATA_I  [31:00]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50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KEY [127:96]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49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KEY [95:64]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11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KEY [63:32]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26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KEY [31:0]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114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6F90D2-0A08-4114-8FF8-2342E8B04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55774"/>
              </p:ext>
            </p:extLst>
          </p:nvPr>
        </p:nvGraphicFramePr>
        <p:xfrm>
          <a:off x="1209089" y="2620077"/>
          <a:ext cx="62795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954">
                  <a:extLst>
                    <a:ext uri="{9D8B030D-6E8A-4147-A177-3AD203B41FA5}">
                      <a16:colId xmlns:a16="http://schemas.microsoft.com/office/drawing/2014/main" val="46876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487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0x1c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947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53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39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50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49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11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26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18114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26D626-B162-484E-B568-2CD7F4A1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53990"/>
              </p:ext>
            </p:extLst>
          </p:nvPr>
        </p:nvGraphicFramePr>
        <p:xfrm>
          <a:off x="4684973" y="4103437"/>
          <a:ext cx="17461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162">
                  <a:extLst>
                    <a:ext uri="{9D8B030D-6E8A-4147-A177-3AD203B41FA5}">
                      <a16:colId xmlns:a16="http://schemas.microsoft.com/office/drawing/2014/main" val="46876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CONTROL_O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87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DATA_O[127:96]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47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DATA_O [95:64]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53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DATA_O [63:32]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39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DATA_O [31:00]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5018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3F6A48-2608-4A9B-A13F-684063D7D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75984"/>
              </p:ext>
            </p:extLst>
          </p:nvPr>
        </p:nvGraphicFramePr>
        <p:xfrm>
          <a:off x="4073629" y="4103437"/>
          <a:ext cx="6471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159">
                  <a:extLst>
                    <a:ext uri="{9D8B030D-6E8A-4147-A177-3AD203B41FA5}">
                      <a16:colId xmlns:a16="http://schemas.microsoft.com/office/drawing/2014/main" val="46876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487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947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0x2c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53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0x28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39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0x24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50182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41EF42-6621-4D73-8E4B-C78AB182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01730"/>
              </p:ext>
            </p:extLst>
          </p:nvPr>
        </p:nvGraphicFramePr>
        <p:xfrm>
          <a:off x="3841688" y="2646078"/>
          <a:ext cx="354540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352">
                  <a:extLst>
                    <a:ext uri="{9D8B030D-6E8A-4147-A177-3AD203B41FA5}">
                      <a16:colId xmlns:a16="http://schemas.microsoft.com/office/drawing/2014/main" val="3744994415"/>
                    </a:ext>
                  </a:extLst>
                </a:gridCol>
                <a:gridCol w="886352">
                  <a:extLst>
                    <a:ext uri="{9D8B030D-6E8A-4147-A177-3AD203B41FA5}">
                      <a16:colId xmlns:a16="http://schemas.microsoft.com/office/drawing/2014/main" val="2146549753"/>
                    </a:ext>
                  </a:extLst>
                </a:gridCol>
                <a:gridCol w="886352">
                  <a:extLst>
                    <a:ext uri="{9D8B030D-6E8A-4147-A177-3AD203B41FA5}">
                      <a16:colId xmlns:a16="http://schemas.microsoft.com/office/drawing/2014/main" val="605847626"/>
                    </a:ext>
                  </a:extLst>
                </a:gridCol>
                <a:gridCol w="886352">
                  <a:extLst>
                    <a:ext uri="{9D8B030D-6E8A-4147-A177-3AD203B41FA5}">
                      <a16:colId xmlns:a16="http://schemas.microsoft.com/office/drawing/2014/main" val="286885707"/>
                    </a:ext>
                  </a:extLst>
                </a:gridCol>
              </a:tblGrid>
              <a:tr h="2748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Krdy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Drdy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EncDec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36307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39D461-BBA1-41A7-B5A5-AEDD61E91A32}"/>
              </a:ext>
            </a:extLst>
          </p:cNvPr>
          <p:cNvCxnSpPr>
            <a:cxnSpLocks/>
          </p:cNvCxnSpPr>
          <p:nvPr/>
        </p:nvCxnSpPr>
        <p:spPr>
          <a:xfrm>
            <a:off x="3510256" y="2846295"/>
            <a:ext cx="331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F323D4-B6BB-416F-AE29-FAE5F718B43D}"/>
              </a:ext>
            </a:extLst>
          </p:cNvPr>
          <p:cNvSpPr txBox="1"/>
          <p:nvPr/>
        </p:nvSpPr>
        <p:spPr>
          <a:xfrm>
            <a:off x="6556812" y="2319294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byte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13ABD-8525-4FFD-8848-D46E1F613571}"/>
              </a:ext>
            </a:extLst>
          </p:cNvPr>
          <p:cNvSpPr txBox="1"/>
          <p:nvPr/>
        </p:nvSpPr>
        <p:spPr>
          <a:xfrm>
            <a:off x="5710766" y="2319294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byte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5927F-4695-4A33-9716-7FC59F55A552}"/>
              </a:ext>
            </a:extLst>
          </p:cNvPr>
          <p:cNvSpPr txBox="1"/>
          <p:nvPr/>
        </p:nvSpPr>
        <p:spPr>
          <a:xfrm>
            <a:off x="4864720" y="2319294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byte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447DA-7482-437D-B4E6-1A899F9460A4}"/>
              </a:ext>
            </a:extLst>
          </p:cNvPr>
          <p:cNvSpPr txBox="1"/>
          <p:nvPr/>
        </p:nvSpPr>
        <p:spPr>
          <a:xfrm>
            <a:off x="4018674" y="2319294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byte 4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0D7D212-2AAA-4C0C-992D-BA079E584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70694"/>
              </p:ext>
            </p:extLst>
          </p:nvPr>
        </p:nvGraphicFramePr>
        <p:xfrm>
          <a:off x="6732565" y="4103437"/>
          <a:ext cx="77153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38">
                  <a:extLst>
                    <a:ext uri="{9D8B030D-6E8A-4147-A177-3AD203B41FA5}">
                      <a16:colId xmlns:a16="http://schemas.microsoft.com/office/drawing/2014/main" val="3291175978"/>
                    </a:ext>
                  </a:extLst>
                </a:gridCol>
              </a:tblGrid>
              <a:tr h="238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BSY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02531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3A6C88-A710-4F1F-9F6D-25CDF3C851D0}"/>
              </a:ext>
            </a:extLst>
          </p:cNvPr>
          <p:cNvCxnSpPr>
            <a:endCxn id="16" idx="1"/>
          </p:cNvCxnSpPr>
          <p:nvPr/>
        </p:nvCxnSpPr>
        <p:spPr>
          <a:xfrm>
            <a:off x="6435970" y="4286317"/>
            <a:ext cx="2965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115DBC-4D50-4124-AC4F-AE9A085BD03D}"/>
              </a:ext>
            </a:extLst>
          </p:cNvPr>
          <p:cNvSpPr txBox="1"/>
          <p:nvPr/>
        </p:nvSpPr>
        <p:spPr>
          <a:xfrm>
            <a:off x="6732565" y="3733190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byte 1</a:t>
            </a:r>
          </a:p>
        </p:txBody>
      </p:sp>
    </p:spTree>
    <p:extLst>
      <p:ext uri="{BB962C8B-B14F-4D97-AF65-F5344CB8AC3E}">
        <p14:creationId xmlns:p14="http://schemas.microsoft.com/office/powerpoint/2010/main" val="40344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617B6F-D196-45F9-81F9-92E594DD3420}"/>
              </a:ext>
            </a:extLst>
          </p:cNvPr>
          <p:cNvSpPr/>
          <p:nvPr/>
        </p:nvSpPr>
        <p:spPr>
          <a:xfrm>
            <a:off x="1829591" y="2482762"/>
            <a:ext cx="1161535" cy="95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transmitter_wrapper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10638-E89E-44A4-A956-51E761185533}"/>
              </a:ext>
            </a:extLst>
          </p:cNvPr>
          <p:cNvSpPr/>
          <p:nvPr/>
        </p:nvSpPr>
        <p:spPr>
          <a:xfrm>
            <a:off x="3262551" y="2500414"/>
            <a:ext cx="1161535" cy="95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camellia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_wrapper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BE955-AD40-4345-9C70-796D4950892F}"/>
              </a:ext>
            </a:extLst>
          </p:cNvPr>
          <p:cNvSpPr/>
          <p:nvPr/>
        </p:nvSpPr>
        <p:spPr>
          <a:xfrm>
            <a:off x="4695511" y="2482762"/>
            <a:ext cx="1161535" cy="95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core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_wrapper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6C3BC4D-95F4-4B51-9CA0-90D8CBFD995C}"/>
              </a:ext>
            </a:extLst>
          </p:cNvPr>
          <p:cNvSpPr/>
          <p:nvPr/>
        </p:nvSpPr>
        <p:spPr>
          <a:xfrm>
            <a:off x="1448227" y="3641306"/>
            <a:ext cx="5645780" cy="51086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30A76-DDCE-40E7-BC65-D0EE8B14A7E5}"/>
              </a:ext>
            </a:extLst>
          </p:cNvPr>
          <p:cNvSpPr/>
          <p:nvPr/>
        </p:nvSpPr>
        <p:spPr>
          <a:xfrm>
            <a:off x="6128472" y="2962596"/>
            <a:ext cx="965534" cy="47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SYSCON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09677C-D71B-4171-AB86-CA5C3405E158}"/>
              </a:ext>
            </a:extLst>
          </p:cNvPr>
          <p:cNvSpPr txBox="1"/>
          <p:nvPr/>
        </p:nvSpPr>
        <p:spPr>
          <a:xfrm>
            <a:off x="1678738" y="3962579"/>
            <a:ext cx="146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SHARED BUS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B83D37-6F4E-4256-8843-9F66EDB8683A}"/>
              </a:ext>
            </a:extLst>
          </p:cNvPr>
          <p:cNvCxnSpPr/>
          <p:nvPr/>
        </p:nvCxnSpPr>
        <p:spPr>
          <a:xfrm flipV="1">
            <a:off x="2240497" y="3441958"/>
            <a:ext cx="0" cy="39869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FFAB4-18C2-415A-A83B-CB16C6FA3369}"/>
              </a:ext>
            </a:extLst>
          </p:cNvPr>
          <p:cNvCxnSpPr/>
          <p:nvPr/>
        </p:nvCxnSpPr>
        <p:spPr>
          <a:xfrm flipV="1">
            <a:off x="3618147" y="3453649"/>
            <a:ext cx="0" cy="39869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510656-5465-4CB0-80CC-DD997C664AE8}"/>
              </a:ext>
            </a:extLst>
          </p:cNvPr>
          <p:cNvCxnSpPr/>
          <p:nvPr/>
        </p:nvCxnSpPr>
        <p:spPr>
          <a:xfrm flipV="1">
            <a:off x="5016219" y="3441958"/>
            <a:ext cx="0" cy="39869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6EE63E-2445-4394-B1F7-6FC28B3773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46178" y="3435997"/>
            <a:ext cx="0" cy="39869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C132A1-F864-44AC-AC35-8558DBF34BA3}"/>
              </a:ext>
            </a:extLst>
          </p:cNvPr>
          <p:cNvCxnSpPr>
            <a:cxnSpLocks/>
          </p:cNvCxnSpPr>
          <p:nvPr/>
        </p:nvCxnSpPr>
        <p:spPr>
          <a:xfrm flipV="1">
            <a:off x="2242766" y="3834692"/>
            <a:ext cx="4103411" cy="59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A3BDC2-D8D7-4928-BC9D-D5457A2303A1}"/>
              </a:ext>
            </a:extLst>
          </p:cNvPr>
          <p:cNvCxnSpPr>
            <a:cxnSpLocks/>
          </p:cNvCxnSpPr>
          <p:nvPr/>
        </p:nvCxnSpPr>
        <p:spPr>
          <a:xfrm flipV="1">
            <a:off x="2144644" y="3435997"/>
            <a:ext cx="0" cy="51489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EDD1F5-46B8-42E8-830D-9B792100D29D}"/>
              </a:ext>
            </a:extLst>
          </p:cNvPr>
          <p:cNvCxnSpPr>
            <a:cxnSpLocks/>
          </p:cNvCxnSpPr>
          <p:nvPr/>
        </p:nvCxnSpPr>
        <p:spPr>
          <a:xfrm flipV="1">
            <a:off x="3522294" y="3453649"/>
            <a:ext cx="0" cy="5089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EC1353-0BC9-4FA5-8544-696B5E9DEBF2}"/>
              </a:ext>
            </a:extLst>
          </p:cNvPr>
          <p:cNvCxnSpPr>
            <a:cxnSpLocks/>
          </p:cNvCxnSpPr>
          <p:nvPr/>
        </p:nvCxnSpPr>
        <p:spPr>
          <a:xfrm flipV="1">
            <a:off x="4920366" y="3435997"/>
            <a:ext cx="0" cy="51489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E15BE4-4A4C-40EB-9D6F-8B92586C13F7}"/>
              </a:ext>
            </a:extLst>
          </p:cNvPr>
          <p:cNvCxnSpPr>
            <a:cxnSpLocks/>
          </p:cNvCxnSpPr>
          <p:nvPr/>
        </p:nvCxnSpPr>
        <p:spPr>
          <a:xfrm>
            <a:off x="6250325" y="3435997"/>
            <a:ext cx="0" cy="50892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EA4BF8-5BDE-4D20-B2D4-061BB94B79CA}"/>
              </a:ext>
            </a:extLst>
          </p:cNvPr>
          <p:cNvCxnSpPr>
            <a:cxnSpLocks/>
          </p:cNvCxnSpPr>
          <p:nvPr/>
        </p:nvCxnSpPr>
        <p:spPr>
          <a:xfrm flipV="1">
            <a:off x="2146913" y="3944926"/>
            <a:ext cx="4103411" cy="596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2321D3-8C12-49BF-80C6-47E611D918C4}"/>
              </a:ext>
            </a:extLst>
          </p:cNvPr>
          <p:cNvSpPr txBox="1"/>
          <p:nvPr/>
        </p:nvSpPr>
        <p:spPr>
          <a:xfrm>
            <a:off x="6278381" y="3407089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</a:rPr>
              <a:t>clk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C6C1A-5CEB-4D2A-B93C-B0E6853F3FDD}"/>
              </a:ext>
            </a:extLst>
          </p:cNvPr>
          <p:cNvSpPr txBox="1"/>
          <p:nvPr/>
        </p:nvSpPr>
        <p:spPr>
          <a:xfrm>
            <a:off x="5913620" y="3410070"/>
            <a:ext cx="400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rst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51ABF94F-9B6B-43E7-A31C-2C1A9214409F}"/>
              </a:ext>
            </a:extLst>
          </p:cNvPr>
          <p:cNvSpPr/>
          <p:nvPr/>
        </p:nvSpPr>
        <p:spPr>
          <a:xfrm>
            <a:off x="4758140" y="4972099"/>
            <a:ext cx="1891536" cy="616452"/>
          </a:xfrm>
          <a:prstGeom prst="stripedRightArrow">
            <a:avLst>
              <a:gd name="adj1" fmla="val 653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Abstracted by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E87AF4-6BE3-45C2-820B-8452FDA9DA99}"/>
              </a:ext>
            </a:extLst>
          </p:cNvPr>
          <p:cNvGrpSpPr/>
          <p:nvPr/>
        </p:nvGrpSpPr>
        <p:grpSpPr>
          <a:xfrm>
            <a:off x="720480" y="1986533"/>
            <a:ext cx="4232071" cy="3293792"/>
            <a:chOff x="675218" y="1994880"/>
            <a:chExt cx="4232071" cy="329379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7EF1C8-2634-4607-8521-ADFF35BA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0247" y="3491119"/>
              <a:ext cx="0" cy="316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44DE32-43EC-47A7-8160-1FE3EDD8A102}"/>
                </a:ext>
              </a:extLst>
            </p:cNvPr>
            <p:cNvSpPr/>
            <p:nvPr/>
          </p:nvSpPr>
          <p:spPr>
            <a:xfrm>
              <a:off x="964205" y="2331722"/>
              <a:ext cx="1417887" cy="1159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CPU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F3D325-6CDA-4F29-8C74-898AF38E4EFC}"/>
                </a:ext>
              </a:extLst>
            </p:cNvPr>
            <p:cNvSpPr/>
            <p:nvPr/>
          </p:nvSpPr>
          <p:spPr>
            <a:xfrm>
              <a:off x="675219" y="3808102"/>
              <a:ext cx="1931356" cy="377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buslayer_master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8F432F-07CF-4C5E-A828-6497089F3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0247" y="4185130"/>
              <a:ext cx="0" cy="316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B9F917B-3854-47B4-BE2C-F83B6DB52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550" y="3491119"/>
              <a:ext cx="0" cy="316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6C63BD-042B-4AAE-A576-54FCAC13CD4E}"/>
                </a:ext>
              </a:extLst>
            </p:cNvPr>
            <p:cNvSpPr/>
            <p:nvPr/>
          </p:nvSpPr>
          <p:spPr>
            <a:xfrm>
              <a:off x="3200517" y="1994880"/>
              <a:ext cx="1092065" cy="1496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MEMORY</a:t>
              </a:r>
              <a:br>
                <a:rPr lang="en-US" dirty="0">
                  <a:solidFill>
                    <a:schemeClr val="tx1"/>
                  </a:solidFill>
                  <a:latin typeface="+mj-lt"/>
                </a:rPr>
              </a:b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(firmware)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53D604-B91A-4820-BC38-6DACC9FCDE64}"/>
                </a:ext>
              </a:extLst>
            </p:cNvPr>
            <p:cNvSpPr/>
            <p:nvPr/>
          </p:nvSpPr>
          <p:spPr>
            <a:xfrm>
              <a:off x="2781522" y="3808102"/>
              <a:ext cx="1931356" cy="377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+mj-lt"/>
                </a:rPr>
                <a:t>buslayer_slave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14E807-38B8-49E9-8A10-804814C2B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550" y="4185130"/>
              <a:ext cx="0" cy="3169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row: Left-Right 32">
              <a:extLst>
                <a:ext uri="{FF2B5EF4-FFF2-40B4-BE49-F238E27FC236}">
                  <a16:creationId xmlns:a16="http://schemas.microsoft.com/office/drawing/2014/main" id="{537B3904-C6DE-4068-8238-AE3E4ED3BCC8}"/>
                </a:ext>
              </a:extLst>
            </p:cNvPr>
            <p:cNvSpPr/>
            <p:nvPr/>
          </p:nvSpPr>
          <p:spPr>
            <a:xfrm>
              <a:off x="675218" y="4368279"/>
              <a:ext cx="4232071" cy="510862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BF523E-EAAD-4069-BA6A-E0D74E56C609}"/>
                </a:ext>
              </a:extLst>
            </p:cNvPr>
            <p:cNvSpPr txBox="1"/>
            <p:nvPr/>
          </p:nvSpPr>
          <p:spPr>
            <a:xfrm>
              <a:off x="2088663" y="4484734"/>
              <a:ext cx="1463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SHARED BUS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0D30E8-8465-4BAC-9A56-F11BBBAD2DD2}"/>
                </a:ext>
              </a:extLst>
            </p:cNvPr>
            <p:cNvSpPr txBox="1"/>
            <p:nvPr/>
          </p:nvSpPr>
          <p:spPr>
            <a:xfrm>
              <a:off x="1535167" y="4919340"/>
              <a:ext cx="2587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 a complex RTL platform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1617B6F-D196-45F9-81F9-92E594DD3420}"/>
              </a:ext>
            </a:extLst>
          </p:cNvPr>
          <p:cNvSpPr/>
          <p:nvPr/>
        </p:nvSpPr>
        <p:spPr>
          <a:xfrm>
            <a:off x="6604889" y="1275904"/>
            <a:ext cx="2838284" cy="2990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324B0A-8553-4B27-8018-3370799C0746}"/>
              </a:ext>
            </a:extLst>
          </p:cNvPr>
          <p:cNvCxnSpPr>
            <a:cxnSpLocks/>
          </p:cNvCxnSpPr>
          <p:nvPr/>
        </p:nvCxnSpPr>
        <p:spPr>
          <a:xfrm flipV="1">
            <a:off x="7488469" y="3473122"/>
            <a:ext cx="0" cy="28219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DB1EC15-2FA3-408C-8A89-0CA5AFD33424}"/>
              </a:ext>
            </a:extLst>
          </p:cNvPr>
          <p:cNvSpPr/>
          <p:nvPr/>
        </p:nvSpPr>
        <p:spPr>
          <a:xfrm>
            <a:off x="7075741" y="3760527"/>
            <a:ext cx="1931356" cy="377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buslayer_master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18F510-E003-4590-8E1D-7568BE175644}"/>
              </a:ext>
            </a:extLst>
          </p:cNvPr>
          <p:cNvCxnSpPr>
            <a:cxnSpLocks/>
          </p:cNvCxnSpPr>
          <p:nvPr/>
        </p:nvCxnSpPr>
        <p:spPr>
          <a:xfrm flipV="1">
            <a:off x="8506291" y="3481612"/>
            <a:ext cx="0" cy="2737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2BA2DF-62A9-4190-B5FA-2757BE66DA7D}"/>
              </a:ext>
            </a:extLst>
          </p:cNvPr>
          <p:cNvSpPr txBox="1"/>
          <p:nvPr/>
        </p:nvSpPr>
        <p:spPr>
          <a:xfrm>
            <a:off x="7975796" y="940058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core_wrapper</a:t>
            </a:r>
            <a:endParaRPr lang="en-US" dirty="0">
              <a:latin typeface="+mj-lt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40DA59AF-84B9-4776-966D-27E4B6AD204C}"/>
              </a:ext>
            </a:extLst>
          </p:cNvPr>
          <p:cNvSpPr/>
          <p:nvPr/>
        </p:nvSpPr>
        <p:spPr>
          <a:xfrm>
            <a:off x="6715298" y="2641004"/>
            <a:ext cx="1299127" cy="82362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read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_transaction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A52163EC-180F-4F58-9A50-773DB2B36FC9}"/>
              </a:ext>
            </a:extLst>
          </p:cNvPr>
          <p:cNvSpPr/>
          <p:nvPr/>
        </p:nvSpPr>
        <p:spPr>
          <a:xfrm>
            <a:off x="8101356" y="2641004"/>
            <a:ext cx="1233860" cy="83211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+mj-lt"/>
              </a:rPr>
              <a:t>write</a:t>
            </a:r>
            <a:br>
              <a:rPr lang="en-US" sz="1500" dirty="0">
                <a:solidFill>
                  <a:schemeClr val="tx1"/>
                </a:solidFill>
                <a:latin typeface="+mj-lt"/>
              </a:rPr>
            </a:br>
            <a:r>
              <a:rPr lang="en-US" sz="1500" dirty="0">
                <a:solidFill>
                  <a:schemeClr val="tx1"/>
                </a:solidFill>
                <a:latin typeface="+mj-lt"/>
              </a:rPr>
              <a:t>_transaction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E23A16-D7FA-446C-BEB5-6EB85E46C1E3}"/>
              </a:ext>
            </a:extLst>
          </p:cNvPr>
          <p:cNvCxnSpPr>
            <a:cxnSpLocks/>
          </p:cNvCxnSpPr>
          <p:nvPr/>
        </p:nvCxnSpPr>
        <p:spPr>
          <a:xfrm flipV="1">
            <a:off x="8014430" y="4138185"/>
            <a:ext cx="0" cy="3169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EACADBFD-FC78-4D03-A70C-D36116055192}"/>
              </a:ext>
            </a:extLst>
          </p:cNvPr>
          <p:cNvSpPr/>
          <p:nvPr/>
        </p:nvSpPr>
        <p:spPr>
          <a:xfrm>
            <a:off x="7136065" y="1495001"/>
            <a:ext cx="1679462" cy="68072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2F076-415C-482C-864E-B048E6CE26A8}"/>
              </a:ext>
            </a:extLst>
          </p:cNvPr>
          <p:cNvSpPr txBox="1"/>
          <p:nvPr/>
        </p:nvSpPr>
        <p:spPr>
          <a:xfrm>
            <a:off x="7483350" y="1494371"/>
            <a:ext cx="1062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Firmware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(c code)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2FF2D7-2DC7-400F-9E43-7EE689C4AF09}"/>
              </a:ext>
            </a:extLst>
          </p:cNvPr>
          <p:cNvCxnSpPr>
            <a:cxnSpLocks/>
          </p:cNvCxnSpPr>
          <p:nvPr/>
        </p:nvCxnSpPr>
        <p:spPr>
          <a:xfrm flipV="1">
            <a:off x="7364861" y="2175727"/>
            <a:ext cx="0" cy="4730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CD4FF0EB-1D53-483A-9440-F8DE6A91D96F}"/>
              </a:ext>
            </a:extLst>
          </p:cNvPr>
          <p:cNvSpPr/>
          <p:nvPr/>
        </p:nvSpPr>
        <p:spPr>
          <a:xfrm>
            <a:off x="6512820" y="4343962"/>
            <a:ext cx="3003219" cy="51086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A7B7D2-9F05-44B9-AC7B-984DE1721870}"/>
              </a:ext>
            </a:extLst>
          </p:cNvPr>
          <p:cNvSpPr txBox="1"/>
          <p:nvPr/>
        </p:nvSpPr>
        <p:spPr>
          <a:xfrm>
            <a:off x="7460753" y="4445504"/>
            <a:ext cx="146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SHARED BUS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A42502-D20C-411B-ADAC-29B64517C358}"/>
              </a:ext>
            </a:extLst>
          </p:cNvPr>
          <p:cNvSpPr txBox="1"/>
          <p:nvPr/>
        </p:nvSpPr>
        <p:spPr>
          <a:xfrm>
            <a:off x="6984288" y="4886931"/>
            <a:ext cx="228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 the simple-platform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FBB1EB8-D9EA-47C0-B5C2-C30BD335AE67}"/>
              </a:ext>
            </a:extLst>
          </p:cNvPr>
          <p:cNvCxnSpPr>
            <a:cxnSpLocks/>
            <a:stCxn id="15" idx="2"/>
            <a:endCxn id="30" idx="3"/>
          </p:cNvCxnSpPr>
          <p:nvPr/>
        </p:nvCxnSpPr>
        <p:spPr>
          <a:xfrm rot="10800000" flipV="1">
            <a:off x="4337845" y="1835363"/>
            <a:ext cx="2798221" cy="899289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F1D211-9CF9-40A3-ACE2-207B0433D6FF}"/>
              </a:ext>
            </a:extLst>
          </p:cNvPr>
          <p:cNvCxnSpPr>
            <a:cxnSpLocks/>
          </p:cNvCxnSpPr>
          <p:nvPr/>
        </p:nvCxnSpPr>
        <p:spPr>
          <a:xfrm flipV="1">
            <a:off x="8532471" y="2158934"/>
            <a:ext cx="0" cy="466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3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D00C01-5495-430A-BBF6-7A8D55E6E446}"/>
              </a:ext>
            </a:extLst>
          </p:cNvPr>
          <p:cNvSpPr/>
          <p:nvPr/>
        </p:nvSpPr>
        <p:spPr>
          <a:xfrm>
            <a:off x="1307165" y="2435819"/>
            <a:ext cx="1802799" cy="862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core_wrapper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EC463E-5E62-4F6D-8F11-78E34DF86A2D}"/>
              </a:ext>
            </a:extLst>
          </p:cNvPr>
          <p:cNvSpPr/>
          <p:nvPr/>
        </p:nvSpPr>
        <p:spPr>
          <a:xfrm>
            <a:off x="3929024" y="2537659"/>
            <a:ext cx="1261092" cy="65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Verilog</a:t>
            </a:r>
            <a:br>
              <a:rPr lang="en-US" dirty="0"/>
            </a:br>
            <a:r>
              <a:rPr lang="en-US" dirty="0"/>
              <a:t>compiler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F9E52-EC2E-4E9A-A578-BE06D40BEA7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109964" y="2867017"/>
            <a:ext cx="81906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ABA5D5F-1A1E-4588-A8E1-A40A87DE3914}"/>
              </a:ext>
            </a:extLst>
          </p:cNvPr>
          <p:cNvSpPr/>
          <p:nvPr/>
        </p:nvSpPr>
        <p:spPr>
          <a:xfrm>
            <a:off x="5744823" y="3076580"/>
            <a:ext cx="1097858" cy="71505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vc_hdrs.h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E9C782-99E4-4871-909A-576F68A1386C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16200000" flipH="1">
            <a:off x="5033330" y="2722613"/>
            <a:ext cx="237732" cy="11852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9F01B78-98ED-4299-9644-5EDA6B12B99D}"/>
              </a:ext>
            </a:extLst>
          </p:cNvPr>
          <p:cNvSpPr/>
          <p:nvPr/>
        </p:nvSpPr>
        <p:spPr>
          <a:xfrm>
            <a:off x="5694854" y="1833828"/>
            <a:ext cx="1209088" cy="715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4A38BE-DE0B-47E3-893E-A1D6425A0347}"/>
              </a:ext>
            </a:extLst>
          </p:cNvPr>
          <p:cNvCxnSpPr>
            <a:cxnSpLocks/>
            <a:stCxn id="8" idx="0"/>
            <a:endCxn id="16" idx="1"/>
          </p:cNvCxnSpPr>
          <p:nvPr/>
        </p:nvCxnSpPr>
        <p:spPr>
          <a:xfrm rot="5400000" flipH="1" flipV="1">
            <a:off x="4954060" y="1796865"/>
            <a:ext cx="346305" cy="11352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EB5EC7-0406-46A0-82C8-707FC486883E}"/>
              </a:ext>
            </a:extLst>
          </p:cNvPr>
          <p:cNvSpPr txBox="1"/>
          <p:nvPr/>
        </p:nvSpPr>
        <p:spPr>
          <a:xfrm>
            <a:off x="4748959" y="3985955"/>
            <a:ext cx="339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void </a:t>
            </a:r>
            <a:r>
              <a:rPr lang="en-US" dirty="0" err="1"/>
              <a:t>write_transaction</a:t>
            </a:r>
            <a:r>
              <a:rPr lang="en-US" dirty="0"/>
              <a:t> (…</a:t>
            </a:r>
          </a:p>
          <a:p>
            <a:r>
              <a:rPr lang="en-US" dirty="0"/>
              <a:t>external void </a:t>
            </a:r>
            <a:r>
              <a:rPr lang="en-US" dirty="0" err="1"/>
              <a:t>read_transaction</a:t>
            </a:r>
            <a:r>
              <a:rPr lang="en-US" dirty="0"/>
              <a:t>  (…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EB667EA6-AA37-4B7E-8A84-8E22DC7B1E92}"/>
              </a:ext>
            </a:extLst>
          </p:cNvPr>
          <p:cNvSpPr/>
          <p:nvPr/>
        </p:nvSpPr>
        <p:spPr>
          <a:xfrm rot="5400000">
            <a:off x="6227635" y="2421688"/>
            <a:ext cx="193934" cy="315128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59836D04-C998-40A0-B0DF-41CDE55268AA}"/>
              </a:ext>
            </a:extLst>
          </p:cNvPr>
          <p:cNvSpPr/>
          <p:nvPr/>
        </p:nvSpPr>
        <p:spPr>
          <a:xfrm>
            <a:off x="5743893" y="1104189"/>
            <a:ext cx="3799887" cy="139110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03F7801-35F2-4BA2-8C62-4FBDCC17C5A8}"/>
              </a:ext>
            </a:extLst>
          </p:cNvPr>
          <p:cNvSpPr/>
          <p:nvPr/>
        </p:nvSpPr>
        <p:spPr>
          <a:xfrm>
            <a:off x="1252426" y="1104635"/>
            <a:ext cx="3271904" cy="139110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31584-DD91-4101-AE2A-46B1D2962DCB}"/>
              </a:ext>
            </a:extLst>
          </p:cNvPr>
          <p:cNvSpPr txBox="1"/>
          <p:nvPr/>
        </p:nvSpPr>
        <p:spPr>
          <a:xfrm>
            <a:off x="1209089" y="1061521"/>
            <a:ext cx="3271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*</a:t>
            </a:r>
            <a:r>
              <a:rPr lang="en-US" dirty="0" err="1">
                <a:solidFill>
                  <a:schemeClr val="accent1"/>
                </a:solidFill>
              </a:rPr>
              <a:t>camellia_adr</a:t>
            </a:r>
            <a:r>
              <a:rPr lang="en-US" dirty="0">
                <a:solidFill>
                  <a:schemeClr val="accent1"/>
                </a:solidFill>
              </a:rPr>
              <a:t> = 0x12341234;</a:t>
            </a:r>
          </a:p>
          <a:p>
            <a:r>
              <a:rPr lang="en-US" dirty="0">
                <a:solidFill>
                  <a:schemeClr val="accent1"/>
                </a:solidFill>
              </a:rPr>
              <a:t>*</a:t>
            </a:r>
            <a:r>
              <a:rPr lang="en-US" dirty="0" err="1">
                <a:solidFill>
                  <a:schemeClr val="accent1"/>
                </a:solidFill>
              </a:rPr>
              <a:t>camellia_adr</a:t>
            </a:r>
            <a:r>
              <a:rPr lang="en-US" dirty="0">
                <a:solidFill>
                  <a:schemeClr val="accent1"/>
                </a:solidFill>
              </a:rPr>
              <a:t> = 5;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res = *(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camellia_adr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+ 1);</a:t>
            </a:r>
          </a:p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1C99A-4B3E-45D2-A8A0-18D87AF0ABE5}"/>
              </a:ext>
            </a:extLst>
          </p:cNvPr>
          <p:cNvSpPr txBox="1"/>
          <p:nvPr/>
        </p:nvSpPr>
        <p:spPr>
          <a:xfrm>
            <a:off x="5696219" y="1017962"/>
            <a:ext cx="4084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write_transaction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(0x12341234, 5, …);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res;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read_transaction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(0x12341238, &amp;res, …);</a:t>
            </a:r>
          </a:p>
          <a:p>
            <a:r>
              <a:rPr lang="en-US" dirty="0"/>
              <a:t>…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B61BF4-5D0D-415B-A5DC-C283008CEC1E}"/>
              </a:ext>
            </a:extLst>
          </p:cNvPr>
          <p:cNvSpPr/>
          <p:nvPr/>
        </p:nvSpPr>
        <p:spPr>
          <a:xfrm>
            <a:off x="4832923" y="1548387"/>
            <a:ext cx="602377" cy="5027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6B727-4A5B-4D64-A492-0AA93E93FD8D}"/>
              </a:ext>
            </a:extLst>
          </p:cNvPr>
          <p:cNvSpPr txBox="1"/>
          <p:nvPr/>
        </p:nvSpPr>
        <p:spPr>
          <a:xfrm>
            <a:off x="1947727" y="2495290"/>
            <a:ext cx="17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firmware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2C55C-E9AB-48D0-B3C7-6956D63AC528}"/>
              </a:ext>
            </a:extLst>
          </p:cNvPr>
          <p:cNvSpPr txBox="1"/>
          <p:nvPr/>
        </p:nvSpPr>
        <p:spPr>
          <a:xfrm>
            <a:off x="6505054" y="2495290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Firmware executed in the </a:t>
            </a:r>
            <a:br>
              <a:rPr lang="en-US" dirty="0"/>
            </a:br>
            <a:r>
              <a:rPr lang="en-US" i="1" dirty="0"/>
              <a:t>simple-platform</a:t>
            </a:r>
          </a:p>
        </p:txBody>
      </p:sp>
    </p:spTree>
    <p:extLst>
      <p:ext uri="{BB962C8B-B14F-4D97-AF65-F5344CB8AC3E}">
        <p14:creationId xmlns:p14="http://schemas.microsoft.com/office/powerpoint/2010/main" val="34092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78A9CE-F15C-42D3-9512-D3DA9217C7C0}"/>
              </a:ext>
            </a:extLst>
          </p:cNvPr>
          <p:cNvSpPr/>
          <p:nvPr/>
        </p:nvSpPr>
        <p:spPr>
          <a:xfrm>
            <a:off x="1363503" y="3389222"/>
            <a:ext cx="1802799" cy="862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core_wrapper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10B7F-B797-45F5-917C-61A3EAC1BFF8}"/>
              </a:ext>
            </a:extLst>
          </p:cNvPr>
          <p:cNvSpPr/>
          <p:nvPr/>
        </p:nvSpPr>
        <p:spPr>
          <a:xfrm>
            <a:off x="3634336" y="3491062"/>
            <a:ext cx="1261092" cy="65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Verilog</a:t>
            </a:r>
            <a:br>
              <a:rPr lang="en-US" dirty="0"/>
            </a:br>
            <a:r>
              <a:rPr lang="en-US" dirty="0"/>
              <a:t>compiler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05F38F-2859-461B-A487-D1A959383EB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66302" y="3820420"/>
            <a:ext cx="4680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0064F313-7B94-4B90-ABCD-D216ABF7EF00}"/>
              </a:ext>
            </a:extLst>
          </p:cNvPr>
          <p:cNvSpPr/>
          <p:nvPr/>
        </p:nvSpPr>
        <p:spPr>
          <a:xfrm>
            <a:off x="4646499" y="2465534"/>
            <a:ext cx="1097858" cy="71505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vc_hdrs.h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997A54-2CBA-4669-B568-E73A07A967F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4121689" y="2966253"/>
            <a:ext cx="668002" cy="3816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23A84F-B15B-439B-978B-FD909DB25CE2}"/>
              </a:ext>
            </a:extLst>
          </p:cNvPr>
          <p:cNvSpPr/>
          <p:nvPr/>
        </p:nvSpPr>
        <p:spPr>
          <a:xfrm>
            <a:off x="5313881" y="3462893"/>
            <a:ext cx="1676914" cy="715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core_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wrapper.o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17">
            <a:extLst>
              <a:ext uri="{FF2B5EF4-FFF2-40B4-BE49-F238E27FC236}">
                <a16:creationId xmlns:a16="http://schemas.microsoft.com/office/drawing/2014/main" id="{03EDD88D-F18A-4F59-AB12-392A7BA6252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895428" y="3820419"/>
            <a:ext cx="4184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CDE4BA67-0AA3-4D6D-9CCB-07302ED1C68C}"/>
              </a:ext>
            </a:extLst>
          </p:cNvPr>
          <p:cNvSpPr/>
          <p:nvPr/>
        </p:nvSpPr>
        <p:spPr>
          <a:xfrm>
            <a:off x="4646499" y="1468175"/>
            <a:ext cx="1097858" cy="71505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sp_fw.c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F67463-0172-4338-BA50-4C7438AF8BF8}"/>
              </a:ext>
            </a:extLst>
          </p:cNvPr>
          <p:cNvSpPr/>
          <p:nvPr/>
        </p:nvSpPr>
        <p:spPr>
          <a:xfrm>
            <a:off x="5970220" y="1983674"/>
            <a:ext cx="1261092" cy="65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</a:t>
            </a:r>
            <a:br>
              <a:rPr lang="en-US" dirty="0"/>
            </a:br>
            <a:r>
              <a:rPr lang="en-US" dirty="0"/>
              <a:t>compiler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D21102-4D3A-443D-8C2B-CCB2CDD1B11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>
            <a:off x="5744357" y="1825701"/>
            <a:ext cx="856409" cy="1579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4B69C-0C21-4191-9E75-05E55999FCD0}"/>
              </a:ext>
            </a:extLst>
          </p:cNvPr>
          <p:cNvCxnSpPr>
            <a:cxnSpLocks/>
            <a:stCxn id="7" idx="0"/>
            <a:endCxn id="30" idx="2"/>
          </p:cNvCxnSpPr>
          <p:nvPr/>
        </p:nvCxnSpPr>
        <p:spPr>
          <a:xfrm flipV="1">
            <a:off x="5744357" y="2642389"/>
            <a:ext cx="856409" cy="1806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55514373-A15C-45B7-8B22-371A0970C740}"/>
              </a:ext>
            </a:extLst>
          </p:cNvPr>
          <p:cNvSpPr/>
          <p:nvPr/>
        </p:nvSpPr>
        <p:spPr>
          <a:xfrm>
            <a:off x="7543077" y="2539104"/>
            <a:ext cx="1097858" cy="71505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sp_fw.o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1253-DF0B-4A10-B974-E8B0B7D4744B}"/>
              </a:ext>
            </a:extLst>
          </p:cNvPr>
          <p:cNvSpPr/>
          <p:nvPr/>
        </p:nvSpPr>
        <p:spPr>
          <a:xfrm>
            <a:off x="7461460" y="3491061"/>
            <a:ext cx="1261092" cy="65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C187D1-E190-489C-9B7B-ACB06B57E2CE}"/>
              </a:ext>
            </a:extLst>
          </p:cNvPr>
          <p:cNvCxnSpPr>
            <a:stCxn id="9" idx="3"/>
            <a:endCxn id="36" idx="1"/>
          </p:cNvCxnSpPr>
          <p:nvPr/>
        </p:nvCxnSpPr>
        <p:spPr>
          <a:xfrm>
            <a:off x="6990795" y="3820419"/>
            <a:ext cx="4706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E78B49-004D-49CD-8EC4-747C6A2CD9D4}"/>
              </a:ext>
            </a:extLst>
          </p:cNvPr>
          <p:cNvCxnSpPr>
            <a:stCxn id="30" idx="3"/>
            <a:endCxn id="35" idx="3"/>
          </p:cNvCxnSpPr>
          <p:nvPr/>
        </p:nvCxnSpPr>
        <p:spPr>
          <a:xfrm>
            <a:off x="7231312" y="2313032"/>
            <a:ext cx="860694" cy="226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189729-AF62-4029-806E-6B4914D91FB5}"/>
              </a:ext>
            </a:extLst>
          </p:cNvPr>
          <p:cNvCxnSpPr>
            <a:stCxn id="35" idx="1"/>
            <a:endCxn id="36" idx="0"/>
          </p:cNvCxnSpPr>
          <p:nvPr/>
        </p:nvCxnSpPr>
        <p:spPr>
          <a:xfrm>
            <a:off x="8092006" y="3254155"/>
            <a:ext cx="0" cy="2369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BE32682-391F-48BA-B80C-040F014D9861}"/>
              </a:ext>
            </a:extLst>
          </p:cNvPr>
          <p:cNvSpPr/>
          <p:nvPr/>
        </p:nvSpPr>
        <p:spPr>
          <a:xfrm>
            <a:off x="7487462" y="4533692"/>
            <a:ext cx="1209088" cy="715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Executable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515869-8F70-442F-9603-73FE6BFA82B6}"/>
              </a:ext>
            </a:extLst>
          </p:cNvPr>
          <p:cNvCxnSpPr>
            <a:stCxn id="36" idx="2"/>
            <a:endCxn id="52" idx="0"/>
          </p:cNvCxnSpPr>
          <p:nvPr/>
        </p:nvCxnSpPr>
        <p:spPr>
          <a:xfrm>
            <a:off x="8092006" y="4149776"/>
            <a:ext cx="0" cy="38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3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B6D3B75-197E-4E73-8614-35C95F5FA52B}"/>
              </a:ext>
            </a:extLst>
          </p:cNvPr>
          <p:cNvSpPr/>
          <p:nvPr/>
        </p:nvSpPr>
        <p:spPr>
          <a:xfrm rot="5400000">
            <a:off x="3903326" y="2319943"/>
            <a:ext cx="923492" cy="2862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311F1-CB79-439F-BF2D-8F8918AAC4CC}"/>
              </a:ext>
            </a:extLst>
          </p:cNvPr>
          <p:cNvSpPr txBox="1"/>
          <p:nvPr/>
        </p:nvSpPr>
        <p:spPr>
          <a:xfrm>
            <a:off x="3497227" y="3548284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buslayer_master</a:t>
            </a:r>
            <a:endParaRPr lang="en-US" dirty="0">
              <a:latin typeface="+mj-lt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D54D2EA-7740-4DC6-82A1-DD31EB822DCC}"/>
              </a:ext>
            </a:extLst>
          </p:cNvPr>
          <p:cNvSpPr/>
          <p:nvPr/>
        </p:nvSpPr>
        <p:spPr>
          <a:xfrm rot="5400000">
            <a:off x="4302561" y="1650720"/>
            <a:ext cx="113331" cy="23185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55D88-1E1D-4D79-BE78-FE100293AE1E}"/>
              </a:ext>
            </a:extLst>
          </p:cNvPr>
          <p:cNvSpPr txBox="1"/>
          <p:nvPr/>
        </p:nvSpPr>
        <p:spPr>
          <a:xfrm>
            <a:off x="3613123" y="4748719"/>
            <a:ext cx="1492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Interface to bus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BE253F-A4B1-4064-BBAA-B3C6E208BC72}"/>
              </a:ext>
            </a:extLst>
          </p:cNvPr>
          <p:cNvSpPr txBox="1"/>
          <p:nvPr/>
        </p:nvSpPr>
        <p:spPr>
          <a:xfrm>
            <a:off x="3442403" y="2383614"/>
            <a:ext cx="1833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Interface to module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BC7988-AAE0-46E0-A986-6E34CA3FF84F}"/>
              </a:ext>
            </a:extLst>
          </p:cNvPr>
          <p:cNvSpPr/>
          <p:nvPr/>
        </p:nvSpPr>
        <p:spPr>
          <a:xfrm rot="5400000">
            <a:off x="4832426" y="4252998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A4611A0-AA28-4B9A-81A1-2432E721DAB1}"/>
              </a:ext>
            </a:extLst>
          </p:cNvPr>
          <p:cNvSpPr/>
          <p:nvPr/>
        </p:nvSpPr>
        <p:spPr>
          <a:xfrm rot="16200000">
            <a:off x="3487437" y="4207876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D512234-E063-4CE6-A1E1-E81E2C7BA06D}"/>
              </a:ext>
            </a:extLst>
          </p:cNvPr>
          <p:cNvSpPr/>
          <p:nvPr/>
        </p:nvSpPr>
        <p:spPr>
          <a:xfrm rot="16200000">
            <a:off x="4312089" y="3546345"/>
            <a:ext cx="94277" cy="23185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2A607D5-F112-427B-92E5-6EDFA59540B8}"/>
              </a:ext>
            </a:extLst>
          </p:cNvPr>
          <p:cNvSpPr/>
          <p:nvPr/>
        </p:nvSpPr>
        <p:spPr>
          <a:xfrm rot="5400000">
            <a:off x="4816628" y="2843431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69AEBC8-2D4E-44F5-8A1D-FF98F252A2B4}"/>
              </a:ext>
            </a:extLst>
          </p:cNvPr>
          <p:cNvSpPr/>
          <p:nvPr/>
        </p:nvSpPr>
        <p:spPr>
          <a:xfrm rot="16200000">
            <a:off x="3471639" y="2798309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C89A0-6742-4ECE-BC4F-5F38A1B0B9F2}"/>
              </a:ext>
            </a:extLst>
          </p:cNvPr>
          <p:cNvSpPr txBox="1"/>
          <p:nvPr/>
        </p:nvSpPr>
        <p:spPr>
          <a:xfrm>
            <a:off x="2576318" y="5198377"/>
            <a:ext cx="3519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(see buslayer_spec.pdf for more details)</a:t>
            </a:r>
          </a:p>
        </p:txBody>
      </p:sp>
    </p:spTree>
    <p:extLst>
      <p:ext uri="{BB962C8B-B14F-4D97-AF65-F5344CB8AC3E}">
        <p14:creationId xmlns:p14="http://schemas.microsoft.com/office/powerpoint/2010/main" val="10212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6824C1-A5D3-4EDB-A26A-EB0F250B4666}"/>
              </a:ext>
            </a:extLst>
          </p:cNvPr>
          <p:cNvSpPr/>
          <p:nvPr/>
        </p:nvSpPr>
        <p:spPr>
          <a:xfrm>
            <a:off x="5229041" y="2560390"/>
            <a:ext cx="2838284" cy="18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B7A971-AE28-4D6E-8141-2F10D362044D}"/>
              </a:ext>
            </a:extLst>
          </p:cNvPr>
          <p:cNvCxnSpPr>
            <a:cxnSpLocks/>
          </p:cNvCxnSpPr>
          <p:nvPr/>
        </p:nvCxnSpPr>
        <p:spPr>
          <a:xfrm flipV="1">
            <a:off x="6628263" y="3641530"/>
            <a:ext cx="0" cy="28219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3B8B22-80A5-4E57-ADCA-A91ECD766AEF}"/>
              </a:ext>
            </a:extLst>
          </p:cNvPr>
          <p:cNvSpPr/>
          <p:nvPr/>
        </p:nvSpPr>
        <p:spPr>
          <a:xfrm>
            <a:off x="5699893" y="3920445"/>
            <a:ext cx="1931356" cy="377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buslayer_slave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653F6-731A-4096-9493-10FA430E1F3A}"/>
              </a:ext>
            </a:extLst>
          </p:cNvPr>
          <p:cNvSpPr txBox="1"/>
          <p:nvPr/>
        </p:nvSpPr>
        <p:spPr>
          <a:xfrm>
            <a:off x="5332473" y="2208196"/>
            <a:ext cx="273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serial_transmitter_wrapper</a:t>
            </a:r>
            <a:endParaRPr lang="en-US" dirty="0"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9AF111-B6F2-42F5-8142-346EAFB90407}"/>
              </a:ext>
            </a:extLst>
          </p:cNvPr>
          <p:cNvCxnSpPr>
            <a:cxnSpLocks/>
          </p:cNvCxnSpPr>
          <p:nvPr/>
        </p:nvCxnSpPr>
        <p:spPr>
          <a:xfrm flipV="1">
            <a:off x="6638582" y="4298103"/>
            <a:ext cx="0" cy="3169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C620BBDC-9566-40A4-BF9B-EE80A53D6BF3}"/>
              </a:ext>
            </a:extLst>
          </p:cNvPr>
          <p:cNvSpPr/>
          <p:nvPr/>
        </p:nvSpPr>
        <p:spPr>
          <a:xfrm>
            <a:off x="5136972" y="4503880"/>
            <a:ext cx="6633721" cy="51086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5A3B7-3FE1-4E80-9D3D-1A772789D1C7}"/>
              </a:ext>
            </a:extLst>
          </p:cNvPr>
          <p:cNvSpPr txBox="1"/>
          <p:nvPr/>
        </p:nvSpPr>
        <p:spPr>
          <a:xfrm>
            <a:off x="7951768" y="4605422"/>
            <a:ext cx="146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SHARED BUS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65AAEC-8A68-4693-B424-B064653E9C18}"/>
              </a:ext>
            </a:extLst>
          </p:cNvPr>
          <p:cNvSpPr/>
          <p:nvPr/>
        </p:nvSpPr>
        <p:spPr>
          <a:xfrm>
            <a:off x="5699893" y="2800934"/>
            <a:ext cx="1931356" cy="831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serial_transmitter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0CC913-03C8-4271-8751-90140AF4BD4E}"/>
              </a:ext>
            </a:extLst>
          </p:cNvPr>
          <p:cNvSpPr/>
          <p:nvPr/>
        </p:nvSpPr>
        <p:spPr>
          <a:xfrm>
            <a:off x="8519793" y="2235200"/>
            <a:ext cx="2838284" cy="2191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6E6FE0-6FC9-491B-AEC3-13A76D08822D}"/>
              </a:ext>
            </a:extLst>
          </p:cNvPr>
          <p:cNvCxnSpPr>
            <a:cxnSpLocks/>
          </p:cNvCxnSpPr>
          <p:nvPr/>
        </p:nvCxnSpPr>
        <p:spPr>
          <a:xfrm flipV="1">
            <a:off x="9252015" y="3222035"/>
            <a:ext cx="0" cy="7061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570AD94-3F01-4274-ABA3-5F9D2A646286}"/>
              </a:ext>
            </a:extLst>
          </p:cNvPr>
          <p:cNvSpPr/>
          <p:nvPr/>
        </p:nvSpPr>
        <p:spPr>
          <a:xfrm>
            <a:off x="8973257" y="3920445"/>
            <a:ext cx="1931356" cy="377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buslayer_slave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6FAEB7-B5FB-42B2-A684-5A70BD56D9CF}"/>
              </a:ext>
            </a:extLst>
          </p:cNvPr>
          <p:cNvSpPr txBox="1"/>
          <p:nvPr/>
        </p:nvSpPr>
        <p:spPr>
          <a:xfrm>
            <a:off x="9059556" y="1897800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camellia_wrapper</a:t>
            </a:r>
            <a:endParaRPr lang="en-US" dirty="0">
              <a:latin typeface="+mj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E305B1-DFE0-44A1-9F11-6F74EF9473D2}"/>
              </a:ext>
            </a:extLst>
          </p:cNvPr>
          <p:cNvCxnSpPr>
            <a:cxnSpLocks/>
          </p:cNvCxnSpPr>
          <p:nvPr/>
        </p:nvCxnSpPr>
        <p:spPr>
          <a:xfrm flipV="1">
            <a:off x="9911946" y="4298103"/>
            <a:ext cx="0" cy="3169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2FEDCD0-C61A-403A-8CDC-C020621CFDB5}"/>
              </a:ext>
            </a:extLst>
          </p:cNvPr>
          <p:cNvSpPr/>
          <p:nvPr/>
        </p:nvSpPr>
        <p:spPr>
          <a:xfrm>
            <a:off x="8973257" y="2380579"/>
            <a:ext cx="1931356" cy="831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camellia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732081-0D24-4FD3-8B9E-555CB5AB5FE3}"/>
              </a:ext>
            </a:extLst>
          </p:cNvPr>
          <p:cNvSpPr/>
          <p:nvPr/>
        </p:nvSpPr>
        <p:spPr>
          <a:xfrm>
            <a:off x="9591311" y="3441506"/>
            <a:ext cx="1275202" cy="259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registers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C91827-5833-46DC-9B97-A4FF45314F05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0228912" y="3700943"/>
            <a:ext cx="0" cy="21947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64E952-F9A1-439C-B025-5B7AB6E94C0D}"/>
              </a:ext>
            </a:extLst>
          </p:cNvPr>
          <p:cNvCxnSpPr>
            <a:cxnSpLocks/>
          </p:cNvCxnSpPr>
          <p:nvPr/>
        </p:nvCxnSpPr>
        <p:spPr>
          <a:xfrm flipV="1">
            <a:off x="10228912" y="3222035"/>
            <a:ext cx="0" cy="21947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178AE18-2871-420C-A35C-1B519ED85A2B}"/>
              </a:ext>
            </a:extLst>
          </p:cNvPr>
          <p:cNvSpPr/>
          <p:nvPr/>
        </p:nvSpPr>
        <p:spPr>
          <a:xfrm rot="5400000">
            <a:off x="2078477" y="1736652"/>
            <a:ext cx="923492" cy="2862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87E6DD-AD9B-44E8-9CF0-867C2D244893}"/>
              </a:ext>
            </a:extLst>
          </p:cNvPr>
          <p:cNvSpPr txBox="1"/>
          <p:nvPr/>
        </p:nvSpPr>
        <p:spPr>
          <a:xfrm>
            <a:off x="1765930" y="2964993"/>
            <a:ext cx="15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buslayer_slave</a:t>
            </a:r>
            <a:endParaRPr lang="en-US" dirty="0">
              <a:latin typeface="+mj-lt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8BFC417-9204-4E5C-B7C2-31F0386B24EE}"/>
              </a:ext>
            </a:extLst>
          </p:cNvPr>
          <p:cNvSpPr/>
          <p:nvPr/>
        </p:nvSpPr>
        <p:spPr>
          <a:xfrm rot="5400000">
            <a:off x="2477712" y="1067429"/>
            <a:ext cx="113331" cy="23185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CA132A-2871-476D-B127-591251FB5901}"/>
              </a:ext>
            </a:extLst>
          </p:cNvPr>
          <p:cNvSpPr txBox="1"/>
          <p:nvPr/>
        </p:nvSpPr>
        <p:spPr>
          <a:xfrm>
            <a:off x="1788274" y="4165428"/>
            <a:ext cx="1492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Interface to bus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BFA493-1799-4EBF-856F-61B7FFFAA473}"/>
              </a:ext>
            </a:extLst>
          </p:cNvPr>
          <p:cNvSpPr txBox="1"/>
          <p:nvPr/>
        </p:nvSpPr>
        <p:spPr>
          <a:xfrm>
            <a:off x="1617554" y="1800323"/>
            <a:ext cx="1833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Interface to module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266FC6C-4A39-4288-BB42-E443F28CF552}"/>
              </a:ext>
            </a:extLst>
          </p:cNvPr>
          <p:cNvSpPr/>
          <p:nvPr/>
        </p:nvSpPr>
        <p:spPr>
          <a:xfrm rot="5400000">
            <a:off x="3007577" y="3669707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5F163A-4D95-4E27-B0A3-3C887DABA43D}"/>
              </a:ext>
            </a:extLst>
          </p:cNvPr>
          <p:cNvSpPr/>
          <p:nvPr/>
        </p:nvSpPr>
        <p:spPr>
          <a:xfrm rot="16200000">
            <a:off x="1662588" y="3624585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F9D73D6F-EC34-4C39-B907-2D9161E4D4F6}"/>
              </a:ext>
            </a:extLst>
          </p:cNvPr>
          <p:cNvSpPr/>
          <p:nvPr/>
        </p:nvSpPr>
        <p:spPr>
          <a:xfrm rot="16200000">
            <a:off x="2487240" y="2963054"/>
            <a:ext cx="94277" cy="23185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D9EA3EE-D157-4078-A702-FF817B4A6B7E}"/>
              </a:ext>
            </a:extLst>
          </p:cNvPr>
          <p:cNvSpPr/>
          <p:nvPr/>
        </p:nvSpPr>
        <p:spPr>
          <a:xfrm rot="5400000">
            <a:off x="2991779" y="2260140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D435222-FD51-46B4-BBD7-34DD6C24468D}"/>
              </a:ext>
            </a:extLst>
          </p:cNvPr>
          <p:cNvSpPr/>
          <p:nvPr/>
        </p:nvSpPr>
        <p:spPr>
          <a:xfrm rot="16200000">
            <a:off x="1646790" y="2215018"/>
            <a:ext cx="355941" cy="4555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6A69C5-7E36-4761-BBB1-052FB2C317B7}"/>
              </a:ext>
            </a:extLst>
          </p:cNvPr>
          <p:cNvSpPr txBox="1"/>
          <p:nvPr/>
        </p:nvSpPr>
        <p:spPr>
          <a:xfrm>
            <a:off x="751469" y="4615086"/>
            <a:ext cx="3519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(see buslayer_spec.pdf for more details)</a:t>
            </a:r>
          </a:p>
        </p:txBody>
      </p:sp>
    </p:spTree>
    <p:extLst>
      <p:ext uri="{BB962C8B-B14F-4D97-AF65-F5344CB8AC3E}">
        <p14:creationId xmlns:p14="http://schemas.microsoft.com/office/powerpoint/2010/main" val="334039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AE625-19E7-4077-87AE-858D8738EA37}"/>
              </a:ext>
            </a:extLst>
          </p:cNvPr>
          <p:cNvSpPr txBox="1"/>
          <p:nvPr/>
        </p:nvSpPr>
        <p:spPr>
          <a:xfrm>
            <a:off x="3607935" y="388294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0x0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AB294-6B04-4C7C-91BE-CA7C9F632A60}"/>
              </a:ext>
            </a:extLst>
          </p:cNvPr>
          <p:cNvSpPr txBox="1"/>
          <p:nvPr/>
        </p:nvSpPr>
        <p:spPr>
          <a:xfrm>
            <a:off x="3438908" y="157071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0x60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51247-E10A-44F5-8E2D-921563AC5CAF}"/>
              </a:ext>
            </a:extLst>
          </p:cNvPr>
          <p:cNvSpPr/>
          <p:nvPr/>
        </p:nvSpPr>
        <p:spPr>
          <a:xfrm>
            <a:off x="4050015" y="1561330"/>
            <a:ext cx="1553393" cy="4047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transmitter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16B11F-3AB3-4A59-8656-723DAC7AA4CF}"/>
              </a:ext>
            </a:extLst>
          </p:cNvPr>
          <p:cNvSpPr/>
          <p:nvPr/>
        </p:nvSpPr>
        <p:spPr>
          <a:xfrm>
            <a:off x="4050016" y="2599965"/>
            <a:ext cx="1553393" cy="1599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j-lt"/>
              </a:rPr>
              <a:t>camellia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9C71B-12C0-485D-9683-53F772240320}"/>
              </a:ext>
            </a:extLst>
          </p:cNvPr>
          <p:cNvSpPr txBox="1"/>
          <p:nvPr/>
        </p:nvSpPr>
        <p:spPr>
          <a:xfrm>
            <a:off x="3464912" y="252931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0x37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65E26-3B97-432F-8BD3-6DF5AA83A52A}"/>
              </a:ext>
            </a:extLst>
          </p:cNvPr>
          <p:cNvSpPr txBox="1"/>
          <p:nvPr/>
        </p:nvSpPr>
        <p:spPr>
          <a:xfrm>
            <a:off x="2452548" y="2900819"/>
            <a:ext cx="98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Address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space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B0433A-C7C7-4D2C-8C67-DD3B82E452D0}"/>
              </a:ext>
            </a:extLst>
          </p:cNvPr>
          <p:cNvSpPr/>
          <p:nvPr/>
        </p:nvSpPr>
        <p:spPr>
          <a:xfrm>
            <a:off x="3340552" y="1535326"/>
            <a:ext cx="248720" cy="26974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57393-1C9D-49EC-AC96-5D9B32EE5E04}"/>
              </a:ext>
            </a:extLst>
          </p:cNvPr>
          <p:cNvSpPr/>
          <p:nvPr/>
        </p:nvSpPr>
        <p:spPr>
          <a:xfrm>
            <a:off x="4050016" y="3956621"/>
            <a:ext cx="1553392" cy="2383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3213F-959A-4B19-BF17-7061B6CBBE91}"/>
              </a:ext>
            </a:extLst>
          </p:cNvPr>
          <p:cNvSpPr txBox="1"/>
          <p:nvPr/>
        </p:nvSpPr>
        <p:spPr>
          <a:xfrm>
            <a:off x="3700318" y="30968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CEEC5-19E8-4830-9A12-2F148E38BA7E}"/>
              </a:ext>
            </a:extLst>
          </p:cNvPr>
          <p:cNvSpPr txBox="1"/>
          <p:nvPr/>
        </p:nvSpPr>
        <p:spPr>
          <a:xfrm>
            <a:off x="6065162" y="3513617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 byte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903A6FF-BFB1-4F05-9757-76D840784BD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603408" y="3698283"/>
            <a:ext cx="461754" cy="3775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D75CA2-00E1-4FD9-82D0-B5613C7BA441}"/>
              </a:ext>
            </a:extLst>
          </p:cNvPr>
          <p:cNvSpPr txBox="1"/>
          <p:nvPr/>
        </p:nvSpPr>
        <p:spPr>
          <a:xfrm>
            <a:off x="3607935" y="364121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0x1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821844-E017-4644-84B8-3F6C708F4224}"/>
              </a:ext>
            </a:extLst>
          </p:cNvPr>
          <p:cNvSpPr/>
          <p:nvPr/>
        </p:nvSpPr>
        <p:spPr>
          <a:xfrm>
            <a:off x="4048381" y="1984217"/>
            <a:ext cx="1559727" cy="597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2DC626-FBEF-4749-B18C-A3D2748373FB}"/>
              </a:ext>
            </a:extLst>
          </p:cNvPr>
          <p:cNvSpPr txBox="1"/>
          <p:nvPr/>
        </p:nvSpPr>
        <p:spPr>
          <a:xfrm>
            <a:off x="3700318" y="20391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423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325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Danese</dc:creator>
  <cp:lastModifiedBy>Alessandro Danese</cp:lastModifiedBy>
  <cp:revision>63</cp:revision>
  <cp:lastPrinted>2018-12-23T16:10:34Z</cp:lastPrinted>
  <dcterms:created xsi:type="dcterms:W3CDTF">2018-12-18T15:06:42Z</dcterms:created>
  <dcterms:modified xsi:type="dcterms:W3CDTF">2018-12-29T15:19:45Z</dcterms:modified>
</cp:coreProperties>
</file>